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  <p:sldMasterId id="2147483721" r:id="rId2"/>
    <p:sldMasterId id="2147483715" r:id="rId3"/>
    <p:sldMasterId id="2147483660" r:id="rId4"/>
    <p:sldMasterId id="2147483684" r:id="rId5"/>
    <p:sldMasterId id="2147483693" r:id="rId6"/>
    <p:sldMasterId id="2147483734" r:id="rId7"/>
  </p:sldMasterIdLst>
  <p:notesMasterIdLst>
    <p:notesMasterId r:id="rId32"/>
  </p:notesMasterIdLst>
  <p:handoutMasterIdLst>
    <p:handoutMasterId r:id="rId33"/>
  </p:handoutMasterIdLst>
  <p:sldIdLst>
    <p:sldId id="262" r:id="rId8"/>
    <p:sldId id="3390" r:id="rId9"/>
    <p:sldId id="273" r:id="rId10"/>
    <p:sldId id="279" r:id="rId11"/>
    <p:sldId id="3388" r:id="rId12"/>
    <p:sldId id="274" r:id="rId13"/>
    <p:sldId id="3391" r:id="rId14"/>
    <p:sldId id="280" r:id="rId15"/>
    <p:sldId id="3393" r:id="rId16"/>
    <p:sldId id="3392" r:id="rId17"/>
    <p:sldId id="3384" r:id="rId18"/>
    <p:sldId id="3394" r:id="rId19"/>
    <p:sldId id="3395" r:id="rId20"/>
    <p:sldId id="3396" r:id="rId21"/>
    <p:sldId id="3397" r:id="rId22"/>
    <p:sldId id="3400" r:id="rId23"/>
    <p:sldId id="3389" r:id="rId24"/>
    <p:sldId id="3387" r:id="rId25"/>
    <p:sldId id="3401" r:id="rId26"/>
    <p:sldId id="3402" r:id="rId27"/>
    <p:sldId id="260" r:id="rId28"/>
    <p:sldId id="276" r:id="rId29"/>
    <p:sldId id="281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595A"/>
    <a:srgbClr val="7F0F7C"/>
    <a:srgbClr val="23A960"/>
    <a:srgbClr val="89004B"/>
    <a:srgbClr val="140A51"/>
    <a:srgbClr val="F9F1F3"/>
    <a:srgbClr val="52197E"/>
    <a:srgbClr val="0B5BAD"/>
    <a:srgbClr val="221F7F"/>
    <a:srgbClr val="149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759"/>
    <p:restoredTop sz="96327"/>
  </p:normalViewPr>
  <p:slideViewPr>
    <p:cSldViewPr snapToGrid="0" showGuides="1">
      <p:cViewPr varScale="1">
        <p:scale>
          <a:sx n="156" d="100"/>
          <a:sy n="156" d="100"/>
        </p:scale>
        <p:origin x="216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3259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18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hyperlink" Target="https://attendee.gototraining.com/r/6024560013154007041" TargetMode="External"/><Relationship Id="rId2" Type="http://schemas.openxmlformats.org/officeDocument/2006/relationships/hyperlink" Target="https://attendee.gototraining.com/r/7855029170098695425" TargetMode="External"/><Relationship Id="rId1" Type="http://schemas.openxmlformats.org/officeDocument/2006/relationships/hyperlink" Target="https://attendee.gototraining.com/r/2773160093797031681" TargetMode="External"/><Relationship Id="rId4" Type="http://schemas.openxmlformats.org/officeDocument/2006/relationships/hyperlink" Target="mailto:r.rhodes@bolton.ac.uk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svg"/><Relationship Id="rId1" Type="http://schemas.openxmlformats.org/officeDocument/2006/relationships/image" Target="../media/image115.png"/><Relationship Id="rId6" Type="http://schemas.openxmlformats.org/officeDocument/2006/relationships/image" Target="../media/image122.svg"/><Relationship Id="rId5" Type="http://schemas.openxmlformats.org/officeDocument/2006/relationships/image" Target="../media/image121.png"/><Relationship Id="rId4" Type="http://schemas.openxmlformats.org/officeDocument/2006/relationships/image" Target="../media/image11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https://attendee.gototraining.com/r/6024560013154007041" TargetMode="External"/><Relationship Id="rId2" Type="http://schemas.openxmlformats.org/officeDocument/2006/relationships/hyperlink" Target="https://attendee.gototraining.com/r/7855029170098695425" TargetMode="External"/><Relationship Id="rId1" Type="http://schemas.openxmlformats.org/officeDocument/2006/relationships/hyperlink" Target="https://attendee.gototraining.com/r/2773160093797031681" TargetMode="External"/><Relationship Id="rId4" Type="http://schemas.openxmlformats.org/officeDocument/2006/relationships/hyperlink" Target="mailto:r.rhodes@bolton.ac.uk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A169B2-E12B-46F5-80C2-6D773147B70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ACD6456-9E5D-4F7A-B324-9CF846F22124}">
      <dgm:prSet phldrT="[Text]" phldr="0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GB" dirty="0"/>
            <a:t>Mandy Crawford-Lee</a:t>
          </a:r>
        </a:p>
      </dgm:t>
    </dgm:pt>
    <dgm:pt modelId="{CE307A28-5D8F-4DCF-9DDE-1BC729A2CBE0}" type="parTrans" cxnId="{5B24A855-32A7-4777-A470-3903E48DBB98}">
      <dgm:prSet/>
      <dgm:spPr/>
      <dgm:t>
        <a:bodyPr/>
        <a:lstStyle/>
        <a:p>
          <a:endParaRPr lang="en-GB"/>
        </a:p>
      </dgm:t>
    </dgm:pt>
    <dgm:pt modelId="{2ACEC9B7-5C1B-4F9B-B8CE-38AA54F20DC4}" type="sibTrans" cxnId="{5B24A855-32A7-4777-A470-3903E48DBB98}">
      <dgm:prSet/>
      <dgm:spPr/>
      <dgm:t>
        <a:bodyPr/>
        <a:lstStyle/>
        <a:p>
          <a:endParaRPr lang="en-GB"/>
        </a:p>
      </dgm:t>
    </dgm:pt>
    <dgm:pt modelId="{1B06CAD5-E16D-4CE3-84F4-CC78997CAF29}">
      <dgm:prSet phldrT="[Text]" phldr="0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US" sz="2800" b="1" dirty="0"/>
            <a:t>Policy: Next Moves</a:t>
          </a:r>
          <a:endParaRPr lang="en-GB" sz="2800" b="1" dirty="0"/>
        </a:p>
      </dgm:t>
    </dgm:pt>
    <dgm:pt modelId="{B6097537-A494-4929-8052-FD49E2A19926}" type="parTrans" cxnId="{E7B00F23-55C2-4C3B-A867-E52AA85DAF7D}">
      <dgm:prSet/>
      <dgm:spPr/>
      <dgm:t>
        <a:bodyPr/>
        <a:lstStyle/>
        <a:p>
          <a:endParaRPr lang="en-GB"/>
        </a:p>
      </dgm:t>
    </dgm:pt>
    <dgm:pt modelId="{5F22CBFD-D09E-4E95-BBDE-A8B0F8984E9C}" type="sibTrans" cxnId="{E7B00F23-55C2-4C3B-A867-E52AA85DAF7D}">
      <dgm:prSet/>
      <dgm:spPr/>
      <dgm:t>
        <a:bodyPr/>
        <a:lstStyle/>
        <a:p>
          <a:endParaRPr lang="en-GB"/>
        </a:p>
      </dgm:t>
    </dgm:pt>
    <dgm:pt modelId="{3DD69433-577C-4B21-90A3-23964311D04F}">
      <dgm:prSet phldrT="[Text]" phldr="0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GB" dirty="0"/>
            <a:t>Rebecca Rhodes</a:t>
          </a:r>
        </a:p>
      </dgm:t>
    </dgm:pt>
    <dgm:pt modelId="{DCE2B831-C250-4852-895C-56DCAB84FDCB}" type="parTrans" cxnId="{00D2D576-B74D-4337-A93D-46F443F14219}">
      <dgm:prSet/>
      <dgm:spPr/>
      <dgm:t>
        <a:bodyPr/>
        <a:lstStyle/>
        <a:p>
          <a:endParaRPr lang="en-GB"/>
        </a:p>
      </dgm:t>
    </dgm:pt>
    <dgm:pt modelId="{F1D5DD65-B7A0-4B04-A19A-944657A5D475}" type="sibTrans" cxnId="{00D2D576-B74D-4337-A93D-46F443F14219}">
      <dgm:prSet/>
      <dgm:spPr/>
      <dgm:t>
        <a:bodyPr/>
        <a:lstStyle/>
        <a:p>
          <a:endParaRPr lang="en-GB"/>
        </a:p>
      </dgm:t>
    </dgm:pt>
    <dgm:pt modelId="{D7C4528F-8FFF-4AFB-A7F9-C5AC44ECC5C6}">
      <dgm:prSet phldrT="[Text]" phldr="0" custT="1"/>
      <dgm:spPr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US" sz="2800" b="1" dirty="0"/>
            <a:t>Member Services</a:t>
          </a:r>
          <a:endParaRPr lang="en-GB" sz="2800" b="1" dirty="0"/>
        </a:p>
      </dgm:t>
    </dgm:pt>
    <dgm:pt modelId="{4CB536D5-C612-4E63-B9CE-5DE6F9EEC6E7}" type="parTrans" cxnId="{1BF5FFAD-C03D-49DE-8EC1-2DABF967B94F}">
      <dgm:prSet/>
      <dgm:spPr/>
      <dgm:t>
        <a:bodyPr/>
        <a:lstStyle/>
        <a:p>
          <a:endParaRPr lang="en-GB"/>
        </a:p>
      </dgm:t>
    </dgm:pt>
    <dgm:pt modelId="{97106EEF-BC98-42E9-8394-FD58D4715B62}" type="sibTrans" cxnId="{1BF5FFAD-C03D-49DE-8EC1-2DABF967B94F}">
      <dgm:prSet/>
      <dgm:spPr/>
      <dgm:t>
        <a:bodyPr/>
        <a:lstStyle/>
        <a:p>
          <a:endParaRPr lang="en-GB"/>
        </a:p>
      </dgm:t>
    </dgm:pt>
    <dgm:pt modelId="{F2A11418-575D-4942-B014-C15FDA94CFBA}">
      <dgm:prSet phldrT="[Text]" phldr="0"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r>
            <a:rPr lang="en-GB" dirty="0"/>
            <a:t>Final Word</a:t>
          </a:r>
        </a:p>
      </dgm:t>
    </dgm:pt>
    <dgm:pt modelId="{EEC62E68-6A41-41F0-8AE0-914F2C75C964}" type="parTrans" cxnId="{64C337A0-86DD-473A-AA13-DC5ABDE4BB3B}">
      <dgm:prSet/>
      <dgm:spPr/>
      <dgm:t>
        <a:bodyPr/>
        <a:lstStyle/>
        <a:p>
          <a:endParaRPr lang="en-GB"/>
        </a:p>
      </dgm:t>
    </dgm:pt>
    <dgm:pt modelId="{33219B34-478E-4FB3-B1D7-BE1F836125DE}" type="sibTrans" cxnId="{64C337A0-86DD-473A-AA13-DC5ABDE4BB3B}">
      <dgm:prSet/>
      <dgm:spPr/>
      <dgm:t>
        <a:bodyPr/>
        <a:lstStyle/>
        <a:p>
          <a:endParaRPr lang="en-GB"/>
        </a:p>
      </dgm:t>
    </dgm:pt>
    <dgm:pt modelId="{4C066793-D443-4496-88E5-DD16A7296907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US" sz="2100" dirty="0"/>
            <a:t>HERA</a:t>
          </a:r>
          <a:endParaRPr lang="en-GB" sz="2100" dirty="0"/>
        </a:p>
      </dgm:t>
    </dgm:pt>
    <dgm:pt modelId="{24E4A7CC-BEE8-4663-8442-570CA3A340EE}" type="parTrans" cxnId="{90D8527A-1405-4363-BAF2-C97EC12AC04F}">
      <dgm:prSet/>
      <dgm:spPr/>
      <dgm:t>
        <a:bodyPr/>
        <a:lstStyle/>
        <a:p>
          <a:endParaRPr lang="en-GB"/>
        </a:p>
      </dgm:t>
    </dgm:pt>
    <dgm:pt modelId="{D998B6FC-1970-4EC0-BBA6-017CD6140EB2}" type="sibTrans" cxnId="{90D8527A-1405-4363-BAF2-C97EC12AC04F}">
      <dgm:prSet/>
      <dgm:spPr/>
      <dgm:t>
        <a:bodyPr/>
        <a:lstStyle/>
        <a:p>
          <a:endParaRPr lang="en-GB"/>
        </a:p>
      </dgm:t>
    </dgm:pt>
    <dgm:pt modelId="{0445FF3C-95A0-492B-A109-7B6A3E32442B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pPr algn="l"/>
          <a:endParaRPr lang="en-GB" sz="3300" dirty="0"/>
        </a:p>
      </dgm:t>
    </dgm:pt>
    <dgm:pt modelId="{C84C56AD-26F4-4785-B5D0-0B347E7094F5}" type="parTrans" cxnId="{540EC603-0AC3-4A28-8689-66064E31D7F8}">
      <dgm:prSet/>
      <dgm:spPr/>
      <dgm:t>
        <a:bodyPr/>
        <a:lstStyle/>
        <a:p>
          <a:endParaRPr lang="en-GB"/>
        </a:p>
      </dgm:t>
    </dgm:pt>
    <dgm:pt modelId="{2DF967AD-6E30-4184-AE73-8FABDC761B37}" type="sibTrans" cxnId="{540EC603-0AC3-4A28-8689-66064E31D7F8}">
      <dgm:prSet/>
      <dgm:spPr/>
      <dgm:t>
        <a:bodyPr/>
        <a:lstStyle/>
        <a:p>
          <a:endParaRPr lang="en-GB"/>
        </a:p>
      </dgm:t>
    </dgm:pt>
    <dgm:pt modelId="{FE8D4B89-35C7-5A46-ACA9-B70398741F24}">
      <dgm:prSet custT="1"/>
      <dgm:spPr/>
      <dgm:t>
        <a:bodyPr/>
        <a:lstStyle/>
        <a:p>
          <a:pPr eaLnBrk="1" latinLnBrk="0"/>
          <a:r>
            <a:rPr lang="en-US" sz="2400" dirty="0"/>
            <a:t>Taking Stock</a:t>
          </a:r>
        </a:p>
      </dgm:t>
    </dgm:pt>
    <dgm:pt modelId="{D8869EEC-D6AB-5D45-A932-B249C754E6A9}" type="parTrans" cxnId="{6E81887F-263B-3F4D-94C5-C1C31D18874F}">
      <dgm:prSet/>
      <dgm:spPr/>
      <dgm:t>
        <a:bodyPr/>
        <a:lstStyle/>
        <a:p>
          <a:endParaRPr lang="en-GB"/>
        </a:p>
      </dgm:t>
    </dgm:pt>
    <dgm:pt modelId="{9C1E5741-6F2B-C24C-B0E0-7853C0FA6193}" type="sibTrans" cxnId="{6E81887F-263B-3F4D-94C5-C1C31D18874F}">
      <dgm:prSet/>
      <dgm:spPr/>
      <dgm:t>
        <a:bodyPr/>
        <a:lstStyle/>
        <a:p>
          <a:endParaRPr lang="en-GB"/>
        </a:p>
      </dgm:t>
    </dgm:pt>
    <dgm:pt modelId="{6860D453-273A-F244-839A-274A24BBDF95}">
      <dgm:prSet custT="1"/>
      <dgm:spPr/>
      <dgm:t>
        <a:bodyPr/>
        <a:lstStyle/>
        <a:p>
          <a:pPr eaLnBrk="1" latinLnBrk="0"/>
          <a:r>
            <a:rPr lang="en-US" sz="2400" dirty="0"/>
            <a:t>White Paper</a:t>
          </a:r>
        </a:p>
      </dgm:t>
    </dgm:pt>
    <dgm:pt modelId="{CB49A394-EAED-8147-A06B-268A9FF29DC0}" type="parTrans" cxnId="{6E080262-F79C-094B-9472-097E93011145}">
      <dgm:prSet/>
      <dgm:spPr/>
      <dgm:t>
        <a:bodyPr/>
        <a:lstStyle/>
        <a:p>
          <a:endParaRPr lang="en-GB"/>
        </a:p>
      </dgm:t>
    </dgm:pt>
    <dgm:pt modelId="{718B2481-167C-6744-83FA-2251685223C4}" type="sibTrans" cxnId="{6E080262-F79C-094B-9472-097E93011145}">
      <dgm:prSet/>
      <dgm:spPr/>
      <dgm:t>
        <a:bodyPr/>
        <a:lstStyle/>
        <a:p>
          <a:endParaRPr lang="en-GB"/>
        </a:p>
      </dgm:t>
    </dgm:pt>
    <dgm:pt modelId="{476ED37B-9B07-FB46-B194-A21B817B8D84}">
      <dgm:prSet custT="1"/>
      <dgm:spPr/>
      <dgm:t>
        <a:bodyPr/>
        <a:lstStyle/>
        <a:p>
          <a:pPr eaLnBrk="1" latinLnBrk="0"/>
          <a:r>
            <a:rPr lang="en-US" sz="2400"/>
            <a:t>Apprenticeships </a:t>
          </a:r>
          <a:endParaRPr lang="en-US" sz="2400" dirty="0"/>
        </a:p>
      </dgm:t>
    </dgm:pt>
    <dgm:pt modelId="{65830998-751D-4149-8E25-E360097F2866}" type="parTrans" cxnId="{1148FE60-2DE4-034E-B336-15359B3D2428}">
      <dgm:prSet/>
      <dgm:spPr/>
      <dgm:t>
        <a:bodyPr/>
        <a:lstStyle/>
        <a:p>
          <a:endParaRPr lang="en-GB"/>
        </a:p>
      </dgm:t>
    </dgm:pt>
    <dgm:pt modelId="{076FFC77-DA57-0940-84A2-BE65E22CF63D}" type="sibTrans" cxnId="{1148FE60-2DE4-034E-B336-15359B3D2428}">
      <dgm:prSet/>
      <dgm:spPr/>
      <dgm:t>
        <a:bodyPr/>
        <a:lstStyle/>
        <a:p>
          <a:endParaRPr lang="en-GB"/>
        </a:p>
      </dgm:t>
    </dgm:pt>
    <dgm:pt modelId="{BD86455E-097E-AA41-AF81-CD4D2426579B}">
      <dgm:prSet custT="1"/>
      <dgm:spPr/>
      <dgm:t>
        <a:bodyPr/>
        <a:lstStyle/>
        <a:p>
          <a:pPr eaLnBrk="1" latinLnBrk="0"/>
          <a:r>
            <a:rPr lang="en-US" sz="2400" dirty="0"/>
            <a:t>Skills</a:t>
          </a:r>
        </a:p>
      </dgm:t>
    </dgm:pt>
    <dgm:pt modelId="{98678944-B048-4D40-92B7-F787EDFC1C31}" type="parTrans" cxnId="{A57CA1BC-FE76-6B40-87E8-8CE7E3D31C1F}">
      <dgm:prSet/>
      <dgm:spPr/>
      <dgm:t>
        <a:bodyPr/>
        <a:lstStyle/>
        <a:p>
          <a:endParaRPr lang="en-GB"/>
        </a:p>
      </dgm:t>
    </dgm:pt>
    <dgm:pt modelId="{00C453BA-C05D-934F-88D7-A73FB985B1A8}" type="sibTrans" cxnId="{A57CA1BC-FE76-6B40-87E8-8CE7E3D31C1F}">
      <dgm:prSet/>
      <dgm:spPr/>
      <dgm:t>
        <a:bodyPr/>
        <a:lstStyle/>
        <a:p>
          <a:endParaRPr lang="en-GB"/>
        </a:p>
      </dgm:t>
    </dgm:pt>
    <dgm:pt modelId="{1DB338DF-3BF4-0A4F-BB1F-6D8963879B9A}">
      <dgm:prSet phldrT="[Text]" phldr="0" custT="1"/>
      <dgm:spPr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GB" sz="2400" dirty="0"/>
            <a:t>Funding Rules</a:t>
          </a:r>
        </a:p>
      </dgm:t>
    </dgm:pt>
    <dgm:pt modelId="{C51CDFDB-EB67-CC4F-9641-A3AD1E98A9BA}" type="parTrans" cxnId="{26DDB0C9-5437-5744-BE0B-44A3CD36B909}">
      <dgm:prSet/>
      <dgm:spPr/>
      <dgm:t>
        <a:bodyPr/>
        <a:lstStyle/>
        <a:p>
          <a:endParaRPr lang="en-GB"/>
        </a:p>
      </dgm:t>
    </dgm:pt>
    <dgm:pt modelId="{0A668A4C-85DE-4140-BABB-C124AAA90E93}" type="sibTrans" cxnId="{26DDB0C9-5437-5744-BE0B-44A3CD36B909}">
      <dgm:prSet/>
      <dgm:spPr/>
      <dgm:t>
        <a:bodyPr/>
        <a:lstStyle/>
        <a:p>
          <a:endParaRPr lang="en-GB"/>
        </a:p>
      </dgm:t>
    </dgm:pt>
    <dgm:pt modelId="{7615F436-9CC8-794B-889E-C55B6289CDA0}">
      <dgm:prSet phldrT="[Text]" phldr="0" custT="1"/>
      <dgm:spPr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GB" sz="2400" dirty="0"/>
            <a:t>Growth and Skills Levy</a:t>
          </a:r>
        </a:p>
      </dgm:t>
    </dgm:pt>
    <dgm:pt modelId="{6BB0564D-10C0-FE4B-80C9-DE916C7A02EB}" type="parTrans" cxnId="{C11C4A3B-4758-964D-9E1B-0BDBF6FAF84A}">
      <dgm:prSet/>
      <dgm:spPr/>
      <dgm:t>
        <a:bodyPr/>
        <a:lstStyle/>
        <a:p>
          <a:endParaRPr lang="en-GB"/>
        </a:p>
      </dgm:t>
    </dgm:pt>
    <dgm:pt modelId="{B9C5B8A6-EF34-784F-BFDA-94123D79AD9D}" type="sibTrans" cxnId="{C11C4A3B-4758-964D-9E1B-0BDBF6FAF84A}">
      <dgm:prSet/>
      <dgm:spPr/>
      <dgm:t>
        <a:bodyPr/>
        <a:lstStyle/>
        <a:p>
          <a:endParaRPr lang="en-GB"/>
        </a:p>
      </dgm:t>
    </dgm:pt>
    <dgm:pt modelId="{2854683B-B314-E548-8C13-E982C9FB6444}">
      <dgm:prSet custT="1"/>
      <dgm:spPr/>
      <dgm:t>
        <a:bodyPr/>
        <a:lstStyle/>
        <a:p>
          <a:pPr eaLnBrk="1" latinLnBrk="0"/>
          <a:r>
            <a:rPr lang="en-US" sz="2100" dirty="0"/>
            <a:t>Research Symposium 30/04/2026</a:t>
          </a:r>
        </a:p>
      </dgm:t>
    </dgm:pt>
    <dgm:pt modelId="{E7650924-7F1A-534C-95BC-649E3BCCAA7C}" type="parTrans" cxnId="{A12277CC-B945-BE46-8B3A-B2688963E51F}">
      <dgm:prSet/>
      <dgm:spPr/>
      <dgm:t>
        <a:bodyPr/>
        <a:lstStyle/>
        <a:p>
          <a:endParaRPr lang="en-GB"/>
        </a:p>
      </dgm:t>
    </dgm:pt>
    <dgm:pt modelId="{E2C62CFA-A309-AF47-868C-694D9F05A97B}" type="sibTrans" cxnId="{A12277CC-B945-BE46-8B3A-B2688963E51F}">
      <dgm:prSet/>
      <dgm:spPr/>
      <dgm:t>
        <a:bodyPr/>
        <a:lstStyle/>
        <a:p>
          <a:endParaRPr lang="en-GB"/>
        </a:p>
      </dgm:t>
    </dgm:pt>
    <dgm:pt modelId="{458D9561-4BA9-3844-B43C-EC107EE9AF8A}">
      <dgm:prSet custT="1"/>
      <dgm:spPr/>
      <dgm:t>
        <a:bodyPr/>
        <a:lstStyle/>
        <a:p>
          <a:pPr eaLnBrk="1" latinLnBrk="0">
            <a:buFont typeface="Arial" panose="020B0604020202020204" pitchFamily="34" charset="0"/>
            <a:buChar char="•"/>
          </a:pPr>
          <a:r>
            <a:rPr lang="en-US" sz="2400" dirty="0"/>
            <a:t>UVAC Response</a:t>
          </a:r>
        </a:p>
      </dgm:t>
    </dgm:pt>
    <dgm:pt modelId="{E98D742D-6C83-2848-8582-243633727796}" type="parTrans" cxnId="{D73B5678-A452-F145-A215-63E016BB1D66}">
      <dgm:prSet/>
      <dgm:spPr/>
      <dgm:t>
        <a:bodyPr/>
        <a:lstStyle/>
        <a:p>
          <a:endParaRPr lang="en-GB"/>
        </a:p>
      </dgm:t>
    </dgm:pt>
    <dgm:pt modelId="{956794F8-66CD-4C4B-A899-1A7DC17B192F}" type="sibTrans" cxnId="{D73B5678-A452-F145-A215-63E016BB1D66}">
      <dgm:prSet/>
      <dgm:spPr/>
      <dgm:t>
        <a:bodyPr/>
        <a:lstStyle/>
        <a:p>
          <a:endParaRPr lang="en-GB"/>
        </a:p>
      </dgm:t>
    </dgm:pt>
    <dgm:pt modelId="{1685EFA8-D234-294D-8B13-91A4303F1605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US" sz="2100" dirty="0"/>
            <a:t>CFO Toolkit</a:t>
          </a:r>
        </a:p>
      </dgm:t>
    </dgm:pt>
    <dgm:pt modelId="{4AC20710-648C-B340-805B-D93DD31EE5C2}" type="parTrans" cxnId="{4B637126-146F-B94B-AC6C-EA6EFE180BCD}">
      <dgm:prSet/>
      <dgm:spPr/>
      <dgm:t>
        <a:bodyPr/>
        <a:lstStyle/>
        <a:p>
          <a:endParaRPr lang="en-GB"/>
        </a:p>
      </dgm:t>
    </dgm:pt>
    <dgm:pt modelId="{F21B55C2-B0EE-C748-AC6B-36F5359A2272}" type="sibTrans" cxnId="{4B637126-146F-B94B-AC6C-EA6EFE180BCD}">
      <dgm:prSet/>
      <dgm:spPr/>
      <dgm:t>
        <a:bodyPr/>
        <a:lstStyle/>
        <a:p>
          <a:endParaRPr lang="en-GB"/>
        </a:p>
      </dgm:t>
    </dgm:pt>
    <dgm:pt modelId="{D2209923-BF58-FF4D-B669-FACFEC8EC33B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US" sz="2100" dirty="0"/>
            <a:t>Innovation Exchange 11/03/2026</a:t>
          </a:r>
          <a:endParaRPr lang="en-GB" sz="2100" dirty="0"/>
        </a:p>
      </dgm:t>
    </dgm:pt>
    <dgm:pt modelId="{69083D84-C2A3-7B4C-B3F8-CDBB13E3722A}" type="parTrans" cxnId="{3F646D6E-C4F3-1C41-A23C-568F89875493}">
      <dgm:prSet/>
      <dgm:spPr/>
      <dgm:t>
        <a:bodyPr/>
        <a:lstStyle/>
        <a:p>
          <a:endParaRPr lang="en-GB"/>
        </a:p>
      </dgm:t>
    </dgm:pt>
    <dgm:pt modelId="{D5C369A6-CB8A-E648-93BF-A36FB1522C11}" type="sibTrans" cxnId="{3F646D6E-C4F3-1C41-A23C-568F89875493}">
      <dgm:prSet/>
      <dgm:spPr/>
      <dgm:t>
        <a:bodyPr/>
        <a:lstStyle/>
        <a:p>
          <a:endParaRPr lang="en-GB"/>
        </a:p>
      </dgm:t>
    </dgm:pt>
    <dgm:pt modelId="{7BABC4B5-5B69-8C4B-9CF1-49A4FA4A937F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GB" sz="2100" dirty="0"/>
            <a:t>ATC 2-3/03/2026</a:t>
          </a:r>
        </a:p>
      </dgm:t>
    </dgm:pt>
    <dgm:pt modelId="{A394F4BF-476E-C942-84FB-B9E252CB19D8}" type="parTrans" cxnId="{62D4F1CB-8D83-DA43-B4C2-BF060F2077E7}">
      <dgm:prSet/>
      <dgm:spPr/>
      <dgm:t>
        <a:bodyPr/>
        <a:lstStyle/>
        <a:p>
          <a:endParaRPr lang="en-GB"/>
        </a:p>
      </dgm:t>
    </dgm:pt>
    <dgm:pt modelId="{03284F42-C19F-0046-8B1A-E3599C7B621F}" type="sibTrans" cxnId="{62D4F1CB-8D83-DA43-B4C2-BF060F2077E7}">
      <dgm:prSet/>
      <dgm:spPr/>
      <dgm:t>
        <a:bodyPr/>
        <a:lstStyle/>
        <a:p>
          <a:endParaRPr lang="en-GB"/>
        </a:p>
      </dgm:t>
    </dgm:pt>
    <dgm:pt modelId="{0ABB2ECB-6111-2D45-864D-EEA459555C57}">
      <dgm:prSet phldrT="[Text]" phldr="0" custT="1"/>
      <dgm:spPr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GB" sz="2400" dirty="0"/>
            <a:t>Targeted UVAC Support</a:t>
          </a:r>
        </a:p>
      </dgm:t>
    </dgm:pt>
    <dgm:pt modelId="{0D03701F-73AB-8944-ADD3-F17B086ECA47}" type="parTrans" cxnId="{4F6F3BEC-DB7A-EB4E-AC16-AD2C758FBB18}">
      <dgm:prSet/>
      <dgm:spPr/>
      <dgm:t>
        <a:bodyPr/>
        <a:lstStyle/>
        <a:p>
          <a:endParaRPr lang="en-GB"/>
        </a:p>
      </dgm:t>
    </dgm:pt>
    <dgm:pt modelId="{8407E762-74F3-D947-93AA-263D7A8305DA}" type="sibTrans" cxnId="{4F6F3BEC-DB7A-EB4E-AC16-AD2C758FBB18}">
      <dgm:prSet/>
      <dgm:spPr/>
      <dgm:t>
        <a:bodyPr/>
        <a:lstStyle/>
        <a:p>
          <a:endParaRPr lang="en-GB"/>
        </a:p>
      </dgm:t>
    </dgm:pt>
    <dgm:pt modelId="{518B7E8A-61D8-D042-8873-9697C7130B69}">
      <dgm:prSet custT="1"/>
      <dgm:spPr/>
      <dgm:t>
        <a:bodyPr/>
        <a:lstStyle/>
        <a:p>
          <a:pPr eaLnBrk="1" latinLnBrk="0"/>
          <a:r>
            <a:rPr lang="en-US" sz="2100" dirty="0"/>
            <a:t>AWD </a:t>
          </a:r>
          <a:r>
            <a:rPr lang="en-US" sz="2100" dirty="0" err="1"/>
            <a:t>Programme</a:t>
          </a:r>
          <a:r>
            <a:rPr lang="en-US" sz="2100" dirty="0"/>
            <a:t> SME Flexible E-learning</a:t>
          </a:r>
        </a:p>
      </dgm:t>
    </dgm:pt>
    <dgm:pt modelId="{7FC8C00C-1B94-684E-9DBE-6A04A28A7C5F}" type="parTrans" cxnId="{7762F7CE-6930-D141-B78C-F95D1110E0E3}">
      <dgm:prSet/>
      <dgm:spPr/>
    </dgm:pt>
    <dgm:pt modelId="{B05882E3-F40C-BC49-A197-605C000E288B}" type="sibTrans" cxnId="{7762F7CE-6930-D141-B78C-F95D1110E0E3}">
      <dgm:prSet/>
      <dgm:spPr/>
    </dgm:pt>
    <dgm:pt modelId="{50977DA5-B01D-A44F-BF2E-BA1F227188F8}">
      <dgm:prSet phldrT="[Text]" phldr="0" custT="1"/>
      <dgm:spPr>
        <a:ln>
          <a:solidFill>
            <a:srgbClr val="00B050"/>
          </a:solidFill>
        </a:ln>
      </dgm:spPr>
      <dgm:t>
        <a:bodyPr/>
        <a:lstStyle/>
        <a:p>
          <a:pPr algn="l"/>
          <a:r>
            <a:rPr lang="en-GB" sz="2400" dirty="0"/>
            <a:t>UVAC+</a:t>
          </a:r>
        </a:p>
      </dgm:t>
    </dgm:pt>
    <dgm:pt modelId="{E00AF923-C5C8-C44B-9A3E-7E87F5CDF515}" type="parTrans" cxnId="{8C8B250F-3A3B-944E-A0DA-AC0C0A51885A}">
      <dgm:prSet/>
      <dgm:spPr/>
    </dgm:pt>
    <dgm:pt modelId="{CE94C887-A777-6240-ACED-BB360618798D}" type="sibTrans" cxnId="{8C8B250F-3A3B-944E-A0DA-AC0C0A51885A}">
      <dgm:prSet/>
      <dgm:spPr/>
    </dgm:pt>
    <dgm:pt modelId="{7D2BBD01-FDD4-4C98-92BC-F6AD78221A7C}" type="pres">
      <dgm:prSet presAssocID="{0BA169B2-E12B-46F5-80C2-6D773147B70A}" presName="diagram" presStyleCnt="0">
        <dgm:presLayoutVars>
          <dgm:dir/>
          <dgm:animLvl val="lvl"/>
          <dgm:resizeHandles val="exact"/>
        </dgm:presLayoutVars>
      </dgm:prSet>
      <dgm:spPr/>
    </dgm:pt>
    <dgm:pt modelId="{505E794A-896C-4D22-A77C-0D1478FA2B0D}" type="pres">
      <dgm:prSet presAssocID="{7ACD6456-9E5D-4F7A-B324-9CF846F22124}" presName="compNode" presStyleCnt="0"/>
      <dgm:spPr/>
    </dgm:pt>
    <dgm:pt modelId="{7422F4EE-7146-4690-ACAF-FA0C1FDE2D60}" type="pres">
      <dgm:prSet presAssocID="{7ACD6456-9E5D-4F7A-B324-9CF846F22124}" presName="childRect" presStyleLbl="bgAcc1" presStyleIdx="0" presStyleCnt="3" custScaleY="143513" custLinFactNeighborY="-9618">
        <dgm:presLayoutVars>
          <dgm:bulletEnabled val="1"/>
        </dgm:presLayoutVars>
      </dgm:prSet>
      <dgm:spPr/>
    </dgm:pt>
    <dgm:pt modelId="{D57A0731-05F8-4FD9-A93B-6DD12DAD14E7}" type="pres">
      <dgm:prSet presAssocID="{7ACD6456-9E5D-4F7A-B324-9CF846F2212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4D38CEB-F634-46B5-AF79-3A1A348A43C3}" type="pres">
      <dgm:prSet presAssocID="{7ACD6456-9E5D-4F7A-B324-9CF846F22124}" presName="parentRect" presStyleLbl="alignNode1" presStyleIdx="0" presStyleCnt="3"/>
      <dgm:spPr/>
    </dgm:pt>
    <dgm:pt modelId="{2FA7071B-2315-4C5D-B6F0-5D47387D5D0B}" type="pres">
      <dgm:prSet presAssocID="{7ACD6456-9E5D-4F7A-B324-9CF846F22124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>
          <a:solidFill>
            <a:srgbClr val="BAE18F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92E7A46B-595E-491B-A9E0-32D33A19EEF9}" type="pres">
      <dgm:prSet presAssocID="{2ACEC9B7-5C1B-4F9B-B8CE-38AA54F20DC4}" presName="sibTrans" presStyleLbl="sibTrans2D1" presStyleIdx="0" presStyleCnt="0"/>
      <dgm:spPr/>
    </dgm:pt>
    <dgm:pt modelId="{5FEE70AE-0600-4CB4-86E6-C270AC0C3625}" type="pres">
      <dgm:prSet presAssocID="{3DD69433-577C-4B21-90A3-23964311D04F}" presName="compNode" presStyleCnt="0"/>
      <dgm:spPr/>
    </dgm:pt>
    <dgm:pt modelId="{0DD8E344-1DBC-40EA-AC00-296AD95949A5}" type="pres">
      <dgm:prSet presAssocID="{3DD69433-577C-4B21-90A3-23964311D04F}" presName="childRect" presStyleLbl="bgAcc1" presStyleIdx="1" presStyleCnt="3" custScaleY="143513" custLinFactNeighborY="-9618">
        <dgm:presLayoutVars>
          <dgm:bulletEnabled val="1"/>
        </dgm:presLayoutVars>
      </dgm:prSet>
      <dgm:spPr/>
    </dgm:pt>
    <dgm:pt modelId="{96C29568-A0D5-4EE9-8287-F77406F2386A}" type="pres">
      <dgm:prSet presAssocID="{3DD69433-577C-4B21-90A3-23964311D04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5AC253E-F468-49CF-A7E3-6F54E0B10F01}" type="pres">
      <dgm:prSet presAssocID="{3DD69433-577C-4B21-90A3-23964311D04F}" presName="parentRect" presStyleLbl="alignNode1" presStyleIdx="1" presStyleCnt="3"/>
      <dgm:spPr/>
    </dgm:pt>
    <dgm:pt modelId="{4E35A5C3-AC30-4427-9A6E-1376EFE7FA7A}" type="pres">
      <dgm:prSet presAssocID="{3DD69433-577C-4B21-90A3-23964311D04F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8100">
          <a:solidFill>
            <a:srgbClr val="BAE18F">
              <a:alpha val="90000"/>
            </a:srgbClr>
          </a:solidFill>
        </a:ln>
      </dgm:spPr>
    </dgm:pt>
    <dgm:pt modelId="{F2245A68-C526-4A53-91D2-BFBF5AEF775A}" type="pres">
      <dgm:prSet presAssocID="{F1D5DD65-B7A0-4B04-A19A-944657A5D475}" presName="sibTrans" presStyleLbl="sibTrans2D1" presStyleIdx="0" presStyleCnt="0"/>
      <dgm:spPr/>
    </dgm:pt>
    <dgm:pt modelId="{0AFD9AB0-E877-4E23-93D6-E2C3D9C19B85}" type="pres">
      <dgm:prSet presAssocID="{F2A11418-575D-4942-B014-C15FDA94CFBA}" presName="compNode" presStyleCnt="0"/>
      <dgm:spPr/>
    </dgm:pt>
    <dgm:pt modelId="{8747D229-9B6B-45EE-B25E-4D6FFEAB8629}" type="pres">
      <dgm:prSet presAssocID="{F2A11418-575D-4942-B014-C15FDA94CFBA}" presName="childRect" presStyleLbl="bgAcc1" presStyleIdx="2" presStyleCnt="3" custScaleY="143513" custLinFactNeighborY="-9618">
        <dgm:presLayoutVars>
          <dgm:bulletEnabled val="1"/>
        </dgm:presLayoutVars>
      </dgm:prSet>
      <dgm:spPr/>
    </dgm:pt>
    <dgm:pt modelId="{505B069C-6CA9-454B-B159-BB4E581EE3BA}" type="pres">
      <dgm:prSet presAssocID="{F2A11418-575D-4942-B014-C15FDA94CFB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77043B7-8793-4D72-AEC9-63E5FA6C81A8}" type="pres">
      <dgm:prSet presAssocID="{F2A11418-575D-4942-B014-C15FDA94CFBA}" presName="parentRect" presStyleLbl="alignNode1" presStyleIdx="2" presStyleCnt="3"/>
      <dgm:spPr/>
    </dgm:pt>
    <dgm:pt modelId="{C354B338-9C7B-4D78-9A28-98DB2B68D56C}" type="pres">
      <dgm:prSet presAssocID="{F2A11418-575D-4942-B014-C15FDA94CFBA}" presName="adorn" presStyleLbl="fgAccFollowNode1" presStyleIdx="2" presStyleCnt="3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0" b="-10000"/>
          </a:stretch>
        </a:blipFill>
        <a:ln w="38100">
          <a:solidFill>
            <a:schemeClr val="accent2">
              <a:alpha val="90000"/>
            </a:schemeClr>
          </a:solidFill>
        </a:ln>
      </dgm:spPr>
    </dgm:pt>
  </dgm:ptLst>
  <dgm:cxnLst>
    <dgm:cxn modelId="{540EC603-0AC3-4A28-8689-66064E31D7F8}" srcId="{3DD69433-577C-4B21-90A3-23964311D04F}" destId="{0445FF3C-95A0-492B-A109-7B6A3E32442B}" srcOrd="1" destOrd="0" parTransId="{C84C56AD-26F4-4785-B5D0-0B347E7094F5}" sibTransId="{2DF967AD-6E30-4184-AE73-8FABDC761B37}"/>
    <dgm:cxn modelId="{8C8B250F-3A3B-944E-A0DA-AC0C0A51885A}" srcId="{D7C4528F-8FFF-4AFB-A7F9-C5AC44ECC5C6}" destId="{50977DA5-B01D-A44F-BF2E-BA1F227188F8}" srcOrd="3" destOrd="0" parTransId="{E00AF923-C5C8-C44B-9A3E-7E87F5CDF515}" sibTransId="{CE94C887-A777-6240-ACED-BB360618798D}"/>
    <dgm:cxn modelId="{6923390F-C243-F143-8B8F-6C5A5757E9D7}" type="presOf" srcId="{518B7E8A-61D8-D042-8873-9697C7130B69}" destId="{8747D229-9B6B-45EE-B25E-4D6FFEAB8629}" srcOrd="0" destOrd="5" presId="urn:microsoft.com/office/officeart/2005/8/layout/bList2"/>
    <dgm:cxn modelId="{E94AFD15-9F47-B74D-AD3B-26DE8359B589}" type="presOf" srcId="{1685EFA8-D234-294D-8B13-91A4303F1605}" destId="{8747D229-9B6B-45EE-B25E-4D6FFEAB8629}" srcOrd="0" destOrd="1" presId="urn:microsoft.com/office/officeart/2005/8/layout/bList2"/>
    <dgm:cxn modelId="{80AA271B-693F-4E7A-BAFC-7E3977A965E5}" type="presOf" srcId="{0445FF3C-95A0-492B-A109-7B6A3E32442B}" destId="{0DD8E344-1DBC-40EA-AC00-296AD95949A5}" srcOrd="0" destOrd="5" presId="urn:microsoft.com/office/officeart/2005/8/layout/bList2"/>
    <dgm:cxn modelId="{713FB022-83C9-45FD-8829-1D87C9D9BB08}" type="presOf" srcId="{F1D5DD65-B7A0-4B04-A19A-944657A5D475}" destId="{F2245A68-C526-4A53-91D2-BFBF5AEF775A}" srcOrd="0" destOrd="0" presId="urn:microsoft.com/office/officeart/2005/8/layout/bList2"/>
    <dgm:cxn modelId="{E7B00F23-55C2-4C3B-A867-E52AA85DAF7D}" srcId="{7ACD6456-9E5D-4F7A-B324-9CF846F22124}" destId="{1B06CAD5-E16D-4CE3-84F4-CC78997CAF29}" srcOrd="0" destOrd="0" parTransId="{B6097537-A494-4929-8052-FD49E2A19926}" sibTransId="{5F22CBFD-D09E-4E95-BBDE-A8B0F8984E9C}"/>
    <dgm:cxn modelId="{82AC1924-8510-2044-B215-B27DC5EC2F6B}" type="presOf" srcId="{7615F436-9CC8-794B-889E-C55B6289CDA0}" destId="{0DD8E344-1DBC-40EA-AC00-296AD95949A5}" srcOrd="0" destOrd="2" presId="urn:microsoft.com/office/officeart/2005/8/layout/bList2"/>
    <dgm:cxn modelId="{4B637126-146F-B94B-AC6C-EA6EFE180BCD}" srcId="{F2A11418-575D-4942-B014-C15FDA94CFBA}" destId="{1685EFA8-D234-294D-8B13-91A4303F1605}" srcOrd="1" destOrd="0" parTransId="{4AC20710-648C-B340-805B-D93DD31EE5C2}" sibTransId="{F21B55C2-B0EE-C748-AC6B-36F5359A2272}"/>
    <dgm:cxn modelId="{A3F8E02A-A369-5C41-8C09-666049D57D4F}" type="presOf" srcId="{458D9561-4BA9-3844-B43C-EC107EE9AF8A}" destId="{7422F4EE-7146-4690-ACAF-FA0C1FDE2D60}" srcOrd="0" destOrd="5" presId="urn:microsoft.com/office/officeart/2005/8/layout/bList2"/>
    <dgm:cxn modelId="{1C8CBD2E-2C9F-4A91-9EE8-29FC02209612}" type="presOf" srcId="{2ACEC9B7-5C1B-4F9B-B8CE-38AA54F20DC4}" destId="{92E7A46B-595E-491B-A9E0-32D33A19EEF9}" srcOrd="0" destOrd="0" presId="urn:microsoft.com/office/officeart/2005/8/layout/bList2"/>
    <dgm:cxn modelId="{C11C4A3B-4758-964D-9E1B-0BDBF6FAF84A}" srcId="{D7C4528F-8FFF-4AFB-A7F9-C5AC44ECC5C6}" destId="{7615F436-9CC8-794B-889E-C55B6289CDA0}" srcOrd="1" destOrd="0" parTransId="{6BB0564D-10C0-FE4B-80C9-DE916C7A02EB}" sibTransId="{B9C5B8A6-EF34-784F-BFDA-94123D79AD9D}"/>
    <dgm:cxn modelId="{0EAC803D-87BE-F84B-A8AC-1CE8D1554FEE}" type="presOf" srcId="{0ABB2ECB-6111-2D45-864D-EEA459555C57}" destId="{0DD8E344-1DBC-40EA-AC00-296AD95949A5}" srcOrd="0" destOrd="3" presId="urn:microsoft.com/office/officeart/2005/8/layout/bList2"/>
    <dgm:cxn modelId="{A6445340-BC9B-4987-A140-D330063ADB16}" type="presOf" srcId="{3DD69433-577C-4B21-90A3-23964311D04F}" destId="{96C29568-A0D5-4EE9-8287-F77406F2386A}" srcOrd="0" destOrd="0" presId="urn:microsoft.com/office/officeart/2005/8/layout/bList2"/>
    <dgm:cxn modelId="{724EAA42-2861-5745-8C8C-A14221233A77}" type="presOf" srcId="{BD86455E-097E-AA41-AF81-CD4D2426579B}" destId="{7422F4EE-7146-4690-ACAF-FA0C1FDE2D60}" srcOrd="0" destOrd="4" presId="urn:microsoft.com/office/officeart/2005/8/layout/bList2"/>
    <dgm:cxn modelId="{C597BC44-E1DD-4FFB-A18B-5F354D9CB29C}" type="presOf" srcId="{4C066793-D443-4496-88E5-DD16A7296907}" destId="{8747D229-9B6B-45EE-B25E-4D6FFEAB8629}" srcOrd="0" destOrd="0" presId="urn:microsoft.com/office/officeart/2005/8/layout/bList2"/>
    <dgm:cxn modelId="{5B24A855-32A7-4777-A470-3903E48DBB98}" srcId="{0BA169B2-E12B-46F5-80C2-6D773147B70A}" destId="{7ACD6456-9E5D-4F7A-B324-9CF846F22124}" srcOrd="0" destOrd="0" parTransId="{CE307A28-5D8F-4DCF-9DDE-1BC729A2CBE0}" sibTransId="{2ACEC9B7-5C1B-4F9B-B8CE-38AA54F20DC4}"/>
    <dgm:cxn modelId="{F18BDF60-5AD2-A446-B4AF-B19301D30A62}" type="presOf" srcId="{50977DA5-B01D-A44F-BF2E-BA1F227188F8}" destId="{0DD8E344-1DBC-40EA-AC00-296AD95949A5}" srcOrd="0" destOrd="4" presId="urn:microsoft.com/office/officeart/2005/8/layout/bList2"/>
    <dgm:cxn modelId="{1148FE60-2DE4-034E-B336-15359B3D2428}" srcId="{1B06CAD5-E16D-4CE3-84F4-CC78997CAF29}" destId="{476ED37B-9B07-FB46-B194-A21B817B8D84}" srcOrd="2" destOrd="0" parTransId="{65830998-751D-4149-8E25-E360097F2866}" sibTransId="{076FFC77-DA57-0940-84A2-BE65E22CF63D}"/>
    <dgm:cxn modelId="{6E080262-F79C-094B-9472-097E93011145}" srcId="{1B06CAD5-E16D-4CE3-84F4-CC78997CAF29}" destId="{6860D453-273A-F244-839A-274A24BBDF95}" srcOrd="1" destOrd="0" parTransId="{CB49A394-EAED-8147-A06B-268A9FF29DC0}" sibTransId="{718B2481-167C-6744-83FA-2251685223C4}"/>
    <dgm:cxn modelId="{C2E4E362-36B8-4F27-B40F-80C042104D98}" type="presOf" srcId="{7ACD6456-9E5D-4F7A-B324-9CF846F22124}" destId="{84D38CEB-F634-46B5-AF79-3A1A348A43C3}" srcOrd="1" destOrd="0" presId="urn:microsoft.com/office/officeart/2005/8/layout/bList2"/>
    <dgm:cxn modelId="{4A200668-FFC5-D149-A237-0FDB76A514ED}" type="presOf" srcId="{7BABC4B5-5B69-8C4B-9CF1-49A4FA4A937F}" destId="{8747D229-9B6B-45EE-B25E-4D6FFEAB8629}" srcOrd="0" destOrd="2" presId="urn:microsoft.com/office/officeart/2005/8/layout/bList2"/>
    <dgm:cxn modelId="{29618968-9EEB-4D85-A9F4-23AEBCE15F4F}" type="presOf" srcId="{D7C4528F-8FFF-4AFB-A7F9-C5AC44ECC5C6}" destId="{0DD8E344-1DBC-40EA-AC00-296AD95949A5}" srcOrd="0" destOrd="0" presId="urn:microsoft.com/office/officeart/2005/8/layout/bList2"/>
    <dgm:cxn modelId="{0D3CB26D-B736-A746-88C4-84C72E2EEBDB}" type="presOf" srcId="{2854683B-B314-E548-8C13-E982C9FB6444}" destId="{8747D229-9B6B-45EE-B25E-4D6FFEAB8629}" srcOrd="0" destOrd="4" presId="urn:microsoft.com/office/officeart/2005/8/layout/bList2"/>
    <dgm:cxn modelId="{3F646D6E-C4F3-1C41-A23C-568F89875493}" srcId="{F2A11418-575D-4942-B014-C15FDA94CFBA}" destId="{D2209923-BF58-FF4D-B669-FACFEC8EC33B}" srcOrd="3" destOrd="0" parTransId="{69083D84-C2A3-7B4C-B3F8-CDBB13E3722A}" sibTransId="{D5C369A6-CB8A-E648-93BF-A36FB1522C11}"/>
    <dgm:cxn modelId="{00D2D576-B74D-4337-A93D-46F443F14219}" srcId="{0BA169B2-E12B-46F5-80C2-6D773147B70A}" destId="{3DD69433-577C-4B21-90A3-23964311D04F}" srcOrd="1" destOrd="0" parTransId="{DCE2B831-C250-4852-895C-56DCAB84FDCB}" sibTransId="{F1D5DD65-B7A0-4B04-A19A-944657A5D475}"/>
    <dgm:cxn modelId="{D73B5678-A452-F145-A215-63E016BB1D66}" srcId="{7ACD6456-9E5D-4F7A-B324-9CF846F22124}" destId="{458D9561-4BA9-3844-B43C-EC107EE9AF8A}" srcOrd="1" destOrd="0" parTransId="{E98D742D-6C83-2848-8582-243633727796}" sibTransId="{956794F8-66CD-4C4B-A899-1A7DC17B192F}"/>
    <dgm:cxn modelId="{90D8527A-1405-4363-BAF2-C97EC12AC04F}" srcId="{F2A11418-575D-4942-B014-C15FDA94CFBA}" destId="{4C066793-D443-4496-88E5-DD16A7296907}" srcOrd="0" destOrd="0" parTransId="{24E4A7CC-BEE8-4663-8442-570CA3A340EE}" sibTransId="{D998B6FC-1970-4EC0-BBA6-017CD6140EB2}"/>
    <dgm:cxn modelId="{2889E87B-6D93-4E59-93E3-231E3EBC5B42}" type="presOf" srcId="{F2A11418-575D-4942-B014-C15FDA94CFBA}" destId="{B77043B7-8793-4D72-AEC9-63E5FA6C81A8}" srcOrd="1" destOrd="0" presId="urn:microsoft.com/office/officeart/2005/8/layout/bList2"/>
    <dgm:cxn modelId="{6E81887F-263B-3F4D-94C5-C1C31D18874F}" srcId="{1B06CAD5-E16D-4CE3-84F4-CC78997CAF29}" destId="{FE8D4B89-35C7-5A46-ACA9-B70398741F24}" srcOrd="0" destOrd="0" parTransId="{D8869EEC-D6AB-5D45-A932-B249C754E6A9}" sibTransId="{9C1E5741-6F2B-C24C-B0E0-7853C0FA6193}"/>
    <dgm:cxn modelId="{73D9C98A-2DAA-4A1B-B939-FC5E43ABCAF1}" type="presOf" srcId="{F2A11418-575D-4942-B014-C15FDA94CFBA}" destId="{505B069C-6CA9-454B-B159-BB4E581EE3BA}" srcOrd="0" destOrd="0" presId="urn:microsoft.com/office/officeart/2005/8/layout/bList2"/>
    <dgm:cxn modelId="{4CD04998-A493-3A47-BAA1-30A2D1592C4A}" type="presOf" srcId="{1DB338DF-3BF4-0A4F-BB1F-6D8963879B9A}" destId="{0DD8E344-1DBC-40EA-AC00-296AD95949A5}" srcOrd="0" destOrd="1" presId="urn:microsoft.com/office/officeart/2005/8/layout/bList2"/>
    <dgm:cxn modelId="{4BDAA899-36F6-C34D-8D4B-841E6F129B7F}" type="presOf" srcId="{476ED37B-9B07-FB46-B194-A21B817B8D84}" destId="{7422F4EE-7146-4690-ACAF-FA0C1FDE2D60}" srcOrd="0" destOrd="3" presId="urn:microsoft.com/office/officeart/2005/8/layout/bList2"/>
    <dgm:cxn modelId="{64C337A0-86DD-473A-AA13-DC5ABDE4BB3B}" srcId="{0BA169B2-E12B-46F5-80C2-6D773147B70A}" destId="{F2A11418-575D-4942-B014-C15FDA94CFBA}" srcOrd="2" destOrd="0" parTransId="{EEC62E68-6A41-41F0-8AE0-914F2C75C964}" sibTransId="{33219B34-478E-4FB3-B1D7-BE1F836125DE}"/>
    <dgm:cxn modelId="{820B90A3-DCE0-6848-9C2A-07385D8A1D8A}" type="presOf" srcId="{FE8D4B89-35C7-5A46-ACA9-B70398741F24}" destId="{7422F4EE-7146-4690-ACAF-FA0C1FDE2D60}" srcOrd="0" destOrd="1" presId="urn:microsoft.com/office/officeart/2005/8/layout/bList2"/>
    <dgm:cxn modelId="{4823C1A5-72EE-4055-B5D2-C2039A4FEA2D}" type="presOf" srcId="{0BA169B2-E12B-46F5-80C2-6D773147B70A}" destId="{7D2BBD01-FDD4-4C98-92BC-F6AD78221A7C}" srcOrd="0" destOrd="0" presId="urn:microsoft.com/office/officeart/2005/8/layout/bList2"/>
    <dgm:cxn modelId="{6401FEA5-2F96-E846-B9ED-94549062CE3B}" type="presOf" srcId="{D2209923-BF58-FF4D-B669-FACFEC8EC33B}" destId="{8747D229-9B6B-45EE-B25E-4D6FFEAB8629}" srcOrd="0" destOrd="3" presId="urn:microsoft.com/office/officeart/2005/8/layout/bList2"/>
    <dgm:cxn modelId="{1BF5FFAD-C03D-49DE-8EC1-2DABF967B94F}" srcId="{3DD69433-577C-4B21-90A3-23964311D04F}" destId="{D7C4528F-8FFF-4AFB-A7F9-C5AC44ECC5C6}" srcOrd="0" destOrd="0" parTransId="{4CB536D5-C612-4E63-B9CE-5DE6F9EEC6E7}" sibTransId="{97106EEF-BC98-42E9-8394-FD58D4715B62}"/>
    <dgm:cxn modelId="{A57CA1BC-FE76-6B40-87E8-8CE7E3D31C1F}" srcId="{1B06CAD5-E16D-4CE3-84F4-CC78997CAF29}" destId="{BD86455E-097E-AA41-AF81-CD4D2426579B}" srcOrd="3" destOrd="0" parTransId="{98678944-B048-4D40-92B7-F787EDFC1C31}" sibTransId="{00C453BA-C05D-934F-88D7-A73FB985B1A8}"/>
    <dgm:cxn modelId="{92D7FEC2-838D-4931-8552-1C80C208FB98}" type="presOf" srcId="{1B06CAD5-E16D-4CE3-84F4-CC78997CAF29}" destId="{7422F4EE-7146-4690-ACAF-FA0C1FDE2D60}" srcOrd="0" destOrd="0" presId="urn:microsoft.com/office/officeart/2005/8/layout/bList2"/>
    <dgm:cxn modelId="{26DDB0C9-5437-5744-BE0B-44A3CD36B909}" srcId="{D7C4528F-8FFF-4AFB-A7F9-C5AC44ECC5C6}" destId="{1DB338DF-3BF4-0A4F-BB1F-6D8963879B9A}" srcOrd="0" destOrd="0" parTransId="{C51CDFDB-EB67-CC4F-9641-A3AD1E98A9BA}" sibTransId="{0A668A4C-85DE-4140-BABB-C124AAA90E93}"/>
    <dgm:cxn modelId="{62D4F1CB-8D83-DA43-B4C2-BF060F2077E7}" srcId="{F2A11418-575D-4942-B014-C15FDA94CFBA}" destId="{7BABC4B5-5B69-8C4B-9CF1-49A4FA4A937F}" srcOrd="2" destOrd="0" parTransId="{A394F4BF-476E-C942-84FB-B9E252CB19D8}" sibTransId="{03284F42-C19F-0046-8B1A-E3599C7B621F}"/>
    <dgm:cxn modelId="{A12277CC-B945-BE46-8B3A-B2688963E51F}" srcId="{F2A11418-575D-4942-B014-C15FDA94CFBA}" destId="{2854683B-B314-E548-8C13-E982C9FB6444}" srcOrd="4" destOrd="0" parTransId="{E7650924-7F1A-534C-95BC-649E3BCCAA7C}" sibTransId="{E2C62CFA-A309-AF47-868C-694D9F05A97B}"/>
    <dgm:cxn modelId="{7762F7CE-6930-D141-B78C-F95D1110E0E3}" srcId="{F2A11418-575D-4942-B014-C15FDA94CFBA}" destId="{518B7E8A-61D8-D042-8873-9697C7130B69}" srcOrd="5" destOrd="0" parTransId="{7FC8C00C-1B94-684E-9DBE-6A04A28A7C5F}" sibTransId="{B05882E3-F40C-BC49-A197-605C000E288B}"/>
    <dgm:cxn modelId="{D0185AD0-2F39-4061-B3E1-444D6F6E56F6}" type="presOf" srcId="{7ACD6456-9E5D-4F7A-B324-9CF846F22124}" destId="{D57A0731-05F8-4FD9-A93B-6DD12DAD14E7}" srcOrd="0" destOrd="0" presId="urn:microsoft.com/office/officeart/2005/8/layout/bList2"/>
    <dgm:cxn modelId="{4F6F3BEC-DB7A-EB4E-AC16-AD2C758FBB18}" srcId="{D7C4528F-8FFF-4AFB-A7F9-C5AC44ECC5C6}" destId="{0ABB2ECB-6111-2D45-864D-EEA459555C57}" srcOrd="2" destOrd="0" parTransId="{0D03701F-73AB-8944-ADD3-F17B086ECA47}" sibTransId="{8407E762-74F3-D947-93AA-263D7A8305DA}"/>
    <dgm:cxn modelId="{90B2F2F0-565E-4A75-BE8A-3DC0B814C72B}" type="presOf" srcId="{3DD69433-577C-4B21-90A3-23964311D04F}" destId="{A5AC253E-F468-49CF-A7E3-6F54E0B10F01}" srcOrd="1" destOrd="0" presId="urn:microsoft.com/office/officeart/2005/8/layout/bList2"/>
    <dgm:cxn modelId="{68BC0DF8-7D1D-0248-8B10-923FE5039650}" type="presOf" srcId="{6860D453-273A-F244-839A-274A24BBDF95}" destId="{7422F4EE-7146-4690-ACAF-FA0C1FDE2D60}" srcOrd="0" destOrd="2" presId="urn:microsoft.com/office/officeart/2005/8/layout/bList2"/>
    <dgm:cxn modelId="{B63CF3DD-B05C-4D8D-A0B2-D4D3FB0F5B7B}" type="presParOf" srcId="{7D2BBD01-FDD4-4C98-92BC-F6AD78221A7C}" destId="{505E794A-896C-4D22-A77C-0D1478FA2B0D}" srcOrd="0" destOrd="0" presId="urn:microsoft.com/office/officeart/2005/8/layout/bList2"/>
    <dgm:cxn modelId="{17A7246A-9895-4A0D-B6A3-D86281ED59B0}" type="presParOf" srcId="{505E794A-896C-4D22-A77C-0D1478FA2B0D}" destId="{7422F4EE-7146-4690-ACAF-FA0C1FDE2D60}" srcOrd="0" destOrd="0" presId="urn:microsoft.com/office/officeart/2005/8/layout/bList2"/>
    <dgm:cxn modelId="{3C782E66-FE8E-45DE-A749-017665A83BA8}" type="presParOf" srcId="{505E794A-896C-4D22-A77C-0D1478FA2B0D}" destId="{D57A0731-05F8-4FD9-A93B-6DD12DAD14E7}" srcOrd="1" destOrd="0" presId="urn:microsoft.com/office/officeart/2005/8/layout/bList2"/>
    <dgm:cxn modelId="{9648063C-97B5-420D-A5CB-DE3311AE2627}" type="presParOf" srcId="{505E794A-896C-4D22-A77C-0D1478FA2B0D}" destId="{84D38CEB-F634-46B5-AF79-3A1A348A43C3}" srcOrd="2" destOrd="0" presId="urn:microsoft.com/office/officeart/2005/8/layout/bList2"/>
    <dgm:cxn modelId="{02B93055-9FF8-441B-8749-466075CE2644}" type="presParOf" srcId="{505E794A-896C-4D22-A77C-0D1478FA2B0D}" destId="{2FA7071B-2315-4C5D-B6F0-5D47387D5D0B}" srcOrd="3" destOrd="0" presId="urn:microsoft.com/office/officeart/2005/8/layout/bList2"/>
    <dgm:cxn modelId="{FCFDC050-C4E3-404C-BD44-1E17044D9516}" type="presParOf" srcId="{7D2BBD01-FDD4-4C98-92BC-F6AD78221A7C}" destId="{92E7A46B-595E-491B-A9E0-32D33A19EEF9}" srcOrd="1" destOrd="0" presId="urn:microsoft.com/office/officeart/2005/8/layout/bList2"/>
    <dgm:cxn modelId="{086AC63E-4185-4439-9853-420ACF7D404C}" type="presParOf" srcId="{7D2BBD01-FDD4-4C98-92BC-F6AD78221A7C}" destId="{5FEE70AE-0600-4CB4-86E6-C270AC0C3625}" srcOrd="2" destOrd="0" presId="urn:microsoft.com/office/officeart/2005/8/layout/bList2"/>
    <dgm:cxn modelId="{5631B9B6-BAD1-4295-BB03-CF94FA43AB47}" type="presParOf" srcId="{5FEE70AE-0600-4CB4-86E6-C270AC0C3625}" destId="{0DD8E344-1DBC-40EA-AC00-296AD95949A5}" srcOrd="0" destOrd="0" presId="urn:microsoft.com/office/officeart/2005/8/layout/bList2"/>
    <dgm:cxn modelId="{817A74FF-3BAD-4E95-9DAF-306D23F1B3C5}" type="presParOf" srcId="{5FEE70AE-0600-4CB4-86E6-C270AC0C3625}" destId="{96C29568-A0D5-4EE9-8287-F77406F2386A}" srcOrd="1" destOrd="0" presId="urn:microsoft.com/office/officeart/2005/8/layout/bList2"/>
    <dgm:cxn modelId="{F44719A1-8B38-40FD-BAD4-F919CA6315BB}" type="presParOf" srcId="{5FEE70AE-0600-4CB4-86E6-C270AC0C3625}" destId="{A5AC253E-F468-49CF-A7E3-6F54E0B10F01}" srcOrd="2" destOrd="0" presId="urn:microsoft.com/office/officeart/2005/8/layout/bList2"/>
    <dgm:cxn modelId="{C0AE8EDD-3C49-4101-A524-87F51F1D17B8}" type="presParOf" srcId="{5FEE70AE-0600-4CB4-86E6-C270AC0C3625}" destId="{4E35A5C3-AC30-4427-9A6E-1376EFE7FA7A}" srcOrd="3" destOrd="0" presId="urn:microsoft.com/office/officeart/2005/8/layout/bList2"/>
    <dgm:cxn modelId="{1190338F-3B81-4E9C-BFDA-5B76311DF0CD}" type="presParOf" srcId="{7D2BBD01-FDD4-4C98-92BC-F6AD78221A7C}" destId="{F2245A68-C526-4A53-91D2-BFBF5AEF775A}" srcOrd="3" destOrd="0" presId="urn:microsoft.com/office/officeart/2005/8/layout/bList2"/>
    <dgm:cxn modelId="{E780C57B-767F-4872-8017-5DB8898CCD36}" type="presParOf" srcId="{7D2BBD01-FDD4-4C98-92BC-F6AD78221A7C}" destId="{0AFD9AB0-E877-4E23-93D6-E2C3D9C19B85}" srcOrd="4" destOrd="0" presId="urn:microsoft.com/office/officeart/2005/8/layout/bList2"/>
    <dgm:cxn modelId="{082531EE-0610-489E-827C-F3BEB114A2A4}" type="presParOf" srcId="{0AFD9AB0-E877-4E23-93D6-E2C3D9C19B85}" destId="{8747D229-9B6B-45EE-B25E-4D6FFEAB8629}" srcOrd="0" destOrd="0" presId="urn:microsoft.com/office/officeart/2005/8/layout/bList2"/>
    <dgm:cxn modelId="{A378EED0-03E5-46BC-87CA-8DB64F27E7C6}" type="presParOf" srcId="{0AFD9AB0-E877-4E23-93D6-E2C3D9C19B85}" destId="{505B069C-6CA9-454B-B159-BB4E581EE3BA}" srcOrd="1" destOrd="0" presId="urn:microsoft.com/office/officeart/2005/8/layout/bList2"/>
    <dgm:cxn modelId="{3B865343-11F2-49CD-826B-443D1F6B127D}" type="presParOf" srcId="{0AFD9AB0-E877-4E23-93D6-E2C3D9C19B85}" destId="{B77043B7-8793-4D72-AEC9-63E5FA6C81A8}" srcOrd="2" destOrd="0" presId="urn:microsoft.com/office/officeart/2005/8/layout/bList2"/>
    <dgm:cxn modelId="{E9A82C12-9199-4E21-9775-B52C4C7F74DF}" type="presParOf" srcId="{0AFD9AB0-E877-4E23-93D6-E2C3D9C19B85}" destId="{C354B338-9C7B-4D78-9A28-98DB2B68D56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A169B2-E12B-46F5-80C2-6D773147B70A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ACD6456-9E5D-4F7A-B324-9CF846F22124}">
      <dgm:prSet phldrT="[Text]" phldr="0"/>
      <dgm:spPr>
        <a:solidFill>
          <a:srgbClr val="00B050"/>
        </a:solidFill>
      </dgm:spPr>
      <dgm:t>
        <a:bodyPr/>
        <a:lstStyle/>
        <a:p>
          <a:r>
            <a:rPr lang="en-GB" dirty="0"/>
            <a:t>Starts</a:t>
          </a:r>
        </a:p>
      </dgm:t>
    </dgm:pt>
    <dgm:pt modelId="{CE307A28-5D8F-4DCF-9DDE-1BC729A2CBE0}" type="parTrans" cxnId="{5B24A855-32A7-4777-A470-3903E48DBB98}">
      <dgm:prSet/>
      <dgm:spPr/>
      <dgm:t>
        <a:bodyPr/>
        <a:lstStyle/>
        <a:p>
          <a:endParaRPr lang="en-GB"/>
        </a:p>
      </dgm:t>
    </dgm:pt>
    <dgm:pt modelId="{2ACEC9B7-5C1B-4F9B-B8CE-38AA54F20DC4}" type="sibTrans" cxnId="{5B24A855-32A7-4777-A470-3903E48DBB98}">
      <dgm:prSet/>
      <dgm:spPr/>
      <dgm:t>
        <a:bodyPr/>
        <a:lstStyle/>
        <a:p>
          <a:endParaRPr lang="en-GB"/>
        </a:p>
      </dgm:t>
    </dgm:pt>
    <dgm:pt modelId="{1B06CAD5-E16D-4CE3-84F4-CC78997CAF29}">
      <dgm:prSet phldrT="[Text]" phldr="0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GB" sz="2400" dirty="0"/>
            <a:t>33,000</a:t>
          </a:r>
        </a:p>
      </dgm:t>
    </dgm:pt>
    <dgm:pt modelId="{B6097537-A494-4929-8052-FD49E2A19926}" type="parTrans" cxnId="{E7B00F23-55C2-4C3B-A867-E52AA85DAF7D}">
      <dgm:prSet/>
      <dgm:spPr/>
      <dgm:t>
        <a:bodyPr/>
        <a:lstStyle/>
        <a:p>
          <a:endParaRPr lang="en-GB"/>
        </a:p>
      </dgm:t>
    </dgm:pt>
    <dgm:pt modelId="{5F22CBFD-D09E-4E95-BBDE-A8B0F8984E9C}" type="sibTrans" cxnId="{E7B00F23-55C2-4C3B-A867-E52AA85DAF7D}">
      <dgm:prSet/>
      <dgm:spPr/>
      <dgm:t>
        <a:bodyPr/>
        <a:lstStyle/>
        <a:p>
          <a:endParaRPr lang="en-GB"/>
        </a:p>
      </dgm:t>
    </dgm:pt>
    <dgm:pt modelId="{3DD69433-577C-4B21-90A3-23964311D04F}">
      <dgm:prSet phldrT="[Text]" phldr="0"/>
      <dgm:spPr>
        <a:solidFill>
          <a:srgbClr val="00B050"/>
        </a:solidFill>
      </dgm:spPr>
      <dgm:t>
        <a:bodyPr/>
        <a:lstStyle/>
        <a:p>
          <a:r>
            <a:rPr lang="en-GB" dirty="0"/>
            <a:t>Top 10</a:t>
          </a:r>
        </a:p>
      </dgm:t>
    </dgm:pt>
    <dgm:pt modelId="{DCE2B831-C250-4852-895C-56DCAB84FDCB}" type="parTrans" cxnId="{00D2D576-B74D-4337-A93D-46F443F14219}">
      <dgm:prSet/>
      <dgm:spPr/>
      <dgm:t>
        <a:bodyPr/>
        <a:lstStyle/>
        <a:p>
          <a:endParaRPr lang="en-GB"/>
        </a:p>
      </dgm:t>
    </dgm:pt>
    <dgm:pt modelId="{F1D5DD65-B7A0-4B04-A19A-944657A5D475}" type="sibTrans" cxnId="{00D2D576-B74D-4337-A93D-46F443F14219}">
      <dgm:prSet/>
      <dgm:spPr/>
      <dgm:t>
        <a:bodyPr/>
        <a:lstStyle/>
        <a:p>
          <a:endParaRPr lang="en-GB"/>
        </a:p>
      </dgm:t>
    </dgm:pt>
    <dgm:pt modelId="{D7C4528F-8FFF-4AFB-A7F9-C5AC44ECC5C6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r>
            <a:rPr lang="en-GB" dirty="0"/>
            <a:t>Ops </a:t>
          </a:r>
          <a:r>
            <a:rPr lang="en-GB" dirty="0" err="1"/>
            <a:t>Mgr</a:t>
          </a:r>
          <a:r>
            <a:rPr lang="en-GB" dirty="0"/>
            <a:t> - 1%</a:t>
          </a:r>
        </a:p>
      </dgm:t>
    </dgm:pt>
    <dgm:pt modelId="{4CB536D5-C612-4E63-B9CE-5DE6F9EEC6E7}" type="parTrans" cxnId="{1BF5FFAD-C03D-49DE-8EC1-2DABF967B94F}">
      <dgm:prSet/>
      <dgm:spPr/>
      <dgm:t>
        <a:bodyPr/>
        <a:lstStyle/>
        <a:p>
          <a:endParaRPr lang="en-GB"/>
        </a:p>
      </dgm:t>
    </dgm:pt>
    <dgm:pt modelId="{97106EEF-BC98-42E9-8394-FD58D4715B62}" type="sibTrans" cxnId="{1BF5FFAD-C03D-49DE-8EC1-2DABF967B94F}">
      <dgm:prSet/>
      <dgm:spPr/>
      <dgm:t>
        <a:bodyPr/>
        <a:lstStyle/>
        <a:p>
          <a:endParaRPr lang="en-GB"/>
        </a:p>
      </dgm:t>
    </dgm:pt>
    <dgm:pt modelId="{F2A11418-575D-4942-B014-C15FDA94CFBA}">
      <dgm:prSet phldrT="[Text]" phldr="0"/>
      <dgm:spPr>
        <a:solidFill>
          <a:srgbClr val="00B050"/>
        </a:solidFill>
      </dgm:spPr>
      <dgm:t>
        <a:bodyPr/>
        <a:lstStyle/>
        <a:p>
          <a:r>
            <a:rPr lang="en-GB" dirty="0"/>
            <a:t>Earnings</a:t>
          </a:r>
        </a:p>
      </dgm:t>
    </dgm:pt>
    <dgm:pt modelId="{EEC62E68-6A41-41F0-8AE0-914F2C75C964}" type="parTrans" cxnId="{64C337A0-86DD-473A-AA13-DC5ABDE4BB3B}">
      <dgm:prSet/>
      <dgm:spPr/>
      <dgm:t>
        <a:bodyPr/>
        <a:lstStyle/>
        <a:p>
          <a:endParaRPr lang="en-GB"/>
        </a:p>
      </dgm:t>
    </dgm:pt>
    <dgm:pt modelId="{33219B34-478E-4FB3-B1D7-BE1F836125DE}" type="sibTrans" cxnId="{64C337A0-86DD-473A-AA13-DC5ABDE4BB3B}">
      <dgm:prSet/>
      <dgm:spPr/>
      <dgm:t>
        <a:bodyPr/>
        <a:lstStyle/>
        <a:p>
          <a:endParaRPr lang="en-GB"/>
        </a:p>
      </dgm:t>
    </dgm:pt>
    <dgm:pt modelId="{4C066793-D443-4496-88E5-DD16A7296907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GB" sz="2000" b="1" dirty="0"/>
            <a:t>£667.32M</a:t>
          </a:r>
        </a:p>
      </dgm:t>
    </dgm:pt>
    <dgm:pt modelId="{24E4A7CC-BEE8-4663-8442-570CA3A340EE}" type="parTrans" cxnId="{90D8527A-1405-4363-BAF2-C97EC12AC04F}">
      <dgm:prSet/>
      <dgm:spPr/>
      <dgm:t>
        <a:bodyPr/>
        <a:lstStyle/>
        <a:p>
          <a:endParaRPr lang="en-GB"/>
        </a:p>
      </dgm:t>
    </dgm:pt>
    <dgm:pt modelId="{D998B6FC-1970-4EC0-BBA6-017CD6140EB2}" type="sibTrans" cxnId="{90D8527A-1405-4363-BAF2-C97EC12AC04F}">
      <dgm:prSet/>
      <dgm:spPr/>
      <dgm:t>
        <a:bodyPr/>
        <a:lstStyle/>
        <a:p>
          <a:endParaRPr lang="en-GB"/>
        </a:p>
      </dgm:t>
    </dgm:pt>
    <dgm:pt modelId="{0445FF3C-95A0-492B-A109-7B6A3E32442B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endParaRPr lang="en-GB" dirty="0"/>
        </a:p>
      </dgm:t>
    </dgm:pt>
    <dgm:pt modelId="{C84C56AD-26F4-4785-B5D0-0B347E7094F5}" type="parTrans" cxnId="{540EC603-0AC3-4A28-8689-66064E31D7F8}">
      <dgm:prSet/>
      <dgm:spPr/>
      <dgm:t>
        <a:bodyPr/>
        <a:lstStyle/>
        <a:p>
          <a:endParaRPr lang="en-GB"/>
        </a:p>
      </dgm:t>
    </dgm:pt>
    <dgm:pt modelId="{2DF967AD-6E30-4184-AE73-8FABDC761B37}" type="sibTrans" cxnId="{540EC603-0AC3-4A28-8689-66064E31D7F8}">
      <dgm:prSet/>
      <dgm:spPr/>
      <dgm:t>
        <a:bodyPr/>
        <a:lstStyle/>
        <a:p>
          <a:endParaRPr lang="en-GB"/>
        </a:p>
      </dgm:t>
    </dgm:pt>
    <dgm:pt modelId="{903E90CA-978C-D34D-AF83-584425B4F46F}">
      <dgm:prSet phldrT="[Text]" phldr="0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GB" sz="2400" dirty="0"/>
            <a:t>23% of all starts</a:t>
          </a:r>
        </a:p>
      </dgm:t>
    </dgm:pt>
    <dgm:pt modelId="{3755088A-1117-1E46-B9FE-DFA1617B1BBF}" type="parTrans" cxnId="{82376593-C28A-8E43-A41B-6438363FB8DD}">
      <dgm:prSet/>
      <dgm:spPr/>
      <dgm:t>
        <a:bodyPr/>
        <a:lstStyle/>
        <a:p>
          <a:endParaRPr lang="en-GB"/>
        </a:p>
      </dgm:t>
    </dgm:pt>
    <dgm:pt modelId="{89C6E8A4-FA1F-6947-9A82-A929D6A3B731}" type="sibTrans" cxnId="{82376593-C28A-8E43-A41B-6438363FB8DD}">
      <dgm:prSet/>
      <dgm:spPr/>
      <dgm:t>
        <a:bodyPr/>
        <a:lstStyle/>
        <a:p>
          <a:endParaRPr lang="en-GB"/>
        </a:p>
      </dgm:t>
    </dgm:pt>
    <dgm:pt modelId="{2991916B-94EC-134E-ABFE-BE3548097221}">
      <dgm:prSet phldrT="[Text]" phldr="0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GB" sz="2400" dirty="0"/>
            <a:t>+15% since 2020/21 </a:t>
          </a:r>
          <a:r>
            <a:rPr lang="en-GB" sz="2000" dirty="0"/>
            <a:t>(+55% other providers)</a:t>
          </a:r>
        </a:p>
      </dgm:t>
    </dgm:pt>
    <dgm:pt modelId="{82772976-0101-2348-8711-DF0140C79B40}" type="parTrans" cxnId="{1C7D31C8-D566-2A4E-A2A9-003AFD4E94A3}">
      <dgm:prSet/>
      <dgm:spPr/>
      <dgm:t>
        <a:bodyPr/>
        <a:lstStyle/>
        <a:p>
          <a:endParaRPr lang="en-GB"/>
        </a:p>
      </dgm:t>
    </dgm:pt>
    <dgm:pt modelId="{853F9D5A-D59B-DA4B-B1C4-9A342E95B865}" type="sibTrans" cxnId="{1C7D31C8-D566-2A4E-A2A9-003AFD4E94A3}">
      <dgm:prSet/>
      <dgm:spPr/>
      <dgm:t>
        <a:bodyPr/>
        <a:lstStyle/>
        <a:p>
          <a:endParaRPr lang="en-GB"/>
        </a:p>
      </dgm:t>
    </dgm:pt>
    <dgm:pt modelId="{CA35F293-B11A-B746-B236-07330EA0E5D9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r>
            <a:rPr lang="en-GB" dirty="0"/>
            <a:t>Snr </a:t>
          </a:r>
          <a:r>
            <a:rPr lang="en-GB" dirty="0" err="1"/>
            <a:t>Ldr</a:t>
          </a:r>
          <a:r>
            <a:rPr lang="en-GB" dirty="0"/>
            <a:t> - 38%</a:t>
          </a:r>
        </a:p>
      </dgm:t>
    </dgm:pt>
    <dgm:pt modelId="{DEBA0B7E-BDD1-D545-9C97-5EC13BC29BEE}" type="parTrans" cxnId="{8B87E68D-2937-834E-8690-87167049CE6F}">
      <dgm:prSet/>
      <dgm:spPr/>
      <dgm:t>
        <a:bodyPr/>
        <a:lstStyle/>
        <a:p>
          <a:endParaRPr lang="en-GB"/>
        </a:p>
      </dgm:t>
    </dgm:pt>
    <dgm:pt modelId="{076BCA7B-A1AB-9D4B-BE9E-969E7AA5EFEC}" type="sibTrans" cxnId="{8B87E68D-2937-834E-8690-87167049CE6F}">
      <dgm:prSet/>
      <dgm:spPr/>
      <dgm:t>
        <a:bodyPr/>
        <a:lstStyle/>
        <a:p>
          <a:endParaRPr lang="en-GB"/>
        </a:p>
      </dgm:t>
    </dgm:pt>
    <dgm:pt modelId="{32F6C6C9-C209-454D-9747-B79BA0EC2EC7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r>
            <a:rPr lang="en-GB" dirty="0" err="1"/>
            <a:t>Acc</a:t>
          </a:r>
          <a:r>
            <a:rPr lang="en-GB" dirty="0"/>
            <a:t> or Tax - 34%</a:t>
          </a:r>
        </a:p>
      </dgm:t>
    </dgm:pt>
    <dgm:pt modelId="{DB72A35C-C6B2-304E-96ED-C3FCC986C4B8}" type="parTrans" cxnId="{1F850FFE-0DAE-4D40-9C88-F13711705CA0}">
      <dgm:prSet/>
      <dgm:spPr/>
      <dgm:t>
        <a:bodyPr/>
        <a:lstStyle/>
        <a:p>
          <a:endParaRPr lang="en-GB"/>
        </a:p>
      </dgm:t>
    </dgm:pt>
    <dgm:pt modelId="{AC86FC73-65A7-2340-992F-4FA7D970B51B}" type="sibTrans" cxnId="{1F850FFE-0DAE-4D40-9C88-F13711705CA0}">
      <dgm:prSet/>
      <dgm:spPr/>
      <dgm:t>
        <a:bodyPr/>
        <a:lstStyle/>
        <a:p>
          <a:endParaRPr lang="en-GB"/>
        </a:p>
      </dgm:t>
    </dgm:pt>
    <dgm:pt modelId="{784F8A1A-2DBB-5B44-9830-73A705E2A976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r>
            <a:rPr lang="en-GB" dirty="0"/>
            <a:t>Data Anal - 0.3%</a:t>
          </a:r>
        </a:p>
      </dgm:t>
    </dgm:pt>
    <dgm:pt modelId="{8132ECC5-FEFA-7F4E-8904-F4068E4DE014}" type="parTrans" cxnId="{B00ECF7A-CB3A-384E-8AF7-FEDD01D57FDE}">
      <dgm:prSet/>
      <dgm:spPr/>
      <dgm:t>
        <a:bodyPr/>
        <a:lstStyle/>
        <a:p>
          <a:endParaRPr lang="en-GB"/>
        </a:p>
      </dgm:t>
    </dgm:pt>
    <dgm:pt modelId="{B4BF259B-1BE4-3249-A3E1-CD608AB357F5}" type="sibTrans" cxnId="{B00ECF7A-CB3A-384E-8AF7-FEDD01D57FDE}">
      <dgm:prSet/>
      <dgm:spPr/>
      <dgm:t>
        <a:bodyPr/>
        <a:lstStyle/>
        <a:p>
          <a:endParaRPr lang="en-GB"/>
        </a:p>
      </dgm:t>
    </dgm:pt>
    <dgm:pt modelId="{534D5C81-6502-614D-89C8-A393E227716D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r>
            <a:rPr lang="en-GB" dirty="0"/>
            <a:t>CYP&amp;FP - 0%</a:t>
          </a:r>
        </a:p>
      </dgm:t>
    </dgm:pt>
    <dgm:pt modelId="{5801F2D8-6C71-174E-ABF5-EFDA6C0FE7A8}" type="parTrans" cxnId="{E424D5E3-5367-074E-BFAC-89C39303B3AF}">
      <dgm:prSet/>
      <dgm:spPr/>
      <dgm:t>
        <a:bodyPr/>
        <a:lstStyle/>
        <a:p>
          <a:endParaRPr lang="en-GB"/>
        </a:p>
      </dgm:t>
    </dgm:pt>
    <dgm:pt modelId="{18F3B2BD-5456-A844-B709-8CDACA8C5966}" type="sibTrans" cxnId="{E424D5E3-5367-074E-BFAC-89C39303B3AF}">
      <dgm:prSet/>
      <dgm:spPr/>
      <dgm:t>
        <a:bodyPr/>
        <a:lstStyle/>
        <a:p>
          <a:endParaRPr lang="en-GB"/>
        </a:p>
      </dgm:t>
    </dgm:pt>
    <dgm:pt modelId="{B28BD1EB-DD52-4649-8B64-64BA0EAC4D83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r>
            <a:rPr lang="en-GB" dirty="0"/>
            <a:t>Leader Adult Care - 0%</a:t>
          </a:r>
        </a:p>
      </dgm:t>
    </dgm:pt>
    <dgm:pt modelId="{485755A1-D7BC-D546-A124-F8665726F5E6}" type="parTrans" cxnId="{C0207D02-AD50-C24E-A234-6738D5A93B0F}">
      <dgm:prSet/>
      <dgm:spPr/>
      <dgm:t>
        <a:bodyPr/>
        <a:lstStyle/>
        <a:p>
          <a:endParaRPr lang="en-GB"/>
        </a:p>
      </dgm:t>
    </dgm:pt>
    <dgm:pt modelId="{46A9B7B8-0CBE-8E4E-AF1F-B30232313130}" type="sibTrans" cxnId="{C0207D02-AD50-C24E-A234-6738D5A93B0F}">
      <dgm:prSet/>
      <dgm:spPr/>
      <dgm:t>
        <a:bodyPr/>
        <a:lstStyle/>
        <a:p>
          <a:endParaRPr lang="en-GB"/>
        </a:p>
      </dgm:t>
    </dgm:pt>
    <dgm:pt modelId="{BFCDCF7C-B14A-3B4D-A4F7-9967BB5D3056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r>
            <a:rPr lang="en-GB" dirty="0"/>
            <a:t>Bus </a:t>
          </a:r>
          <a:r>
            <a:rPr lang="en-GB" dirty="0" err="1"/>
            <a:t>Analt</a:t>
          </a:r>
          <a:r>
            <a:rPr lang="en-GB" dirty="0"/>
            <a:t> - 0.4%</a:t>
          </a:r>
        </a:p>
      </dgm:t>
    </dgm:pt>
    <dgm:pt modelId="{5A87EE3C-157A-9C45-9410-2C042B6AEE96}" type="parTrans" cxnId="{AEE507AB-BB49-804D-AF87-8A088A9AF72D}">
      <dgm:prSet/>
      <dgm:spPr/>
      <dgm:t>
        <a:bodyPr/>
        <a:lstStyle/>
        <a:p>
          <a:endParaRPr lang="en-GB"/>
        </a:p>
      </dgm:t>
    </dgm:pt>
    <dgm:pt modelId="{F0AFBBE7-4C08-0D4F-9964-218769436799}" type="sibTrans" cxnId="{AEE507AB-BB49-804D-AF87-8A088A9AF72D}">
      <dgm:prSet/>
      <dgm:spPr/>
      <dgm:t>
        <a:bodyPr/>
        <a:lstStyle/>
        <a:p>
          <a:endParaRPr lang="en-GB"/>
        </a:p>
      </dgm:t>
    </dgm:pt>
    <dgm:pt modelId="{1D10EB74-0626-104C-A4FB-13A0DF5C59CB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r>
            <a:rPr lang="en-GB" dirty="0"/>
            <a:t>Coach Prof - 0.4%</a:t>
          </a:r>
        </a:p>
      </dgm:t>
    </dgm:pt>
    <dgm:pt modelId="{24205122-CDD7-994E-8F35-4F14E8DA9AE3}" type="parTrans" cxnId="{8B4561CD-62C4-AD46-A7BA-97138D256686}">
      <dgm:prSet/>
      <dgm:spPr/>
      <dgm:t>
        <a:bodyPr/>
        <a:lstStyle/>
        <a:p>
          <a:endParaRPr lang="en-GB"/>
        </a:p>
      </dgm:t>
    </dgm:pt>
    <dgm:pt modelId="{F96EC51E-E602-054B-ABD7-6349FE7FE032}" type="sibTrans" cxnId="{8B4561CD-62C4-AD46-A7BA-97138D256686}">
      <dgm:prSet/>
      <dgm:spPr/>
      <dgm:t>
        <a:bodyPr/>
        <a:lstStyle/>
        <a:p>
          <a:endParaRPr lang="en-GB"/>
        </a:p>
      </dgm:t>
    </dgm:pt>
    <dgm:pt modelId="{0CA434AA-A6C4-3241-94AC-2C25AB436689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r>
            <a:rPr lang="en-GB" dirty="0"/>
            <a:t>Assoc Project </a:t>
          </a:r>
          <a:r>
            <a:rPr lang="en-GB" dirty="0" err="1"/>
            <a:t>Mgr</a:t>
          </a:r>
          <a:r>
            <a:rPr lang="en-GB" dirty="0"/>
            <a:t> - 0.1%</a:t>
          </a:r>
        </a:p>
      </dgm:t>
    </dgm:pt>
    <dgm:pt modelId="{82EAB683-4F12-1A46-BE03-2226C9C597F4}" type="parTrans" cxnId="{797149EB-7C2E-2048-890A-3E322EFAFF73}">
      <dgm:prSet/>
      <dgm:spPr/>
      <dgm:t>
        <a:bodyPr/>
        <a:lstStyle/>
        <a:p>
          <a:endParaRPr lang="en-GB"/>
        </a:p>
      </dgm:t>
    </dgm:pt>
    <dgm:pt modelId="{5CE3BB60-A06A-BB48-A767-80D887331F4A}" type="sibTrans" cxnId="{797149EB-7C2E-2048-890A-3E322EFAFF73}">
      <dgm:prSet/>
      <dgm:spPr/>
      <dgm:t>
        <a:bodyPr/>
        <a:lstStyle/>
        <a:p>
          <a:endParaRPr lang="en-GB"/>
        </a:p>
      </dgm:t>
    </dgm:pt>
    <dgm:pt modelId="{BD3B3199-8033-644C-93B3-510E39C6B176}">
      <dgm:prSet phldrT="[Text]" phldr="0"/>
      <dgm:spPr>
        <a:ln>
          <a:solidFill>
            <a:srgbClr val="00B050"/>
          </a:solidFill>
        </a:ln>
      </dgm:spPr>
      <dgm:t>
        <a:bodyPr/>
        <a:lstStyle/>
        <a:p>
          <a:r>
            <a:rPr lang="en-GB" dirty="0"/>
            <a:t>CMDA - 65%</a:t>
          </a:r>
        </a:p>
      </dgm:t>
    </dgm:pt>
    <dgm:pt modelId="{8F141BB4-8EDF-7E43-B171-CCB6D914ABD3}" type="parTrans" cxnId="{EE756289-AF0E-FC4E-9374-420BFBA2C6A2}">
      <dgm:prSet/>
      <dgm:spPr/>
      <dgm:t>
        <a:bodyPr/>
        <a:lstStyle/>
        <a:p>
          <a:endParaRPr lang="en-GB"/>
        </a:p>
      </dgm:t>
    </dgm:pt>
    <dgm:pt modelId="{47467E5C-9D84-BF4A-9558-F92241FABEC9}" type="sibTrans" cxnId="{EE756289-AF0E-FC4E-9374-420BFBA2C6A2}">
      <dgm:prSet/>
      <dgm:spPr/>
      <dgm:t>
        <a:bodyPr/>
        <a:lstStyle/>
        <a:p>
          <a:endParaRPr lang="en-GB"/>
        </a:p>
      </dgm:t>
    </dgm:pt>
    <dgm:pt modelId="{138640BA-C45B-4744-8668-84107E16E85A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endParaRPr lang="en-GB" sz="2400" dirty="0"/>
        </a:p>
      </dgm:t>
    </dgm:pt>
    <dgm:pt modelId="{6DE3174E-2F4E-9942-ACFA-2AC9D9FD93A6}" type="parTrans" cxnId="{6627C606-B5AD-254C-954C-589D4F2074D1}">
      <dgm:prSet/>
      <dgm:spPr/>
      <dgm:t>
        <a:bodyPr/>
        <a:lstStyle/>
        <a:p>
          <a:endParaRPr lang="en-GB"/>
        </a:p>
      </dgm:t>
    </dgm:pt>
    <dgm:pt modelId="{0619A595-4CC1-1B45-9631-846530AB6DBE}" type="sibTrans" cxnId="{6627C606-B5AD-254C-954C-589D4F2074D1}">
      <dgm:prSet/>
      <dgm:spPr/>
      <dgm:t>
        <a:bodyPr/>
        <a:lstStyle/>
        <a:p>
          <a:endParaRPr lang="en-GB"/>
        </a:p>
      </dgm:t>
    </dgm:pt>
    <dgm:pt modelId="{6F3BD7CB-2B51-E343-99AA-8893BBDFF42B}">
      <dgm:prSet phldrT="[Text]" phldr="0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GB" sz="2400" dirty="0"/>
            <a:t>Across 158 HDA Standards </a:t>
          </a:r>
        </a:p>
      </dgm:t>
    </dgm:pt>
    <dgm:pt modelId="{5DFE284B-6AFF-6C4A-865A-F7C55620420D}" type="parTrans" cxnId="{D1D137EE-DF51-CD4A-81FB-FE72B047015F}">
      <dgm:prSet/>
      <dgm:spPr/>
      <dgm:t>
        <a:bodyPr/>
        <a:lstStyle/>
        <a:p>
          <a:endParaRPr lang="en-GB"/>
        </a:p>
      </dgm:t>
    </dgm:pt>
    <dgm:pt modelId="{07C8DE42-0C45-E342-9959-601C4A080B43}" type="sibTrans" cxnId="{D1D137EE-DF51-CD4A-81FB-FE72B047015F}">
      <dgm:prSet/>
      <dgm:spPr/>
      <dgm:t>
        <a:bodyPr/>
        <a:lstStyle/>
        <a:p>
          <a:endParaRPr lang="en-GB"/>
        </a:p>
      </dgm:t>
    </dgm:pt>
    <dgm:pt modelId="{EE490B2F-6F4A-4B4C-842D-E5CD7CB9D0DE}">
      <dgm:prSet phldrT="[Text]" phldr="0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GB" sz="2400" dirty="0"/>
            <a:t>Starts by Standard range from 4,750 p/a to penny numbers</a:t>
          </a:r>
        </a:p>
      </dgm:t>
    </dgm:pt>
    <dgm:pt modelId="{39B2D7C0-10D9-0541-8BCE-16CDE0ECDC52}" type="parTrans" cxnId="{14129C2E-6DDE-1A4B-8ADD-A302555E48E1}">
      <dgm:prSet/>
      <dgm:spPr/>
      <dgm:t>
        <a:bodyPr/>
        <a:lstStyle/>
        <a:p>
          <a:endParaRPr lang="en-GB"/>
        </a:p>
      </dgm:t>
    </dgm:pt>
    <dgm:pt modelId="{07225B30-CD38-F549-8516-A98470DE80B4}" type="sibTrans" cxnId="{14129C2E-6DDE-1A4B-8ADD-A302555E48E1}">
      <dgm:prSet/>
      <dgm:spPr/>
      <dgm:t>
        <a:bodyPr/>
        <a:lstStyle/>
        <a:p>
          <a:endParaRPr lang="en-GB"/>
        </a:p>
      </dgm:t>
    </dgm:pt>
    <dgm:pt modelId="{BEED18DB-D821-C343-95B5-7C41147AC63A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endParaRPr lang="en-GB" sz="2400" dirty="0"/>
        </a:p>
      </dgm:t>
    </dgm:pt>
    <dgm:pt modelId="{E8524AFD-AED9-5C44-AFB9-69D243D5A3FA}" type="parTrans" cxnId="{68FC7144-04FD-2D4C-98F1-20F181521B4E}">
      <dgm:prSet/>
      <dgm:spPr/>
      <dgm:t>
        <a:bodyPr/>
        <a:lstStyle/>
        <a:p>
          <a:endParaRPr lang="en-GB"/>
        </a:p>
      </dgm:t>
    </dgm:pt>
    <dgm:pt modelId="{720DB5CB-4B22-5244-8223-B6C48179C37D}" type="sibTrans" cxnId="{68FC7144-04FD-2D4C-98F1-20F181521B4E}">
      <dgm:prSet/>
      <dgm:spPr/>
      <dgm:t>
        <a:bodyPr/>
        <a:lstStyle/>
        <a:p>
          <a:endParaRPr lang="en-GB"/>
        </a:p>
      </dgm:t>
    </dgm:pt>
    <dgm:pt modelId="{6CAAD16A-C4B3-AE4D-9FCD-F1B768C154FB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GB" sz="1800" dirty="0"/>
            <a:t>Pattern of main delivery by volume for UVAC members not changed since 2020:</a:t>
          </a:r>
        </a:p>
      </dgm:t>
    </dgm:pt>
    <dgm:pt modelId="{538C7D37-6799-EC4C-A00D-EA74959554F3}" type="parTrans" cxnId="{FF3926F3-F0F1-DB45-A312-D148C19D2861}">
      <dgm:prSet/>
      <dgm:spPr/>
      <dgm:t>
        <a:bodyPr/>
        <a:lstStyle/>
        <a:p>
          <a:endParaRPr lang="en-GB"/>
        </a:p>
      </dgm:t>
    </dgm:pt>
    <dgm:pt modelId="{0F4219B9-F3F9-3F48-B7A0-86D8EF1F3CC2}" type="sibTrans" cxnId="{FF3926F3-F0F1-DB45-A312-D148C19D2861}">
      <dgm:prSet/>
      <dgm:spPr/>
      <dgm:t>
        <a:bodyPr/>
        <a:lstStyle/>
        <a:p>
          <a:endParaRPr lang="en-GB"/>
        </a:p>
      </dgm:t>
    </dgm:pt>
    <dgm:pt modelId="{D6B0D328-8328-524B-8EB4-071D0ECA5685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GB" sz="1400" dirty="0"/>
            <a:t>Accountancy &amp; Tax</a:t>
          </a:r>
        </a:p>
      </dgm:t>
    </dgm:pt>
    <dgm:pt modelId="{0BC60830-E561-BF4B-B069-B6328FE3227E}" type="parTrans" cxnId="{47A4E268-0C2F-424A-8B2F-043488F080C5}">
      <dgm:prSet/>
      <dgm:spPr/>
      <dgm:t>
        <a:bodyPr/>
        <a:lstStyle/>
        <a:p>
          <a:endParaRPr lang="en-GB"/>
        </a:p>
      </dgm:t>
    </dgm:pt>
    <dgm:pt modelId="{A29A21BC-89C5-674E-92A2-58288209CDA5}" type="sibTrans" cxnId="{47A4E268-0C2F-424A-8B2F-043488F080C5}">
      <dgm:prSet/>
      <dgm:spPr/>
      <dgm:t>
        <a:bodyPr/>
        <a:lstStyle/>
        <a:p>
          <a:endParaRPr lang="en-GB"/>
        </a:p>
      </dgm:t>
    </dgm:pt>
    <dgm:pt modelId="{480A6787-AED3-3644-A55C-419AA12278F0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GB" sz="1400" dirty="0"/>
            <a:t>Nursing Associate</a:t>
          </a:r>
        </a:p>
      </dgm:t>
    </dgm:pt>
    <dgm:pt modelId="{94A4147D-EA84-8349-A208-A4B90644299F}" type="parTrans" cxnId="{8A5F9CCF-57EF-7A49-B7A5-51CC552D5505}">
      <dgm:prSet/>
      <dgm:spPr/>
      <dgm:t>
        <a:bodyPr/>
        <a:lstStyle/>
        <a:p>
          <a:endParaRPr lang="en-GB"/>
        </a:p>
      </dgm:t>
    </dgm:pt>
    <dgm:pt modelId="{700B07F4-70BD-434A-BC73-9BA355A8B6A7}" type="sibTrans" cxnId="{8A5F9CCF-57EF-7A49-B7A5-51CC552D5505}">
      <dgm:prSet/>
      <dgm:spPr/>
      <dgm:t>
        <a:bodyPr/>
        <a:lstStyle/>
        <a:p>
          <a:endParaRPr lang="en-GB"/>
        </a:p>
      </dgm:t>
    </dgm:pt>
    <dgm:pt modelId="{2FD4450D-0184-3A47-842E-4ABAB17BE318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pPr eaLnBrk="1" latinLnBrk="0"/>
          <a:r>
            <a:rPr lang="en-GB" sz="1400" dirty="0"/>
            <a:t>PCDA</a:t>
          </a:r>
        </a:p>
      </dgm:t>
    </dgm:pt>
    <dgm:pt modelId="{FE325C93-C747-8A41-916F-F1337B22E4E9}" type="parTrans" cxnId="{2C63A7BC-1D75-B946-92DA-D144EB051AB0}">
      <dgm:prSet/>
      <dgm:spPr/>
      <dgm:t>
        <a:bodyPr/>
        <a:lstStyle/>
        <a:p>
          <a:endParaRPr lang="en-GB"/>
        </a:p>
      </dgm:t>
    </dgm:pt>
    <dgm:pt modelId="{B619A7B3-438F-0946-9C6F-49B9A102BC0A}" type="sibTrans" cxnId="{2C63A7BC-1D75-B946-92DA-D144EB051AB0}">
      <dgm:prSet/>
      <dgm:spPr/>
      <dgm:t>
        <a:bodyPr/>
        <a:lstStyle/>
        <a:p>
          <a:endParaRPr lang="en-GB"/>
        </a:p>
      </dgm:t>
    </dgm:pt>
    <dgm:pt modelId="{2D2047A1-ADCF-FD49-9297-99792E52E4DB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GB" sz="1400" dirty="0"/>
            <a:t>Senior Leader</a:t>
          </a:r>
        </a:p>
      </dgm:t>
    </dgm:pt>
    <dgm:pt modelId="{FA981AA4-F2A0-2646-9BE8-F2FD52E57DFE}" type="parTrans" cxnId="{40732AB3-A213-A849-9762-E35DBFB73FB5}">
      <dgm:prSet/>
      <dgm:spPr/>
      <dgm:t>
        <a:bodyPr/>
        <a:lstStyle/>
        <a:p>
          <a:endParaRPr lang="en-GB"/>
        </a:p>
      </dgm:t>
    </dgm:pt>
    <dgm:pt modelId="{4F6D2929-7884-FC4B-B019-70AFC8765BD3}" type="sibTrans" cxnId="{40732AB3-A213-A849-9762-E35DBFB73FB5}">
      <dgm:prSet/>
      <dgm:spPr/>
      <dgm:t>
        <a:bodyPr/>
        <a:lstStyle/>
        <a:p>
          <a:endParaRPr lang="en-GB"/>
        </a:p>
      </dgm:t>
    </dgm:pt>
    <dgm:pt modelId="{7A2861F5-9932-4649-AEA4-0124B3312E0D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GB" sz="1400" dirty="0"/>
            <a:t>Registered Nurse</a:t>
          </a:r>
        </a:p>
      </dgm:t>
    </dgm:pt>
    <dgm:pt modelId="{CDB8369E-F6EA-844F-B8DB-38ABB8279C65}" type="parTrans" cxnId="{7DDC8961-8FBC-1F40-A1B0-1E81EA9C38D3}">
      <dgm:prSet/>
      <dgm:spPr/>
      <dgm:t>
        <a:bodyPr/>
        <a:lstStyle/>
        <a:p>
          <a:endParaRPr lang="en-GB"/>
        </a:p>
      </dgm:t>
    </dgm:pt>
    <dgm:pt modelId="{F91F23C9-5951-124C-9F4C-9213AE2D7E5A}" type="sibTrans" cxnId="{7DDC8961-8FBC-1F40-A1B0-1E81EA9C38D3}">
      <dgm:prSet/>
      <dgm:spPr/>
      <dgm:t>
        <a:bodyPr/>
        <a:lstStyle/>
        <a:p>
          <a:endParaRPr lang="en-GB"/>
        </a:p>
      </dgm:t>
    </dgm:pt>
    <dgm:pt modelId="{21F097C3-FFA9-B64C-B1D2-B6E38426E143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GB" sz="1400" dirty="0"/>
            <a:t>CMDA</a:t>
          </a:r>
        </a:p>
      </dgm:t>
    </dgm:pt>
    <dgm:pt modelId="{3EAB9BDA-7E67-824D-8879-D40A02F50E07}" type="parTrans" cxnId="{CEB9905C-269A-C642-86DE-8A41AAB4287F}">
      <dgm:prSet/>
      <dgm:spPr/>
      <dgm:t>
        <a:bodyPr/>
        <a:lstStyle/>
        <a:p>
          <a:endParaRPr lang="en-GB"/>
        </a:p>
      </dgm:t>
    </dgm:pt>
    <dgm:pt modelId="{3D731731-9620-064E-B61A-1F514F41F1BA}" type="sibTrans" cxnId="{CEB9905C-269A-C642-86DE-8A41AAB4287F}">
      <dgm:prSet/>
      <dgm:spPr/>
      <dgm:t>
        <a:bodyPr/>
        <a:lstStyle/>
        <a:p>
          <a:endParaRPr lang="en-GB"/>
        </a:p>
      </dgm:t>
    </dgm:pt>
    <dgm:pt modelId="{EF741CA0-5F8A-AC46-B529-2C49BF48174F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GB" sz="1400" dirty="0"/>
            <a:t>Chartered Surveyor</a:t>
          </a:r>
        </a:p>
      </dgm:t>
    </dgm:pt>
    <dgm:pt modelId="{C7071EB8-B061-0946-B5C3-BD725B747F88}" type="parTrans" cxnId="{53BDCF30-9CEE-604F-B7FB-E6C040961678}">
      <dgm:prSet/>
      <dgm:spPr/>
      <dgm:t>
        <a:bodyPr/>
        <a:lstStyle/>
        <a:p>
          <a:endParaRPr lang="en-GB"/>
        </a:p>
      </dgm:t>
    </dgm:pt>
    <dgm:pt modelId="{D0206A9B-3D76-B442-BBB3-B3767018F97C}" type="sibTrans" cxnId="{53BDCF30-9CEE-604F-B7FB-E6C040961678}">
      <dgm:prSet/>
      <dgm:spPr/>
      <dgm:t>
        <a:bodyPr/>
        <a:lstStyle/>
        <a:p>
          <a:endParaRPr lang="en-GB"/>
        </a:p>
      </dgm:t>
    </dgm:pt>
    <dgm:pt modelId="{5E9DE2CC-A417-3146-8FF5-2D09E6BB66B4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GB" sz="1400" dirty="0"/>
            <a:t>DTSP</a:t>
          </a:r>
        </a:p>
      </dgm:t>
    </dgm:pt>
    <dgm:pt modelId="{F8D0E161-D842-C64E-BEB5-9F73FA265C7B}" type="parTrans" cxnId="{F58F0514-D214-1649-BA7C-F1279CD6D098}">
      <dgm:prSet/>
      <dgm:spPr/>
      <dgm:t>
        <a:bodyPr/>
        <a:lstStyle/>
        <a:p>
          <a:endParaRPr lang="en-GB"/>
        </a:p>
      </dgm:t>
    </dgm:pt>
    <dgm:pt modelId="{CD3A5CE9-BCC9-3243-86DC-FD1E8A8C361E}" type="sibTrans" cxnId="{F58F0514-D214-1649-BA7C-F1279CD6D098}">
      <dgm:prSet/>
      <dgm:spPr/>
      <dgm:t>
        <a:bodyPr/>
        <a:lstStyle/>
        <a:p>
          <a:endParaRPr lang="en-GB"/>
        </a:p>
      </dgm:t>
    </dgm:pt>
    <dgm:pt modelId="{D91291D7-F98C-1041-B28C-D4AA050AB0B9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GB" sz="1400" dirty="0"/>
            <a:t>Civil Engineer</a:t>
          </a:r>
        </a:p>
      </dgm:t>
    </dgm:pt>
    <dgm:pt modelId="{53D79D84-5E53-BE4D-A172-A5B364E5DA56}" type="parTrans" cxnId="{BBEEF20D-3B91-234C-9C66-009F1CA6FDA3}">
      <dgm:prSet/>
      <dgm:spPr/>
      <dgm:t>
        <a:bodyPr/>
        <a:lstStyle/>
        <a:p>
          <a:endParaRPr lang="en-GB"/>
        </a:p>
      </dgm:t>
    </dgm:pt>
    <dgm:pt modelId="{C94FFC12-8B71-0345-8C22-DD5967BFF7EB}" type="sibTrans" cxnId="{BBEEF20D-3B91-234C-9C66-009F1CA6FDA3}">
      <dgm:prSet/>
      <dgm:spPr/>
      <dgm:t>
        <a:bodyPr/>
        <a:lstStyle/>
        <a:p>
          <a:endParaRPr lang="en-GB"/>
        </a:p>
      </dgm:t>
    </dgm:pt>
    <dgm:pt modelId="{41D5C021-7E43-724C-9BF9-3C97B23CE776}">
      <dgm:prSet phldrT="[Text]" custT="1"/>
      <dgm:spPr>
        <a:ln>
          <a:solidFill>
            <a:srgbClr val="00B050"/>
          </a:solidFill>
        </a:ln>
      </dgm:spPr>
      <dgm:t>
        <a:bodyPr/>
        <a:lstStyle/>
        <a:p>
          <a:r>
            <a:rPr lang="en-GB" sz="1400" dirty="0"/>
            <a:t>Social Worker</a:t>
          </a:r>
        </a:p>
      </dgm:t>
    </dgm:pt>
    <dgm:pt modelId="{992163D0-FDC2-184A-9D3A-27D2B10BB931}" type="parTrans" cxnId="{4F79EDE9-4533-5C4E-BBBA-603DC2132ACC}">
      <dgm:prSet/>
      <dgm:spPr/>
      <dgm:t>
        <a:bodyPr/>
        <a:lstStyle/>
        <a:p>
          <a:endParaRPr lang="en-GB"/>
        </a:p>
      </dgm:t>
    </dgm:pt>
    <dgm:pt modelId="{D01E39B2-39E3-3F4D-A342-3E7C427F2843}" type="sibTrans" cxnId="{4F79EDE9-4533-5C4E-BBBA-603DC2132ACC}">
      <dgm:prSet/>
      <dgm:spPr/>
      <dgm:t>
        <a:bodyPr/>
        <a:lstStyle/>
        <a:p>
          <a:endParaRPr lang="en-GB"/>
        </a:p>
      </dgm:t>
    </dgm:pt>
    <dgm:pt modelId="{7D2BBD01-FDD4-4C98-92BC-F6AD78221A7C}" type="pres">
      <dgm:prSet presAssocID="{0BA169B2-E12B-46F5-80C2-6D773147B70A}" presName="diagram" presStyleCnt="0">
        <dgm:presLayoutVars>
          <dgm:dir/>
          <dgm:animLvl val="lvl"/>
          <dgm:resizeHandles val="exact"/>
        </dgm:presLayoutVars>
      </dgm:prSet>
      <dgm:spPr/>
    </dgm:pt>
    <dgm:pt modelId="{505E794A-896C-4D22-A77C-0D1478FA2B0D}" type="pres">
      <dgm:prSet presAssocID="{7ACD6456-9E5D-4F7A-B324-9CF846F22124}" presName="compNode" presStyleCnt="0"/>
      <dgm:spPr/>
    </dgm:pt>
    <dgm:pt modelId="{7422F4EE-7146-4690-ACAF-FA0C1FDE2D60}" type="pres">
      <dgm:prSet presAssocID="{7ACD6456-9E5D-4F7A-B324-9CF846F22124}" presName="childRect" presStyleLbl="bgAcc1" presStyleIdx="0" presStyleCnt="3" custScaleY="143513" custLinFactNeighborY="-9618">
        <dgm:presLayoutVars>
          <dgm:bulletEnabled val="1"/>
        </dgm:presLayoutVars>
      </dgm:prSet>
      <dgm:spPr/>
    </dgm:pt>
    <dgm:pt modelId="{D57A0731-05F8-4FD9-A93B-6DD12DAD14E7}" type="pres">
      <dgm:prSet presAssocID="{7ACD6456-9E5D-4F7A-B324-9CF846F2212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84D38CEB-F634-46B5-AF79-3A1A348A43C3}" type="pres">
      <dgm:prSet presAssocID="{7ACD6456-9E5D-4F7A-B324-9CF846F22124}" presName="parentRect" presStyleLbl="alignNode1" presStyleIdx="0" presStyleCnt="3" custScaleY="86612"/>
      <dgm:spPr/>
    </dgm:pt>
    <dgm:pt modelId="{2FA7071B-2315-4C5D-B6F0-5D47387D5D0B}" type="pres">
      <dgm:prSet presAssocID="{7ACD6456-9E5D-4F7A-B324-9CF846F22124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>
          <a:solidFill>
            <a:srgbClr val="BAE18F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92E7A46B-595E-491B-A9E0-32D33A19EEF9}" type="pres">
      <dgm:prSet presAssocID="{2ACEC9B7-5C1B-4F9B-B8CE-38AA54F20DC4}" presName="sibTrans" presStyleLbl="sibTrans2D1" presStyleIdx="0" presStyleCnt="0"/>
      <dgm:spPr/>
    </dgm:pt>
    <dgm:pt modelId="{5FEE70AE-0600-4CB4-86E6-C270AC0C3625}" type="pres">
      <dgm:prSet presAssocID="{3DD69433-577C-4B21-90A3-23964311D04F}" presName="compNode" presStyleCnt="0"/>
      <dgm:spPr/>
    </dgm:pt>
    <dgm:pt modelId="{0DD8E344-1DBC-40EA-AC00-296AD95949A5}" type="pres">
      <dgm:prSet presAssocID="{3DD69433-577C-4B21-90A3-23964311D04F}" presName="childRect" presStyleLbl="bgAcc1" presStyleIdx="1" presStyleCnt="3" custScaleY="143513" custLinFactNeighborY="-9618">
        <dgm:presLayoutVars>
          <dgm:bulletEnabled val="1"/>
        </dgm:presLayoutVars>
      </dgm:prSet>
      <dgm:spPr/>
    </dgm:pt>
    <dgm:pt modelId="{96C29568-A0D5-4EE9-8287-F77406F2386A}" type="pres">
      <dgm:prSet presAssocID="{3DD69433-577C-4B21-90A3-23964311D04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5AC253E-F468-49CF-A7E3-6F54E0B10F01}" type="pres">
      <dgm:prSet presAssocID="{3DD69433-577C-4B21-90A3-23964311D04F}" presName="parentRect" presStyleLbl="alignNode1" presStyleIdx="1" presStyleCnt="3" custScaleY="86612"/>
      <dgm:spPr/>
    </dgm:pt>
    <dgm:pt modelId="{4E35A5C3-AC30-4427-9A6E-1376EFE7FA7A}" type="pres">
      <dgm:prSet presAssocID="{3DD69433-577C-4B21-90A3-23964311D04F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8100">
          <a:solidFill>
            <a:srgbClr val="BAE18F">
              <a:alpha val="90000"/>
            </a:srgbClr>
          </a:solidFill>
        </a:ln>
      </dgm:spPr>
      <dgm:extLst>
        <a:ext uri="{E40237B7-FDA0-4F09-8148-C483321AD2D9}">
          <dgm14:cNvPr xmlns:dgm14="http://schemas.microsoft.com/office/drawing/2010/diagram" id="0" name="" descr="Blueprint with solid fill"/>
        </a:ext>
      </dgm:extLst>
    </dgm:pt>
    <dgm:pt modelId="{F2245A68-C526-4A53-91D2-BFBF5AEF775A}" type="pres">
      <dgm:prSet presAssocID="{F1D5DD65-B7A0-4B04-A19A-944657A5D475}" presName="sibTrans" presStyleLbl="sibTrans2D1" presStyleIdx="0" presStyleCnt="0"/>
      <dgm:spPr/>
    </dgm:pt>
    <dgm:pt modelId="{0AFD9AB0-E877-4E23-93D6-E2C3D9C19B85}" type="pres">
      <dgm:prSet presAssocID="{F2A11418-575D-4942-B014-C15FDA94CFBA}" presName="compNode" presStyleCnt="0"/>
      <dgm:spPr/>
    </dgm:pt>
    <dgm:pt modelId="{8747D229-9B6B-45EE-B25E-4D6FFEAB8629}" type="pres">
      <dgm:prSet presAssocID="{F2A11418-575D-4942-B014-C15FDA94CFBA}" presName="childRect" presStyleLbl="bgAcc1" presStyleIdx="2" presStyleCnt="3" custScaleY="143513" custLinFactNeighborY="-9618">
        <dgm:presLayoutVars>
          <dgm:bulletEnabled val="1"/>
        </dgm:presLayoutVars>
      </dgm:prSet>
      <dgm:spPr/>
    </dgm:pt>
    <dgm:pt modelId="{505B069C-6CA9-454B-B159-BB4E581EE3BA}" type="pres">
      <dgm:prSet presAssocID="{F2A11418-575D-4942-B014-C15FDA94CFB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77043B7-8793-4D72-AEC9-63E5FA6C81A8}" type="pres">
      <dgm:prSet presAssocID="{F2A11418-575D-4942-B014-C15FDA94CFBA}" presName="parentRect" presStyleLbl="alignNode1" presStyleIdx="2" presStyleCnt="3" custScaleY="88464"/>
      <dgm:spPr/>
    </dgm:pt>
    <dgm:pt modelId="{C354B338-9C7B-4D78-9A28-98DB2B68D56C}" type="pres">
      <dgm:prSet presAssocID="{F2A11418-575D-4942-B014-C15FDA94CFBA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8100">
          <a:solidFill>
            <a:srgbClr val="BAE18F">
              <a:alpha val="90000"/>
            </a:srgbClr>
          </a:solidFill>
        </a:ln>
      </dgm:spPr>
    </dgm:pt>
  </dgm:ptLst>
  <dgm:cxnLst>
    <dgm:cxn modelId="{C0207D02-AD50-C24E-A234-6738D5A93B0F}" srcId="{3DD69433-577C-4B21-90A3-23964311D04F}" destId="{B28BD1EB-DD52-4649-8B64-64BA0EAC4D83}" srcOrd="5" destOrd="0" parTransId="{485755A1-D7BC-D546-A124-F8665726F5E6}" sibTransId="{46A9B7B8-0CBE-8E4E-AF1F-B30232313130}"/>
    <dgm:cxn modelId="{540EC603-0AC3-4A28-8689-66064E31D7F8}" srcId="{3DD69433-577C-4B21-90A3-23964311D04F}" destId="{0445FF3C-95A0-492B-A109-7B6A3E32442B}" srcOrd="10" destOrd="0" parTransId="{C84C56AD-26F4-4785-B5D0-0B347E7094F5}" sibTransId="{2DF967AD-6E30-4184-AE73-8FABDC761B37}"/>
    <dgm:cxn modelId="{568F2105-E586-BF46-BDF5-F370DA857A3B}" type="presOf" srcId="{D91291D7-F98C-1041-B28C-D4AA050AB0B9}" destId="{8747D229-9B6B-45EE-B25E-4D6FFEAB8629}" srcOrd="0" destOrd="5" presId="urn:microsoft.com/office/officeart/2005/8/layout/bList2"/>
    <dgm:cxn modelId="{C27A9A06-04DE-0046-8904-63BD2291C963}" type="presOf" srcId="{6F3BD7CB-2B51-E343-99AA-8893BBDFF42B}" destId="{7422F4EE-7146-4690-ACAF-FA0C1FDE2D60}" srcOrd="0" destOrd="3" presId="urn:microsoft.com/office/officeart/2005/8/layout/bList2"/>
    <dgm:cxn modelId="{6627C606-B5AD-254C-954C-589D4F2074D1}" srcId="{F2A11418-575D-4942-B014-C15FDA94CFBA}" destId="{138640BA-C45B-4744-8668-84107E16E85A}" srcOrd="3" destOrd="0" parTransId="{6DE3174E-2F4E-9942-ACFA-2AC9D9FD93A6}" sibTransId="{0619A595-4CC1-1B45-9631-846530AB6DBE}"/>
    <dgm:cxn modelId="{BBEEF20D-3B91-234C-9C66-009F1CA6FDA3}" srcId="{6CAAD16A-C4B3-AE4D-9FCD-F1B768C154FB}" destId="{D91291D7-F98C-1041-B28C-D4AA050AB0B9}" srcOrd="3" destOrd="0" parTransId="{53D79D84-5E53-BE4D-A172-A5B364E5DA56}" sibTransId="{C94FFC12-8B71-0345-8C22-DD5967BFF7EB}"/>
    <dgm:cxn modelId="{F58F0514-D214-1649-BA7C-F1279CD6D098}" srcId="{6CAAD16A-C4B3-AE4D-9FCD-F1B768C154FB}" destId="{5E9DE2CC-A417-3146-8FF5-2D09E6BB66B4}" srcOrd="4" destOrd="0" parTransId="{F8D0E161-D842-C64E-BEB5-9F73FA265C7B}" sibTransId="{CD3A5CE9-BCC9-3243-86DC-FD1E8A8C361E}"/>
    <dgm:cxn modelId="{E0B1ED14-6E19-1C42-B8D3-1B0FC6992785}" type="presOf" srcId="{D6B0D328-8328-524B-8EB4-071D0ECA5685}" destId="{8747D229-9B6B-45EE-B25E-4D6FFEAB8629}" srcOrd="0" destOrd="2" presId="urn:microsoft.com/office/officeart/2005/8/layout/bList2"/>
    <dgm:cxn modelId="{80AA271B-693F-4E7A-BAFC-7E3977A965E5}" type="presOf" srcId="{0445FF3C-95A0-492B-A109-7B6A3E32442B}" destId="{0DD8E344-1DBC-40EA-AC00-296AD95949A5}" srcOrd="0" destOrd="10" presId="urn:microsoft.com/office/officeart/2005/8/layout/bList2"/>
    <dgm:cxn modelId="{713FB022-83C9-45FD-8829-1D87C9D9BB08}" type="presOf" srcId="{F1D5DD65-B7A0-4B04-A19A-944657A5D475}" destId="{F2245A68-C526-4A53-91D2-BFBF5AEF775A}" srcOrd="0" destOrd="0" presId="urn:microsoft.com/office/officeart/2005/8/layout/bList2"/>
    <dgm:cxn modelId="{E7B00F23-55C2-4C3B-A867-E52AA85DAF7D}" srcId="{7ACD6456-9E5D-4F7A-B324-9CF846F22124}" destId="{1B06CAD5-E16D-4CE3-84F4-CC78997CAF29}" srcOrd="0" destOrd="0" parTransId="{B6097537-A494-4929-8052-FD49E2A19926}" sibTransId="{5F22CBFD-D09E-4E95-BBDE-A8B0F8984E9C}"/>
    <dgm:cxn modelId="{04ECDB23-78E5-FA4D-9DC2-9A614AD4344E}" type="presOf" srcId="{BEED18DB-D821-C343-95B5-7C41147AC63A}" destId="{8747D229-9B6B-45EE-B25E-4D6FFEAB8629}" srcOrd="0" destOrd="12" presId="urn:microsoft.com/office/officeart/2005/8/layout/bList2"/>
    <dgm:cxn modelId="{14129C2E-6DDE-1A4B-8ADD-A302555E48E1}" srcId="{7ACD6456-9E5D-4F7A-B324-9CF846F22124}" destId="{EE490B2F-6F4A-4B4C-842D-E5CD7CB9D0DE}" srcOrd="4" destOrd="0" parTransId="{39B2D7C0-10D9-0541-8BCE-16CDE0ECDC52}" sibTransId="{07225B30-CD38-F549-8516-A98470DE80B4}"/>
    <dgm:cxn modelId="{1C8CBD2E-2C9F-4A91-9EE8-29FC02209612}" type="presOf" srcId="{2ACEC9B7-5C1B-4F9B-B8CE-38AA54F20DC4}" destId="{92E7A46B-595E-491B-A9E0-32D33A19EEF9}" srcOrd="0" destOrd="0" presId="urn:microsoft.com/office/officeart/2005/8/layout/bList2"/>
    <dgm:cxn modelId="{53BDCF30-9CEE-604F-B7FB-E6C040961678}" srcId="{6CAAD16A-C4B3-AE4D-9FCD-F1B768C154FB}" destId="{EF741CA0-5F8A-AC46-B529-2C49BF48174F}" srcOrd="2" destOrd="0" parTransId="{C7071EB8-B061-0946-B5C3-BD725B747F88}" sibTransId="{D0206A9B-3D76-B442-BBB3-B3767018F97C}"/>
    <dgm:cxn modelId="{6122543D-6239-2544-9476-417241CD6A85}" type="presOf" srcId="{EF741CA0-5F8A-AC46-B529-2C49BF48174F}" destId="{8747D229-9B6B-45EE-B25E-4D6FFEAB8629}" srcOrd="0" destOrd="4" presId="urn:microsoft.com/office/officeart/2005/8/layout/bList2"/>
    <dgm:cxn modelId="{FEDD213F-C19D-EE4C-9C91-C70FEAC5429C}" type="presOf" srcId="{138640BA-C45B-4744-8668-84107E16E85A}" destId="{8747D229-9B6B-45EE-B25E-4D6FFEAB8629}" srcOrd="0" destOrd="13" presId="urn:microsoft.com/office/officeart/2005/8/layout/bList2"/>
    <dgm:cxn modelId="{A6445340-BC9B-4987-A140-D330063ADB16}" type="presOf" srcId="{3DD69433-577C-4B21-90A3-23964311D04F}" destId="{96C29568-A0D5-4EE9-8287-F77406F2386A}" srcOrd="0" destOrd="0" presId="urn:microsoft.com/office/officeart/2005/8/layout/bList2"/>
    <dgm:cxn modelId="{68FC7144-04FD-2D4C-98F1-20F181521B4E}" srcId="{F2A11418-575D-4942-B014-C15FDA94CFBA}" destId="{BEED18DB-D821-C343-95B5-7C41147AC63A}" srcOrd="2" destOrd="0" parTransId="{E8524AFD-AED9-5C44-AFB9-69D243D5A3FA}" sibTransId="{720DB5CB-4B22-5244-8223-B6C48179C37D}"/>
    <dgm:cxn modelId="{C597BC44-E1DD-4FFB-A18B-5F354D9CB29C}" type="presOf" srcId="{4C066793-D443-4496-88E5-DD16A7296907}" destId="{8747D229-9B6B-45EE-B25E-4D6FFEAB8629}" srcOrd="0" destOrd="0" presId="urn:microsoft.com/office/officeart/2005/8/layout/bList2"/>
    <dgm:cxn modelId="{39FB0D46-11D0-1D47-996F-783374FFDCE2}" type="presOf" srcId="{1D10EB74-0626-104C-A4FB-13A0DF5C59CB}" destId="{0DD8E344-1DBC-40EA-AC00-296AD95949A5}" srcOrd="0" destOrd="7" presId="urn:microsoft.com/office/officeart/2005/8/layout/bList2"/>
    <dgm:cxn modelId="{EAE14347-C3A8-1342-B0C4-D1BAB09F0388}" type="presOf" srcId="{903E90CA-978C-D34D-AF83-584425B4F46F}" destId="{7422F4EE-7146-4690-ACAF-FA0C1FDE2D60}" srcOrd="0" destOrd="1" presId="urn:microsoft.com/office/officeart/2005/8/layout/bList2"/>
    <dgm:cxn modelId="{5B24A855-32A7-4777-A470-3903E48DBB98}" srcId="{0BA169B2-E12B-46F5-80C2-6D773147B70A}" destId="{7ACD6456-9E5D-4F7A-B324-9CF846F22124}" srcOrd="0" destOrd="0" parTransId="{CE307A28-5D8F-4DCF-9DDE-1BC729A2CBE0}" sibTransId="{2ACEC9B7-5C1B-4F9B-B8CE-38AA54F20DC4}"/>
    <dgm:cxn modelId="{CEB9905C-269A-C642-86DE-8A41AAB4287F}" srcId="{6CAAD16A-C4B3-AE4D-9FCD-F1B768C154FB}" destId="{21F097C3-FFA9-B64C-B1D2-B6E38426E143}" srcOrd="1" destOrd="0" parTransId="{3EAB9BDA-7E67-824D-8879-D40A02F50E07}" sibTransId="{3D731731-9620-064E-B61A-1F514F41F1BA}"/>
    <dgm:cxn modelId="{7DDC8961-8FBC-1F40-A1B0-1E81EA9C38D3}" srcId="{6CAAD16A-C4B3-AE4D-9FCD-F1B768C154FB}" destId="{7A2861F5-9932-4649-AEA4-0124B3312E0D}" srcOrd="7" destOrd="0" parTransId="{CDB8369E-F6EA-844F-B8DB-38ABB8279C65}" sibTransId="{F91F23C9-5951-124C-9F4C-9213AE2D7E5A}"/>
    <dgm:cxn modelId="{C2E4E362-36B8-4F27-B40F-80C042104D98}" type="presOf" srcId="{7ACD6456-9E5D-4F7A-B324-9CF846F22124}" destId="{84D38CEB-F634-46B5-AF79-3A1A348A43C3}" srcOrd="1" destOrd="0" presId="urn:microsoft.com/office/officeart/2005/8/layout/bList2"/>
    <dgm:cxn modelId="{29618968-9EEB-4D85-A9F4-23AEBCE15F4F}" type="presOf" srcId="{D7C4528F-8FFF-4AFB-A7F9-C5AC44ECC5C6}" destId="{0DD8E344-1DBC-40EA-AC00-296AD95949A5}" srcOrd="0" destOrd="0" presId="urn:microsoft.com/office/officeart/2005/8/layout/bList2"/>
    <dgm:cxn modelId="{47A4E268-0C2F-424A-8B2F-043488F080C5}" srcId="{6CAAD16A-C4B3-AE4D-9FCD-F1B768C154FB}" destId="{D6B0D328-8328-524B-8EB4-071D0ECA5685}" srcOrd="0" destOrd="0" parTransId="{0BC60830-E561-BF4B-B069-B6328FE3227E}" sibTransId="{A29A21BC-89C5-674E-92A2-58288209CDA5}"/>
    <dgm:cxn modelId="{5372FF73-9CC5-3943-8DA5-06D23144B97E}" type="presOf" srcId="{B28BD1EB-DD52-4649-8B64-64BA0EAC4D83}" destId="{0DD8E344-1DBC-40EA-AC00-296AD95949A5}" srcOrd="0" destOrd="5" presId="urn:microsoft.com/office/officeart/2005/8/layout/bList2"/>
    <dgm:cxn modelId="{00D2D576-B74D-4337-A93D-46F443F14219}" srcId="{0BA169B2-E12B-46F5-80C2-6D773147B70A}" destId="{3DD69433-577C-4B21-90A3-23964311D04F}" srcOrd="1" destOrd="0" parTransId="{DCE2B831-C250-4852-895C-56DCAB84FDCB}" sibTransId="{F1D5DD65-B7A0-4B04-A19A-944657A5D475}"/>
    <dgm:cxn modelId="{90D8527A-1405-4363-BAF2-C97EC12AC04F}" srcId="{F2A11418-575D-4942-B014-C15FDA94CFBA}" destId="{4C066793-D443-4496-88E5-DD16A7296907}" srcOrd="0" destOrd="0" parTransId="{24E4A7CC-BEE8-4663-8442-570CA3A340EE}" sibTransId="{D998B6FC-1970-4EC0-BBA6-017CD6140EB2}"/>
    <dgm:cxn modelId="{B00ECF7A-CB3A-384E-8AF7-FEDD01D57FDE}" srcId="{3DD69433-577C-4B21-90A3-23964311D04F}" destId="{784F8A1A-2DBB-5B44-9830-73A705E2A976}" srcOrd="3" destOrd="0" parTransId="{8132ECC5-FEFA-7F4E-8904-F4068E4DE014}" sibTransId="{B4BF259B-1BE4-3249-A3E1-CD608AB357F5}"/>
    <dgm:cxn modelId="{2889E87B-6D93-4E59-93E3-231E3EBC5B42}" type="presOf" srcId="{F2A11418-575D-4942-B014-C15FDA94CFBA}" destId="{B77043B7-8793-4D72-AEC9-63E5FA6C81A8}" srcOrd="1" destOrd="0" presId="urn:microsoft.com/office/officeart/2005/8/layout/bList2"/>
    <dgm:cxn modelId="{86135883-33B6-204F-9AA8-1B971EFC2663}" type="presOf" srcId="{32F6C6C9-C209-454D-9747-B79BA0EC2EC7}" destId="{0DD8E344-1DBC-40EA-AC00-296AD95949A5}" srcOrd="0" destOrd="2" presId="urn:microsoft.com/office/officeart/2005/8/layout/bList2"/>
    <dgm:cxn modelId="{EE756289-AF0E-FC4E-9374-420BFBA2C6A2}" srcId="{3DD69433-577C-4B21-90A3-23964311D04F}" destId="{BD3B3199-8033-644C-93B3-510E39C6B176}" srcOrd="9" destOrd="0" parTransId="{8F141BB4-8EDF-7E43-B171-CCB6D914ABD3}" sibTransId="{47467E5C-9D84-BF4A-9558-F92241FABEC9}"/>
    <dgm:cxn modelId="{AEA58889-B9C5-5D42-B7F7-27549BCD9515}" type="presOf" srcId="{2991916B-94EC-134E-ABFE-BE3548097221}" destId="{7422F4EE-7146-4690-ACAF-FA0C1FDE2D60}" srcOrd="0" destOrd="2" presId="urn:microsoft.com/office/officeart/2005/8/layout/bList2"/>
    <dgm:cxn modelId="{73D9C98A-2DAA-4A1B-B939-FC5E43ABCAF1}" type="presOf" srcId="{F2A11418-575D-4942-B014-C15FDA94CFBA}" destId="{505B069C-6CA9-454B-B159-BB4E581EE3BA}" srcOrd="0" destOrd="0" presId="urn:microsoft.com/office/officeart/2005/8/layout/bList2"/>
    <dgm:cxn modelId="{8B87E68D-2937-834E-8690-87167049CE6F}" srcId="{3DD69433-577C-4B21-90A3-23964311D04F}" destId="{CA35F293-B11A-B746-B236-07330EA0E5D9}" srcOrd="1" destOrd="0" parTransId="{DEBA0B7E-BDD1-D545-9C97-5EC13BC29BEE}" sibTransId="{076BCA7B-A1AB-9D4B-BE9E-969E7AA5EFEC}"/>
    <dgm:cxn modelId="{3B533B8F-6E50-1046-8094-71158631FC7B}" type="presOf" srcId="{2D2047A1-ADCF-FD49-9297-99792E52E4DB}" destId="{8747D229-9B6B-45EE-B25E-4D6FFEAB8629}" srcOrd="0" destOrd="10" presId="urn:microsoft.com/office/officeart/2005/8/layout/bList2"/>
    <dgm:cxn modelId="{E6AA4A91-F23B-F541-8D09-7ECA0FB1E381}" type="presOf" srcId="{BFCDCF7C-B14A-3B4D-A4F7-9967BB5D3056}" destId="{0DD8E344-1DBC-40EA-AC00-296AD95949A5}" srcOrd="0" destOrd="6" presId="urn:microsoft.com/office/officeart/2005/8/layout/bList2"/>
    <dgm:cxn modelId="{82376593-C28A-8E43-A41B-6438363FB8DD}" srcId="{7ACD6456-9E5D-4F7A-B324-9CF846F22124}" destId="{903E90CA-978C-D34D-AF83-584425B4F46F}" srcOrd="1" destOrd="0" parTransId="{3755088A-1117-1E46-B9FE-DFA1617B1BBF}" sibTransId="{89C6E8A4-FA1F-6947-9A82-A929D6A3B731}"/>
    <dgm:cxn modelId="{64C337A0-86DD-473A-AA13-DC5ABDE4BB3B}" srcId="{0BA169B2-E12B-46F5-80C2-6D773147B70A}" destId="{F2A11418-575D-4942-B014-C15FDA94CFBA}" srcOrd="2" destOrd="0" parTransId="{EEC62E68-6A41-41F0-8AE0-914F2C75C964}" sibTransId="{33219B34-478E-4FB3-B1D7-BE1F836125DE}"/>
    <dgm:cxn modelId="{D3AEB2A4-60B5-6D44-A7C5-B7DA07351A2D}" type="presOf" srcId="{0CA434AA-A6C4-3241-94AC-2C25AB436689}" destId="{0DD8E344-1DBC-40EA-AC00-296AD95949A5}" srcOrd="0" destOrd="8" presId="urn:microsoft.com/office/officeart/2005/8/layout/bList2"/>
    <dgm:cxn modelId="{4823C1A5-72EE-4055-B5D2-C2039A4FEA2D}" type="presOf" srcId="{0BA169B2-E12B-46F5-80C2-6D773147B70A}" destId="{7D2BBD01-FDD4-4C98-92BC-F6AD78221A7C}" srcOrd="0" destOrd="0" presId="urn:microsoft.com/office/officeart/2005/8/layout/bList2"/>
    <dgm:cxn modelId="{6D9022A7-58DB-8F41-9388-AD5D3206ED33}" type="presOf" srcId="{5E9DE2CC-A417-3146-8FF5-2D09E6BB66B4}" destId="{8747D229-9B6B-45EE-B25E-4D6FFEAB8629}" srcOrd="0" destOrd="6" presId="urn:microsoft.com/office/officeart/2005/8/layout/bList2"/>
    <dgm:cxn modelId="{54417FA9-E26D-F542-AB95-F6C2BD4C59E7}" type="presOf" srcId="{BD3B3199-8033-644C-93B3-510E39C6B176}" destId="{0DD8E344-1DBC-40EA-AC00-296AD95949A5}" srcOrd="0" destOrd="9" presId="urn:microsoft.com/office/officeart/2005/8/layout/bList2"/>
    <dgm:cxn modelId="{774F0EAA-A09A-5E4E-BE33-74631402779F}" type="presOf" srcId="{480A6787-AED3-3644-A55C-419AA12278F0}" destId="{8747D229-9B6B-45EE-B25E-4D6FFEAB8629}" srcOrd="0" destOrd="7" presId="urn:microsoft.com/office/officeart/2005/8/layout/bList2"/>
    <dgm:cxn modelId="{AEE507AB-BB49-804D-AF87-8A088A9AF72D}" srcId="{3DD69433-577C-4B21-90A3-23964311D04F}" destId="{BFCDCF7C-B14A-3B4D-A4F7-9967BB5D3056}" srcOrd="6" destOrd="0" parTransId="{5A87EE3C-157A-9C45-9410-2C042B6AEE96}" sibTransId="{F0AFBBE7-4C08-0D4F-9964-218769436799}"/>
    <dgm:cxn modelId="{1BF5FFAD-C03D-49DE-8EC1-2DABF967B94F}" srcId="{3DD69433-577C-4B21-90A3-23964311D04F}" destId="{D7C4528F-8FFF-4AFB-A7F9-C5AC44ECC5C6}" srcOrd="0" destOrd="0" parTransId="{4CB536D5-C612-4E63-B9CE-5DE6F9EEC6E7}" sibTransId="{97106EEF-BC98-42E9-8394-FD58D4715B62}"/>
    <dgm:cxn modelId="{0387F3AF-C373-DD44-91F4-07EFC5484B17}" type="presOf" srcId="{21F097C3-FFA9-B64C-B1D2-B6E38426E143}" destId="{8747D229-9B6B-45EE-B25E-4D6FFEAB8629}" srcOrd="0" destOrd="3" presId="urn:microsoft.com/office/officeart/2005/8/layout/bList2"/>
    <dgm:cxn modelId="{40732AB3-A213-A849-9762-E35DBFB73FB5}" srcId="{6CAAD16A-C4B3-AE4D-9FCD-F1B768C154FB}" destId="{2D2047A1-ADCF-FD49-9297-99792E52E4DB}" srcOrd="8" destOrd="0" parTransId="{FA981AA4-F2A0-2646-9BE8-F2FD52E57DFE}" sibTransId="{4F6D2929-7884-FC4B-B019-70AFC8765BD3}"/>
    <dgm:cxn modelId="{2C63A7BC-1D75-B946-92DA-D144EB051AB0}" srcId="{6CAAD16A-C4B3-AE4D-9FCD-F1B768C154FB}" destId="{2FD4450D-0184-3A47-842E-4ABAB17BE318}" srcOrd="6" destOrd="0" parTransId="{FE325C93-C747-8A41-916F-F1337B22E4E9}" sibTransId="{B619A7B3-438F-0946-9C6F-49B9A102BC0A}"/>
    <dgm:cxn modelId="{92D7FEC2-838D-4931-8552-1C80C208FB98}" type="presOf" srcId="{1B06CAD5-E16D-4CE3-84F4-CC78997CAF29}" destId="{7422F4EE-7146-4690-ACAF-FA0C1FDE2D60}" srcOrd="0" destOrd="0" presId="urn:microsoft.com/office/officeart/2005/8/layout/bList2"/>
    <dgm:cxn modelId="{1C7D31C8-D566-2A4E-A2A9-003AFD4E94A3}" srcId="{7ACD6456-9E5D-4F7A-B324-9CF846F22124}" destId="{2991916B-94EC-134E-ABFE-BE3548097221}" srcOrd="2" destOrd="0" parTransId="{82772976-0101-2348-8711-DF0140C79B40}" sibTransId="{853F9D5A-D59B-DA4B-B1C4-9A342E95B865}"/>
    <dgm:cxn modelId="{8B4561CD-62C4-AD46-A7BA-97138D256686}" srcId="{3DD69433-577C-4B21-90A3-23964311D04F}" destId="{1D10EB74-0626-104C-A4FB-13A0DF5C59CB}" srcOrd="7" destOrd="0" parTransId="{24205122-CDD7-994E-8F35-4F14E8DA9AE3}" sibTransId="{F96EC51E-E602-054B-ABD7-6349FE7FE032}"/>
    <dgm:cxn modelId="{8A5F9CCF-57EF-7A49-B7A5-51CC552D5505}" srcId="{6CAAD16A-C4B3-AE4D-9FCD-F1B768C154FB}" destId="{480A6787-AED3-3644-A55C-419AA12278F0}" srcOrd="5" destOrd="0" parTransId="{94A4147D-EA84-8349-A208-A4B90644299F}" sibTransId="{700B07F4-70BD-434A-BC73-9BA355A8B6A7}"/>
    <dgm:cxn modelId="{D0185AD0-2F39-4061-B3E1-444D6F6E56F6}" type="presOf" srcId="{7ACD6456-9E5D-4F7A-B324-9CF846F22124}" destId="{D57A0731-05F8-4FD9-A93B-6DD12DAD14E7}" srcOrd="0" destOrd="0" presId="urn:microsoft.com/office/officeart/2005/8/layout/bList2"/>
    <dgm:cxn modelId="{E6FF1EDB-91BE-514C-A3DF-68810DCEC5BE}" type="presOf" srcId="{534D5C81-6502-614D-89C8-A393E227716D}" destId="{0DD8E344-1DBC-40EA-AC00-296AD95949A5}" srcOrd="0" destOrd="4" presId="urn:microsoft.com/office/officeart/2005/8/layout/bList2"/>
    <dgm:cxn modelId="{A9C431E3-F721-AF47-84A9-25E05D5BA54D}" type="presOf" srcId="{784F8A1A-2DBB-5B44-9830-73A705E2A976}" destId="{0DD8E344-1DBC-40EA-AC00-296AD95949A5}" srcOrd="0" destOrd="3" presId="urn:microsoft.com/office/officeart/2005/8/layout/bList2"/>
    <dgm:cxn modelId="{E424D5E3-5367-074E-BFAC-89C39303B3AF}" srcId="{3DD69433-577C-4B21-90A3-23964311D04F}" destId="{534D5C81-6502-614D-89C8-A393E227716D}" srcOrd="4" destOrd="0" parTransId="{5801F2D8-6C71-174E-ABF5-EFDA6C0FE7A8}" sibTransId="{18F3B2BD-5456-A844-B709-8CDACA8C5966}"/>
    <dgm:cxn modelId="{EE2429E8-2081-0743-A517-8EFF9AED0D31}" type="presOf" srcId="{7A2861F5-9932-4649-AEA4-0124B3312E0D}" destId="{8747D229-9B6B-45EE-B25E-4D6FFEAB8629}" srcOrd="0" destOrd="9" presId="urn:microsoft.com/office/officeart/2005/8/layout/bList2"/>
    <dgm:cxn modelId="{4F79EDE9-4533-5C4E-BBBA-603DC2132ACC}" srcId="{6CAAD16A-C4B3-AE4D-9FCD-F1B768C154FB}" destId="{41D5C021-7E43-724C-9BF9-3C97B23CE776}" srcOrd="9" destOrd="0" parTransId="{992163D0-FDC2-184A-9D3A-27D2B10BB931}" sibTransId="{D01E39B2-39E3-3F4D-A342-3E7C427F2843}"/>
    <dgm:cxn modelId="{797149EB-7C2E-2048-890A-3E322EFAFF73}" srcId="{3DD69433-577C-4B21-90A3-23964311D04F}" destId="{0CA434AA-A6C4-3241-94AC-2C25AB436689}" srcOrd="8" destOrd="0" parTransId="{82EAB683-4F12-1A46-BE03-2226C9C597F4}" sibTransId="{5CE3BB60-A06A-BB48-A767-80D887331F4A}"/>
    <dgm:cxn modelId="{9455D1EC-4D2D-394B-8FB9-E94A7E92EC1C}" type="presOf" srcId="{6CAAD16A-C4B3-AE4D-9FCD-F1B768C154FB}" destId="{8747D229-9B6B-45EE-B25E-4D6FFEAB8629}" srcOrd="0" destOrd="1" presId="urn:microsoft.com/office/officeart/2005/8/layout/bList2"/>
    <dgm:cxn modelId="{D1D137EE-DF51-CD4A-81FB-FE72B047015F}" srcId="{7ACD6456-9E5D-4F7A-B324-9CF846F22124}" destId="{6F3BD7CB-2B51-E343-99AA-8893BBDFF42B}" srcOrd="3" destOrd="0" parTransId="{5DFE284B-6AFF-6C4A-865A-F7C55620420D}" sibTransId="{07C8DE42-0C45-E342-9959-601C4A080B43}"/>
    <dgm:cxn modelId="{90B2F2F0-565E-4A75-BE8A-3DC0B814C72B}" type="presOf" srcId="{3DD69433-577C-4B21-90A3-23964311D04F}" destId="{A5AC253E-F468-49CF-A7E3-6F54E0B10F01}" srcOrd="1" destOrd="0" presId="urn:microsoft.com/office/officeart/2005/8/layout/bList2"/>
    <dgm:cxn modelId="{FF3926F3-F0F1-DB45-A312-D148C19D2861}" srcId="{F2A11418-575D-4942-B014-C15FDA94CFBA}" destId="{6CAAD16A-C4B3-AE4D-9FCD-F1B768C154FB}" srcOrd="1" destOrd="0" parTransId="{538C7D37-6799-EC4C-A00D-EA74959554F3}" sibTransId="{0F4219B9-F3F9-3F48-B7A0-86D8EF1F3CC2}"/>
    <dgm:cxn modelId="{D1B31AF7-78B8-AD42-9CCF-2C26CB97E7CB}" type="presOf" srcId="{CA35F293-B11A-B746-B236-07330EA0E5D9}" destId="{0DD8E344-1DBC-40EA-AC00-296AD95949A5}" srcOrd="0" destOrd="1" presId="urn:microsoft.com/office/officeart/2005/8/layout/bList2"/>
    <dgm:cxn modelId="{730C2FF8-4E7C-FC40-B3B7-7C6C876A411C}" type="presOf" srcId="{2FD4450D-0184-3A47-842E-4ABAB17BE318}" destId="{8747D229-9B6B-45EE-B25E-4D6FFEAB8629}" srcOrd="0" destOrd="8" presId="urn:microsoft.com/office/officeart/2005/8/layout/bList2"/>
    <dgm:cxn modelId="{1F850FFE-0DAE-4D40-9C88-F13711705CA0}" srcId="{3DD69433-577C-4B21-90A3-23964311D04F}" destId="{32F6C6C9-C209-454D-9747-B79BA0EC2EC7}" srcOrd="2" destOrd="0" parTransId="{DB72A35C-C6B2-304E-96ED-C3FCC986C4B8}" sibTransId="{AC86FC73-65A7-2340-992F-4FA7D970B51B}"/>
    <dgm:cxn modelId="{F61545FF-71B3-8743-B294-5217CD653948}" type="presOf" srcId="{41D5C021-7E43-724C-9BF9-3C97B23CE776}" destId="{8747D229-9B6B-45EE-B25E-4D6FFEAB8629}" srcOrd="0" destOrd="11" presId="urn:microsoft.com/office/officeart/2005/8/layout/bList2"/>
    <dgm:cxn modelId="{68D0B4FF-7C42-7F4C-8B94-3BD734DA9680}" type="presOf" srcId="{EE490B2F-6F4A-4B4C-842D-E5CD7CB9D0DE}" destId="{7422F4EE-7146-4690-ACAF-FA0C1FDE2D60}" srcOrd="0" destOrd="4" presId="urn:microsoft.com/office/officeart/2005/8/layout/bList2"/>
    <dgm:cxn modelId="{B63CF3DD-B05C-4D8D-A0B2-D4D3FB0F5B7B}" type="presParOf" srcId="{7D2BBD01-FDD4-4C98-92BC-F6AD78221A7C}" destId="{505E794A-896C-4D22-A77C-0D1478FA2B0D}" srcOrd="0" destOrd="0" presId="urn:microsoft.com/office/officeart/2005/8/layout/bList2"/>
    <dgm:cxn modelId="{17A7246A-9895-4A0D-B6A3-D86281ED59B0}" type="presParOf" srcId="{505E794A-896C-4D22-A77C-0D1478FA2B0D}" destId="{7422F4EE-7146-4690-ACAF-FA0C1FDE2D60}" srcOrd="0" destOrd="0" presId="urn:microsoft.com/office/officeart/2005/8/layout/bList2"/>
    <dgm:cxn modelId="{3C782E66-FE8E-45DE-A749-017665A83BA8}" type="presParOf" srcId="{505E794A-896C-4D22-A77C-0D1478FA2B0D}" destId="{D57A0731-05F8-4FD9-A93B-6DD12DAD14E7}" srcOrd="1" destOrd="0" presId="urn:microsoft.com/office/officeart/2005/8/layout/bList2"/>
    <dgm:cxn modelId="{9648063C-97B5-420D-A5CB-DE3311AE2627}" type="presParOf" srcId="{505E794A-896C-4D22-A77C-0D1478FA2B0D}" destId="{84D38CEB-F634-46B5-AF79-3A1A348A43C3}" srcOrd="2" destOrd="0" presId="urn:microsoft.com/office/officeart/2005/8/layout/bList2"/>
    <dgm:cxn modelId="{02B93055-9FF8-441B-8749-466075CE2644}" type="presParOf" srcId="{505E794A-896C-4D22-A77C-0D1478FA2B0D}" destId="{2FA7071B-2315-4C5D-B6F0-5D47387D5D0B}" srcOrd="3" destOrd="0" presId="urn:microsoft.com/office/officeart/2005/8/layout/bList2"/>
    <dgm:cxn modelId="{FCFDC050-C4E3-404C-BD44-1E17044D9516}" type="presParOf" srcId="{7D2BBD01-FDD4-4C98-92BC-F6AD78221A7C}" destId="{92E7A46B-595E-491B-A9E0-32D33A19EEF9}" srcOrd="1" destOrd="0" presId="urn:microsoft.com/office/officeart/2005/8/layout/bList2"/>
    <dgm:cxn modelId="{086AC63E-4185-4439-9853-420ACF7D404C}" type="presParOf" srcId="{7D2BBD01-FDD4-4C98-92BC-F6AD78221A7C}" destId="{5FEE70AE-0600-4CB4-86E6-C270AC0C3625}" srcOrd="2" destOrd="0" presId="urn:microsoft.com/office/officeart/2005/8/layout/bList2"/>
    <dgm:cxn modelId="{5631B9B6-BAD1-4295-BB03-CF94FA43AB47}" type="presParOf" srcId="{5FEE70AE-0600-4CB4-86E6-C270AC0C3625}" destId="{0DD8E344-1DBC-40EA-AC00-296AD95949A5}" srcOrd="0" destOrd="0" presId="urn:microsoft.com/office/officeart/2005/8/layout/bList2"/>
    <dgm:cxn modelId="{817A74FF-3BAD-4E95-9DAF-306D23F1B3C5}" type="presParOf" srcId="{5FEE70AE-0600-4CB4-86E6-C270AC0C3625}" destId="{96C29568-A0D5-4EE9-8287-F77406F2386A}" srcOrd="1" destOrd="0" presId="urn:microsoft.com/office/officeart/2005/8/layout/bList2"/>
    <dgm:cxn modelId="{F44719A1-8B38-40FD-BAD4-F919CA6315BB}" type="presParOf" srcId="{5FEE70AE-0600-4CB4-86E6-C270AC0C3625}" destId="{A5AC253E-F468-49CF-A7E3-6F54E0B10F01}" srcOrd="2" destOrd="0" presId="urn:microsoft.com/office/officeart/2005/8/layout/bList2"/>
    <dgm:cxn modelId="{C0AE8EDD-3C49-4101-A524-87F51F1D17B8}" type="presParOf" srcId="{5FEE70AE-0600-4CB4-86E6-C270AC0C3625}" destId="{4E35A5C3-AC30-4427-9A6E-1376EFE7FA7A}" srcOrd="3" destOrd="0" presId="urn:microsoft.com/office/officeart/2005/8/layout/bList2"/>
    <dgm:cxn modelId="{1190338F-3B81-4E9C-BFDA-5B76311DF0CD}" type="presParOf" srcId="{7D2BBD01-FDD4-4C98-92BC-F6AD78221A7C}" destId="{F2245A68-C526-4A53-91D2-BFBF5AEF775A}" srcOrd="3" destOrd="0" presId="urn:microsoft.com/office/officeart/2005/8/layout/bList2"/>
    <dgm:cxn modelId="{E780C57B-767F-4872-8017-5DB8898CCD36}" type="presParOf" srcId="{7D2BBD01-FDD4-4C98-92BC-F6AD78221A7C}" destId="{0AFD9AB0-E877-4E23-93D6-E2C3D9C19B85}" srcOrd="4" destOrd="0" presId="urn:microsoft.com/office/officeart/2005/8/layout/bList2"/>
    <dgm:cxn modelId="{082531EE-0610-489E-827C-F3BEB114A2A4}" type="presParOf" srcId="{0AFD9AB0-E877-4E23-93D6-E2C3D9C19B85}" destId="{8747D229-9B6B-45EE-B25E-4D6FFEAB8629}" srcOrd="0" destOrd="0" presId="urn:microsoft.com/office/officeart/2005/8/layout/bList2"/>
    <dgm:cxn modelId="{A378EED0-03E5-46BC-87CA-8DB64F27E7C6}" type="presParOf" srcId="{0AFD9AB0-E877-4E23-93D6-E2C3D9C19B85}" destId="{505B069C-6CA9-454B-B159-BB4E581EE3BA}" srcOrd="1" destOrd="0" presId="urn:microsoft.com/office/officeart/2005/8/layout/bList2"/>
    <dgm:cxn modelId="{3B865343-11F2-49CD-826B-443D1F6B127D}" type="presParOf" srcId="{0AFD9AB0-E877-4E23-93D6-E2C3D9C19B85}" destId="{B77043B7-8793-4D72-AEC9-63E5FA6C81A8}" srcOrd="2" destOrd="0" presId="urn:microsoft.com/office/officeart/2005/8/layout/bList2"/>
    <dgm:cxn modelId="{E9A82C12-9199-4E21-9775-B52C4C7F74DF}" type="presParOf" srcId="{0AFD9AB0-E877-4E23-93D6-E2C3D9C19B85}" destId="{C354B338-9C7B-4D78-9A28-98DB2B68D56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4E54B9-EDB4-4B61-BC43-753B9287C93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163EE8-68F6-4842-9F0E-8712817A8DD6}">
      <dgm:prSet phldrT="[Text]" phldr="0"/>
      <dgm:spPr/>
      <dgm:t>
        <a:bodyPr/>
        <a:lstStyle/>
        <a:p>
          <a:r>
            <a:rPr lang="en-GB" dirty="0"/>
            <a:t>MARCH </a:t>
          </a:r>
        </a:p>
      </dgm:t>
    </dgm:pt>
    <dgm:pt modelId="{432B1801-C20E-4680-9C0D-DA041B463ECE}" type="parTrans" cxnId="{ACCD7A88-707A-4610-8A6F-DED24EDF1537}">
      <dgm:prSet/>
      <dgm:spPr/>
      <dgm:t>
        <a:bodyPr/>
        <a:lstStyle/>
        <a:p>
          <a:endParaRPr lang="en-GB"/>
        </a:p>
      </dgm:t>
    </dgm:pt>
    <dgm:pt modelId="{94B465BD-FBBA-4D13-8DDC-C82266A471FA}" type="sibTrans" cxnId="{ACCD7A88-707A-4610-8A6F-DED24EDF1537}">
      <dgm:prSet/>
      <dgm:spPr/>
      <dgm:t>
        <a:bodyPr/>
        <a:lstStyle/>
        <a:p>
          <a:endParaRPr lang="en-GB"/>
        </a:p>
      </dgm:t>
    </dgm:pt>
    <dgm:pt modelId="{AB5D704E-5404-4FF5-AFEF-8C36A0D2A251}">
      <dgm:prSet phldrT="[Text]" phldr="0"/>
      <dgm:spPr/>
      <dgm:t>
        <a:bodyPr/>
        <a:lstStyle/>
        <a:p>
          <a:pPr eaLnBrk="1" latinLnBrk="0"/>
          <a:r>
            <a:rPr lang="en-GB" dirty="0"/>
            <a:t>Growth &amp; Skills Levy Rules:</a:t>
          </a:r>
        </a:p>
      </dgm:t>
    </dgm:pt>
    <dgm:pt modelId="{886177EB-F6E4-4F4F-B030-44303343CE39}" type="parTrans" cxnId="{5C0575E8-C6F2-491E-9BB0-C5A79E603C40}">
      <dgm:prSet/>
      <dgm:spPr/>
      <dgm:t>
        <a:bodyPr/>
        <a:lstStyle/>
        <a:p>
          <a:endParaRPr lang="en-GB"/>
        </a:p>
      </dgm:t>
    </dgm:pt>
    <dgm:pt modelId="{0A66B670-2952-49CC-8B3C-E88CED6FE4AD}" type="sibTrans" cxnId="{5C0575E8-C6F2-491E-9BB0-C5A79E603C40}">
      <dgm:prSet/>
      <dgm:spPr/>
      <dgm:t>
        <a:bodyPr/>
        <a:lstStyle/>
        <a:p>
          <a:endParaRPr lang="en-GB"/>
        </a:p>
      </dgm:t>
    </dgm:pt>
    <dgm:pt modelId="{5846D194-A05D-4206-93A3-BEEAC9AD0E45}">
      <dgm:prSet phldrT="[Text]" phldr="0"/>
      <dgm:spPr/>
      <dgm:t>
        <a:bodyPr/>
        <a:lstStyle/>
        <a:p>
          <a:r>
            <a:rPr lang="en-GB" dirty="0"/>
            <a:t>Separate Rules initially</a:t>
          </a:r>
        </a:p>
      </dgm:t>
    </dgm:pt>
    <dgm:pt modelId="{4AEA5961-CCBB-450B-AB7D-D2029EC7CCBD}" type="parTrans" cxnId="{3463A34B-9A19-47D0-8770-C408423CF232}">
      <dgm:prSet/>
      <dgm:spPr/>
      <dgm:t>
        <a:bodyPr/>
        <a:lstStyle/>
        <a:p>
          <a:endParaRPr lang="en-GB"/>
        </a:p>
      </dgm:t>
    </dgm:pt>
    <dgm:pt modelId="{684E1F63-5260-4588-8FED-7096B8387A17}" type="sibTrans" cxnId="{3463A34B-9A19-47D0-8770-C408423CF232}">
      <dgm:prSet/>
      <dgm:spPr/>
      <dgm:t>
        <a:bodyPr/>
        <a:lstStyle/>
        <a:p>
          <a:endParaRPr lang="en-GB"/>
        </a:p>
      </dgm:t>
    </dgm:pt>
    <dgm:pt modelId="{24CB9637-0139-4C08-AF59-9C61E8287C8B}">
      <dgm:prSet phldrT="[Text]" phldr="0"/>
      <dgm:spPr/>
      <dgm:t>
        <a:bodyPr/>
        <a:lstStyle/>
        <a:p>
          <a:r>
            <a:rPr lang="en-GB" dirty="0"/>
            <a:t>MAY </a:t>
          </a:r>
        </a:p>
      </dgm:t>
    </dgm:pt>
    <dgm:pt modelId="{845C3CFB-DEFD-4494-A784-43C11119AEB1}" type="parTrans" cxnId="{69850F4B-6D16-4D97-BB3D-5A0A89FF62DC}">
      <dgm:prSet/>
      <dgm:spPr/>
      <dgm:t>
        <a:bodyPr/>
        <a:lstStyle/>
        <a:p>
          <a:endParaRPr lang="en-GB"/>
        </a:p>
      </dgm:t>
    </dgm:pt>
    <dgm:pt modelId="{23E45A0B-A4D1-44DC-A888-6C322832019F}" type="sibTrans" cxnId="{69850F4B-6D16-4D97-BB3D-5A0A89FF62DC}">
      <dgm:prSet/>
      <dgm:spPr/>
      <dgm:t>
        <a:bodyPr/>
        <a:lstStyle/>
        <a:p>
          <a:endParaRPr lang="en-GB"/>
        </a:p>
      </dgm:t>
    </dgm:pt>
    <dgm:pt modelId="{08DABD28-5D03-42AA-A69C-F5DA414CA9E9}">
      <dgm:prSet phldrT="[Text]" phldr="0"/>
      <dgm:spPr/>
      <dgm:t>
        <a:bodyPr/>
        <a:lstStyle/>
        <a:p>
          <a:r>
            <a:rPr lang="en-GB" dirty="0"/>
            <a:t>Full Funding Rules Final</a:t>
          </a:r>
        </a:p>
      </dgm:t>
    </dgm:pt>
    <dgm:pt modelId="{A93AC6E2-C130-414B-8F20-6DCC93F14F12}" type="parTrans" cxnId="{F1B50E0B-AD3A-4F8D-88FC-DE491FAB356F}">
      <dgm:prSet/>
      <dgm:spPr/>
      <dgm:t>
        <a:bodyPr/>
        <a:lstStyle/>
        <a:p>
          <a:endParaRPr lang="en-GB"/>
        </a:p>
      </dgm:t>
    </dgm:pt>
    <dgm:pt modelId="{CB84B9D1-D65E-44F4-A105-D366EBD6D605}" type="sibTrans" cxnId="{F1B50E0B-AD3A-4F8D-88FC-DE491FAB356F}">
      <dgm:prSet/>
      <dgm:spPr/>
      <dgm:t>
        <a:bodyPr/>
        <a:lstStyle/>
        <a:p>
          <a:endParaRPr lang="en-GB"/>
        </a:p>
      </dgm:t>
    </dgm:pt>
    <dgm:pt modelId="{7F72FA15-1F65-4E48-9072-19D80E413C2F}">
      <dgm:prSet phldrT="[Text]" phldr="0"/>
      <dgm:spPr/>
      <dgm:t>
        <a:bodyPr/>
        <a:lstStyle/>
        <a:p>
          <a:r>
            <a:rPr lang="en-GB" dirty="0"/>
            <a:t>JULY </a:t>
          </a:r>
        </a:p>
      </dgm:t>
    </dgm:pt>
    <dgm:pt modelId="{982835E5-5F2E-45F8-9AD8-BC679CB88E99}" type="parTrans" cxnId="{AEE86223-C679-4D7F-9283-67532118C529}">
      <dgm:prSet/>
      <dgm:spPr/>
      <dgm:t>
        <a:bodyPr/>
        <a:lstStyle/>
        <a:p>
          <a:endParaRPr lang="en-GB"/>
        </a:p>
      </dgm:t>
    </dgm:pt>
    <dgm:pt modelId="{2690E164-3DC6-4C35-AD10-46A74262FD7E}" type="sibTrans" cxnId="{AEE86223-C679-4D7F-9283-67532118C529}">
      <dgm:prSet/>
      <dgm:spPr/>
      <dgm:t>
        <a:bodyPr/>
        <a:lstStyle/>
        <a:p>
          <a:endParaRPr lang="en-GB"/>
        </a:p>
      </dgm:t>
    </dgm:pt>
    <dgm:pt modelId="{FE15466A-18A7-43FF-BF4D-EB549768A884}">
      <dgm:prSet phldrT="[Text]" phldr="0"/>
      <dgm:spPr/>
      <dgm:t>
        <a:bodyPr/>
        <a:lstStyle/>
        <a:p>
          <a:pPr eaLnBrk="1" latinLnBrk="0"/>
          <a:r>
            <a:rPr lang="en-GB" dirty="0"/>
            <a:t>Combined Full Funding Rules Version? </a:t>
          </a:r>
        </a:p>
        <a:p>
          <a:endParaRPr lang="en-GB" dirty="0"/>
        </a:p>
      </dgm:t>
    </dgm:pt>
    <dgm:pt modelId="{1F0B8ED6-ECB4-42DE-A858-4F8F4AF35617}" type="parTrans" cxnId="{D205F5D6-7D8D-43F3-B1D6-1337D3E205DA}">
      <dgm:prSet/>
      <dgm:spPr/>
      <dgm:t>
        <a:bodyPr/>
        <a:lstStyle/>
        <a:p>
          <a:endParaRPr lang="en-GB"/>
        </a:p>
      </dgm:t>
    </dgm:pt>
    <dgm:pt modelId="{BD8A7987-4126-4D3C-B94F-A1D5DE02485A}" type="sibTrans" cxnId="{D205F5D6-7D8D-43F3-B1D6-1337D3E205DA}">
      <dgm:prSet/>
      <dgm:spPr/>
      <dgm:t>
        <a:bodyPr/>
        <a:lstStyle/>
        <a:p>
          <a:endParaRPr lang="en-GB"/>
        </a:p>
      </dgm:t>
    </dgm:pt>
    <dgm:pt modelId="{59518443-01FD-4297-8DCF-06ECD7E47CC7}">
      <dgm:prSet phldrT="[Text]" phldr="0"/>
      <dgm:spPr/>
      <dgm:t>
        <a:bodyPr/>
        <a:lstStyle/>
        <a:p>
          <a:endParaRPr lang="en-GB" dirty="0"/>
        </a:p>
      </dgm:t>
    </dgm:pt>
    <dgm:pt modelId="{7A62B4C3-8A3C-4B2D-B1DB-47F67B403F9D}" type="parTrans" cxnId="{6D5493C1-E449-4B56-BA98-4D875563950C}">
      <dgm:prSet/>
      <dgm:spPr/>
      <dgm:t>
        <a:bodyPr/>
        <a:lstStyle/>
        <a:p>
          <a:endParaRPr lang="en-GB"/>
        </a:p>
      </dgm:t>
    </dgm:pt>
    <dgm:pt modelId="{DC640362-81EA-4A45-A7CF-70DD93C964D7}" type="sibTrans" cxnId="{6D5493C1-E449-4B56-BA98-4D875563950C}">
      <dgm:prSet/>
      <dgm:spPr/>
      <dgm:t>
        <a:bodyPr/>
        <a:lstStyle/>
        <a:p>
          <a:endParaRPr lang="en-GB"/>
        </a:p>
      </dgm:t>
    </dgm:pt>
    <dgm:pt modelId="{72C9C489-C763-4332-9109-89E62DF5E840}">
      <dgm:prSet phldrT="[Text]" phldr="0"/>
      <dgm:spPr/>
      <dgm:t>
        <a:bodyPr/>
        <a:lstStyle/>
        <a:p>
          <a:r>
            <a:rPr lang="en-GB" dirty="0"/>
            <a:t>Removal of Standards from Funding:</a:t>
          </a:r>
        </a:p>
      </dgm:t>
    </dgm:pt>
    <dgm:pt modelId="{E28112A0-2989-4D36-BB36-EB9308F95859}" type="parTrans" cxnId="{5211A732-2283-40FC-B7F0-6DBE807BD492}">
      <dgm:prSet/>
      <dgm:spPr/>
      <dgm:t>
        <a:bodyPr/>
        <a:lstStyle/>
        <a:p>
          <a:endParaRPr lang="en-GB"/>
        </a:p>
      </dgm:t>
    </dgm:pt>
    <dgm:pt modelId="{D5110BC7-11C9-4BCA-A954-7BD129CA9ACF}" type="sibTrans" cxnId="{5211A732-2283-40FC-B7F0-6DBE807BD492}">
      <dgm:prSet/>
      <dgm:spPr/>
      <dgm:t>
        <a:bodyPr/>
        <a:lstStyle/>
        <a:p>
          <a:endParaRPr lang="en-GB"/>
        </a:p>
      </dgm:t>
    </dgm:pt>
    <dgm:pt modelId="{D562EF93-8244-4AD8-AE6B-87ACE189E81A}">
      <dgm:prSet phldrT="[Text]" phldr="0"/>
      <dgm:spPr/>
      <dgm:t>
        <a:bodyPr/>
        <a:lstStyle/>
        <a:p>
          <a:r>
            <a:rPr lang="en-GB" dirty="0"/>
            <a:t>‘an initial list of a dozen or more’</a:t>
          </a:r>
        </a:p>
      </dgm:t>
    </dgm:pt>
    <dgm:pt modelId="{4FE11C8C-D27A-4607-A94F-64F1FF75BED7}" type="parTrans" cxnId="{8964C9FD-52A2-4443-854E-59E04FFBF80E}">
      <dgm:prSet/>
      <dgm:spPr/>
      <dgm:t>
        <a:bodyPr/>
        <a:lstStyle/>
        <a:p>
          <a:endParaRPr lang="en-GB"/>
        </a:p>
      </dgm:t>
    </dgm:pt>
    <dgm:pt modelId="{05C5D469-18F9-49A2-A8B3-CB4D81741C28}" type="sibTrans" cxnId="{8964C9FD-52A2-4443-854E-59E04FFBF80E}">
      <dgm:prSet/>
      <dgm:spPr/>
      <dgm:t>
        <a:bodyPr/>
        <a:lstStyle/>
        <a:p>
          <a:endParaRPr lang="en-GB"/>
        </a:p>
      </dgm:t>
    </dgm:pt>
    <dgm:pt modelId="{1EC5309D-AD94-45AA-AD73-9259BA2BF643}">
      <dgm:prSet phldrT="[Text]" phldr="0"/>
      <dgm:spPr/>
      <dgm:t>
        <a:bodyPr/>
        <a:lstStyle/>
        <a:p>
          <a:r>
            <a:rPr lang="en-GB" dirty="0"/>
            <a:t>Still available for employers to fully fund</a:t>
          </a:r>
          <a:br>
            <a:rPr lang="en-GB" dirty="0"/>
          </a:br>
          <a:endParaRPr lang="en-GB" dirty="0"/>
        </a:p>
      </dgm:t>
    </dgm:pt>
    <dgm:pt modelId="{9AF6D444-88D4-4480-8C42-F0A23A6DE724}" type="parTrans" cxnId="{6CD92DE1-73DF-4568-82B4-5A4DCE237DCA}">
      <dgm:prSet/>
      <dgm:spPr/>
      <dgm:t>
        <a:bodyPr/>
        <a:lstStyle/>
        <a:p>
          <a:endParaRPr lang="en-GB"/>
        </a:p>
      </dgm:t>
    </dgm:pt>
    <dgm:pt modelId="{024FC3EF-B9FF-4730-B1B9-5E3112FE6292}" type="sibTrans" cxnId="{6CD92DE1-73DF-4568-82B4-5A4DCE237DCA}">
      <dgm:prSet/>
      <dgm:spPr/>
      <dgm:t>
        <a:bodyPr/>
        <a:lstStyle/>
        <a:p>
          <a:endParaRPr lang="en-GB"/>
        </a:p>
      </dgm:t>
    </dgm:pt>
    <dgm:pt modelId="{A85B9117-CB82-4E2C-85CA-A369DEDD42C8}">
      <dgm:prSet phldrT="[Text]" phldr="0"/>
      <dgm:spPr/>
      <dgm:t>
        <a:bodyPr/>
        <a:lstStyle/>
        <a:p>
          <a:r>
            <a:rPr lang="en-GB" dirty="0"/>
            <a:t>Draft Funding Rules ?</a:t>
          </a:r>
        </a:p>
      </dgm:t>
    </dgm:pt>
    <dgm:pt modelId="{E2502CFD-B118-48BD-B7B2-FEC42D6424E1}" type="parTrans" cxnId="{85692288-AE0C-4A6A-A55F-1081A1C71E38}">
      <dgm:prSet/>
      <dgm:spPr/>
      <dgm:t>
        <a:bodyPr/>
        <a:lstStyle/>
        <a:p>
          <a:endParaRPr lang="en-GB"/>
        </a:p>
      </dgm:t>
    </dgm:pt>
    <dgm:pt modelId="{995E3300-A40A-4139-9D5C-01ABE717F93E}" type="sibTrans" cxnId="{85692288-AE0C-4A6A-A55F-1081A1C71E38}">
      <dgm:prSet/>
      <dgm:spPr/>
      <dgm:t>
        <a:bodyPr/>
        <a:lstStyle/>
        <a:p>
          <a:endParaRPr lang="en-GB"/>
        </a:p>
      </dgm:t>
    </dgm:pt>
    <dgm:pt modelId="{30B57EAD-53CC-4FEB-AC4B-F35940CA3CB5}">
      <dgm:prSet phldrT="[Text]" phldr="0"/>
      <dgm:spPr/>
      <dgm:t>
        <a:bodyPr/>
        <a:lstStyle/>
        <a:p>
          <a:r>
            <a:rPr lang="en-GB" dirty="0"/>
            <a:t>Changes only to accommodate changes? </a:t>
          </a:r>
        </a:p>
      </dgm:t>
    </dgm:pt>
    <dgm:pt modelId="{F6257925-7D4B-4E49-99E5-97238AA71D80}" type="parTrans" cxnId="{C8791FC6-56BE-4D52-9BDB-0B2164615CBC}">
      <dgm:prSet/>
      <dgm:spPr/>
      <dgm:t>
        <a:bodyPr/>
        <a:lstStyle/>
        <a:p>
          <a:endParaRPr lang="en-GB"/>
        </a:p>
      </dgm:t>
    </dgm:pt>
    <dgm:pt modelId="{4169D2C4-36F5-48E5-868B-59F8FB49DCC9}" type="sibTrans" cxnId="{C8791FC6-56BE-4D52-9BDB-0B2164615CBC}">
      <dgm:prSet/>
      <dgm:spPr/>
      <dgm:t>
        <a:bodyPr/>
        <a:lstStyle/>
        <a:p>
          <a:endParaRPr lang="en-GB"/>
        </a:p>
      </dgm:t>
    </dgm:pt>
    <dgm:pt modelId="{6ACA407C-4C39-4096-8EAA-7F8E8BCC08AF}">
      <dgm:prSet phldrT="[Text]" phldr="0"/>
      <dgm:spPr/>
      <dgm:t>
        <a:bodyPr/>
        <a:lstStyle/>
        <a:p>
          <a:r>
            <a:rPr lang="en-GB" dirty="0"/>
            <a:t>Formal Feedback </a:t>
          </a:r>
          <a:br>
            <a:rPr lang="en-GB" dirty="0"/>
          </a:br>
          <a:endParaRPr lang="en-GB" dirty="0"/>
        </a:p>
      </dgm:t>
    </dgm:pt>
    <dgm:pt modelId="{C7326EDE-ECA2-46EF-AAA7-B57FB4E968E7}" type="parTrans" cxnId="{401A83D8-E447-4079-8C16-0D6595916954}">
      <dgm:prSet/>
      <dgm:spPr/>
      <dgm:t>
        <a:bodyPr/>
        <a:lstStyle/>
        <a:p>
          <a:endParaRPr lang="en-GB"/>
        </a:p>
      </dgm:t>
    </dgm:pt>
    <dgm:pt modelId="{ECA161EA-D219-4B9E-90B7-27489B9A36DB}" type="sibTrans" cxnId="{401A83D8-E447-4079-8C16-0D6595916954}">
      <dgm:prSet/>
      <dgm:spPr/>
      <dgm:t>
        <a:bodyPr/>
        <a:lstStyle/>
        <a:p>
          <a:endParaRPr lang="en-GB"/>
        </a:p>
      </dgm:t>
    </dgm:pt>
    <dgm:pt modelId="{24AF49B0-50F3-4DA2-A902-6741EDEA0C52}" type="pres">
      <dgm:prSet presAssocID="{214E54B9-EDB4-4B61-BC43-753B9287C938}" presName="Name0" presStyleCnt="0">
        <dgm:presLayoutVars>
          <dgm:dir/>
          <dgm:animLvl val="lvl"/>
          <dgm:resizeHandles val="exact"/>
        </dgm:presLayoutVars>
      </dgm:prSet>
      <dgm:spPr/>
    </dgm:pt>
    <dgm:pt modelId="{00EA46F7-62E2-4422-84C3-25556706368D}" type="pres">
      <dgm:prSet presAssocID="{DC163EE8-68F6-4842-9F0E-8712817A8DD6}" presName="composite" presStyleCnt="0"/>
      <dgm:spPr/>
    </dgm:pt>
    <dgm:pt modelId="{06B958F6-A163-4B80-BA64-D8C8FC00CC2F}" type="pres">
      <dgm:prSet presAssocID="{DC163EE8-68F6-4842-9F0E-8712817A8DD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6BFEB622-04EE-48C9-B591-3842B73829B3}" type="pres">
      <dgm:prSet presAssocID="{DC163EE8-68F6-4842-9F0E-8712817A8DD6}" presName="desTx" presStyleLbl="alignAccFollowNode1" presStyleIdx="0" presStyleCnt="3">
        <dgm:presLayoutVars>
          <dgm:bulletEnabled val="1"/>
        </dgm:presLayoutVars>
      </dgm:prSet>
      <dgm:spPr/>
    </dgm:pt>
    <dgm:pt modelId="{81810882-166B-4730-AA92-AF105704EA15}" type="pres">
      <dgm:prSet presAssocID="{94B465BD-FBBA-4D13-8DDC-C82266A471FA}" presName="space" presStyleCnt="0"/>
      <dgm:spPr/>
    </dgm:pt>
    <dgm:pt modelId="{55509934-49AC-4744-B8AB-9A0ED2A00158}" type="pres">
      <dgm:prSet presAssocID="{24CB9637-0139-4C08-AF59-9C61E8287C8B}" presName="composite" presStyleCnt="0"/>
      <dgm:spPr/>
    </dgm:pt>
    <dgm:pt modelId="{A87FBD93-7865-4552-9780-E669246737FB}" type="pres">
      <dgm:prSet presAssocID="{24CB9637-0139-4C08-AF59-9C61E8287C8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1B33971F-CE46-4F3F-9A49-B6A99E4B72A4}" type="pres">
      <dgm:prSet presAssocID="{24CB9637-0139-4C08-AF59-9C61E8287C8B}" presName="desTx" presStyleLbl="alignAccFollowNode1" presStyleIdx="1" presStyleCnt="3">
        <dgm:presLayoutVars>
          <dgm:bulletEnabled val="1"/>
        </dgm:presLayoutVars>
      </dgm:prSet>
      <dgm:spPr/>
    </dgm:pt>
    <dgm:pt modelId="{C27DD5C7-ACF4-45EF-888B-64008A3C64EC}" type="pres">
      <dgm:prSet presAssocID="{23E45A0B-A4D1-44DC-A888-6C322832019F}" presName="space" presStyleCnt="0"/>
      <dgm:spPr/>
    </dgm:pt>
    <dgm:pt modelId="{6DD7283D-EAC9-422A-88CA-9A1E3AF09CA8}" type="pres">
      <dgm:prSet presAssocID="{7F72FA15-1F65-4E48-9072-19D80E413C2F}" presName="composite" presStyleCnt="0"/>
      <dgm:spPr/>
    </dgm:pt>
    <dgm:pt modelId="{2ECC6171-5A2D-41FB-A524-92E90FE2C976}" type="pres">
      <dgm:prSet presAssocID="{7F72FA15-1F65-4E48-9072-19D80E413C2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C09B558-92F2-4545-A789-DDF33D037F82}" type="pres">
      <dgm:prSet presAssocID="{7F72FA15-1F65-4E48-9072-19D80E413C2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15A3509-5712-4807-9C69-F2D6E1622FD0}" type="presOf" srcId="{DC163EE8-68F6-4842-9F0E-8712817A8DD6}" destId="{06B958F6-A163-4B80-BA64-D8C8FC00CC2F}" srcOrd="0" destOrd="0" presId="urn:microsoft.com/office/officeart/2005/8/layout/hList1"/>
    <dgm:cxn modelId="{F1B50E0B-AD3A-4F8D-88FC-DE491FAB356F}" srcId="{24CB9637-0139-4C08-AF59-9C61E8287C8B}" destId="{08DABD28-5D03-42AA-A69C-F5DA414CA9E9}" srcOrd="0" destOrd="0" parTransId="{A93AC6E2-C130-414B-8F20-6DCC93F14F12}" sibTransId="{CB84B9D1-D65E-44F4-A105-D366EBD6D605}"/>
    <dgm:cxn modelId="{D13AD212-00CC-41EC-AF6E-6557C1383C6D}" type="presOf" srcId="{A85B9117-CB82-4E2C-85CA-A369DEDD42C8}" destId="{6BFEB622-04EE-48C9-B591-3842B73829B3}" srcOrd="0" destOrd="6" presId="urn:microsoft.com/office/officeart/2005/8/layout/hList1"/>
    <dgm:cxn modelId="{99DE3A1C-AB3A-4433-9098-CD4C46919F98}" type="presOf" srcId="{59518443-01FD-4297-8DCF-06ECD7E47CC7}" destId="{1B33971F-CE46-4F3F-9A49-B6A99E4B72A4}" srcOrd="0" destOrd="2" presId="urn:microsoft.com/office/officeart/2005/8/layout/hList1"/>
    <dgm:cxn modelId="{4281D71E-40DF-49F2-9ADF-BCE004796266}" type="presOf" srcId="{30B57EAD-53CC-4FEB-AC4B-F35940CA3CB5}" destId="{1B33971F-CE46-4F3F-9A49-B6A99E4B72A4}" srcOrd="0" destOrd="1" presId="urn:microsoft.com/office/officeart/2005/8/layout/hList1"/>
    <dgm:cxn modelId="{AEE86223-C679-4D7F-9283-67532118C529}" srcId="{214E54B9-EDB4-4B61-BC43-753B9287C938}" destId="{7F72FA15-1F65-4E48-9072-19D80E413C2F}" srcOrd="2" destOrd="0" parTransId="{982835E5-5F2E-45F8-9AD8-BC679CB88E99}" sibTransId="{2690E164-3DC6-4C35-AD10-46A74262FD7E}"/>
    <dgm:cxn modelId="{5211A732-2283-40FC-B7F0-6DBE807BD492}" srcId="{DC163EE8-68F6-4842-9F0E-8712817A8DD6}" destId="{72C9C489-C763-4332-9109-89E62DF5E840}" srcOrd="1" destOrd="0" parTransId="{E28112A0-2989-4D36-BB36-EB9308F95859}" sibTransId="{D5110BC7-11C9-4BCA-A954-7BD129CA9ACF}"/>
    <dgm:cxn modelId="{5D86D041-8146-4842-90BC-6C771163515B}" type="presOf" srcId="{08DABD28-5D03-42AA-A69C-F5DA414CA9E9}" destId="{1B33971F-CE46-4F3F-9A49-B6A99E4B72A4}" srcOrd="0" destOrd="0" presId="urn:microsoft.com/office/officeart/2005/8/layout/hList1"/>
    <dgm:cxn modelId="{69850F4B-6D16-4D97-BB3D-5A0A89FF62DC}" srcId="{214E54B9-EDB4-4B61-BC43-753B9287C938}" destId="{24CB9637-0139-4C08-AF59-9C61E8287C8B}" srcOrd="1" destOrd="0" parTransId="{845C3CFB-DEFD-4494-A784-43C11119AEB1}" sibTransId="{23E45A0B-A4D1-44DC-A888-6C322832019F}"/>
    <dgm:cxn modelId="{3463A34B-9A19-47D0-8770-C408423CF232}" srcId="{AB5D704E-5404-4FF5-AFEF-8C36A0D2A251}" destId="{5846D194-A05D-4206-93A3-BEEAC9AD0E45}" srcOrd="0" destOrd="0" parTransId="{4AEA5961-CCBB-450B-AB7D-D2029EC7CCBD}" sibTransId="{684E1F63-5260-4588-8FED-7096B8387A17}"/>
    <dgm:cxn modelId="{C3C9CB53-7EC3-443D-B446-67F839C1CDA5}" type="presOf" srcId="{AB5D704E-5404-4FF5-AFEF-8C36A0D2A251}" destId="{6BFEB622-04EE-48C9-B591-3842B73829B3}" srcOrd="0" destOrd="0" presId="urn:microsoft.com/office/officeart/2005/8/layout/hList1"/>
    <dgm:cxn modelId="{82101F6F-13B0-45D5-9447-E8C26345E2C7}" type="presOf" srcId="{D562EF93-8244-4AD8-AE6B-87ACE189E81A}" destId="{6BFEB622-04EE-48C9-B591-3842B73829B3}" srcOrd="0" destOrd="4" presId="urn:microsoft.com/office/officeart/2005/8/layout/hList1"/>
    <dgm:cxn modelId="{E162A287-EFD5-4963-97BE-97281164D4D9}" type="presOf" srcId="{24CB9637-0139-4C08-AF59-9C61E8287C8B}" destId="{A87FBD93-7865-4552-9780-E669246737FB}" srcOrd="0" destOrd="0" presId="urn:microsoft.com/office/officeart/2005/8/layout/hList1"/>
    <dgm:cxn modelId="{85692288-AE0C-4A6A-A55F-1081A1C71E38}" srcId="{DC163EE8-68F6-4842-9F0E-8712817A8DD6}" destId="{A85B9117-CB82-4E2C-85CA-A369DEDD42C8}" srcOrd="2" destOrd="0" parTransId="{E2502CFD-B118-48BD-B7B2-FEC42D6424E1}" sibTransId="{995E3300-A40A-4139-9D5C-01ABE717F93E}"/>
    <dgm:cxn modelId="{ACCD7A88-707A-4610-8A6F-DED24EDF1537}" srcId="{214E54B9-EDB4-4B61-BC43-753B9287C938}" destId="{DC163EE8-68F6-4842-9F0E-8712817A8DD6}" srcOrd="0" destOrd="0" parTransId="{432B1801-C20E-4680-9C0D-DA041B463ECE}" sibTransId="{94B465BD-FBBA-4D13-8DDC-C82266A471FA}"/>
    <dgm:cxn modelId="{27E0D495-2790-4647-8620-70C8719BBCF3}" type="presOf" srcId="{72C9C489-C763-4332-9109-89E62DF5E840}" destId="{6BFEB622-04EE-48C9-B591-3842B73829B3}" srcOrd="0" destOrd="3" presId="urn:microsoft.com/office/officeart/2005/8/layout/hList1"/>
    <dgm:cxn modelId="{EF8BF3A9-8FD6-4DC9-8AAF-848DBFD290BB}" type="presOf" srcId="{5846D194-A05D-4206-93A3-BEEAC9AD0E45}" destId="{6BFEB622-04EE-48C9-B591-3842B73829B3}" srcOrd="0" destOrd="1" presId="urn:microsoft.com/office/officeart/2005/8/layout/hList1"/>
    <dgm:cxn modelId="{D663D9C0-EC57-4B45-A17A-7658D1546B73}" type="presOf" srcId="{1EC5309D-AD94-45AA-AD73-9259BA2BF643}" destId="{6BFEB622-04EE-48C9-B591-3842B73829B3}" srcOrd="0" destOrd="5" presId="urn:microsoft.com/office/officeart/2005/8/layout/hList1"/>
    <dgm:cxn modelId="{6D5493C1-E449-4B56-BA98-4D875563950C}" srcId="{24CB9637-0139-4C08-AF59-9C61E8287C8B}" destId="{59518443-01FD-4297-8DCF-06ECD7E47CC7}" srcOrd="1" destOrd="0" parTransId="{7A62B4C3-8A3C-4B2D-B1DB-47F67B403F9D}" sibTransId="{DC640362-81EA-4A45-A7CF-70DD93C964D7}"/>
    <dgm:cxn modelId="{C7CDEFC5-5431-4E04-BA28-E30EE6357EB6}" type="presOf" srcId="{FE15466A-18A7-43FF-BF4D-EB549768A884}" destId="{DC09B558-92F2-4545-A789-DDF33D037F82}" srcOrd="0" destOrd="0" presId="urn:microsoft.com/office/officeart/2005/8/layout/hList1"/>
    <dgm:cxn modelId="{C8791FC6-56BE-4D52-9BDB-0B2164615CBC}" srcId="{08DABD28-5D03-42AA-A69C-F5DA414CA9E9}" destId="{30B57EAD-53CC-4FEB-AC4B-F35940CA3CB5}" srcOrd="0" destOrd="0" parTransId="{F6257925-7D4B-4E49-99E5-97238AA71D80}" sibTransId="{4169D2C4-36F5-48E5-868B-59F8FB49DCC9}"/>
    <dgm:cxn modelId="{9528A5C9-B0C6-4B06-A021-213BCEF4861B}" type="presOf" srcId="{7F72FA15-1F65-4E48-9072-19D80E413C2F}" destId="{2ECC6171-5A2D-41FB-A524-92E90FE2C976}" srcOrd="0" destOrd="0" presId="urn:microsoft.com/office/officeart/2005/8/layout/hList1"/>
    <dgm:cxn modelId="{D205F5D6-7D8D-43F3-B1D6-1337D3E205DA}" srcId="{7F72FA15-1F65-4E48-9072-19D80E413C2F}" destId="{FE15466A-18A7-43FF-BF4D-EB549768A884}" srcOrd="0" destOrd="0" parTransId="{1F0B8ED6-ECB4-42DE-A858-4F8F4AF35617}" sibTransId="{BD8A7987-4126-4D3C-B94F-A1D5DE02485A}"/>
    <dgm:cxn modelId="{401A83D8-E447-4079-8C16-0D6595916954}" srcId="{AB5D704E-5404-4FF5-AFEF-8C36A0D2A251}" destId="{6ACA407C-4C39-4096-8EAA-7F8E8BCC08AF}" srcOrd="1" destOrd="0" parTransId="{C7326EDE-ECA2-46EF-AAA7-B57FB4E968E7}" sibTransId="{ECA161EA-D219-4B9E-90B7-27489B9A36DB}"/>
    <dgm:cxn modelId="{6CD92DE1-73DF-4568-82B4-5A4DCE237DCA}" srcId="{72C9C489-C763-4332-9109-89E62DF5E840}" destId="{1EC5309D-AD94-45AA-AD73-9259BA2BF643}" srcOrd="1" destOrd="0" parTransId="{9AF6D444-88D4-4480-8C42-F0A23A6DE724}" sibTransId="{024FC3EF-B9FF-4730-B1B9-5E3112FE6292}"/>
    <dgm:cxn modelId="{5C0575E8-C6F2-491E-9BB0-C5A79E603C40}" srcId="{DC163EE8-68F6-4842-9F0E-8712817A8DD6}" destId="{AB5D704E-5404-4FF5-AFEF-8C36A0D2A251}" srcOrd="0" destOrd="0" parTransId="{886177EB-F6E4-4F4F-B030-44303343CE39}" sibTransId="{0A66B670-2952-49CC-8B3C-E88CED6FE4AD}"/>
    <dgm:cxn modelId="{3DDE29F0-7452-499B-9F1B-7EF167AE5008}" type="presOf" srcId="{6ACA407C-4C39-4096-8EAA-7F8E8BCC08AF}" destId="{6BFEB622-04EE-48C9-B591-3842B73829B3}" srcOrd="0" destOrd="2" presId="urn:microsoft.com/office/officeart/2005/8/layout/hList1"/>
    <dgm:cxn modelId="{A8B0CEF6-442C-4F78-9A40-4B1E8902DCEC}" type="presOf" srcId="{214E54B9-EDB4-4B61-BC43-753B9287C938}" destId="{24AF49B0-50F3-4DA2-A902-6741EDEA0C52}" srcOrd="0" destOrd="0" presId="urn:microsoft.com/office/officeart/2005/8/layout/hList1"/>
    <dgm:cxn modelId="{8964C9FD-52A2-4443-854E-59E04FFBF80E}" srcId="{72C9C489-C763-4332-9109-89E62DF5E840}" destId="{D562EF93-8244-4AD8-AE6B-87ACE189E81A}" srcOrd="0" destOrd="0" parTransId="{4FE11C8C-D27A-4607-A94F-64F1FF75BED7}" sibTransId="{05C5D469-18F9-49A2-A8B3-CB4D81741C28}"/>
    <dgm:cxn modelId="{1EF9BAE2-A63E-4BC2-B0F0-697759C3CF97}" type="presParOf" srcId="{24AF49B0-50F3-4DA2-A902-6741EDEA0C52}" destId="{00EA46F7-62E2-4422-84C3-25556706368D}" srcOrd="0" destOrd="0" presId="urn:microsoft.com/office/officeart/2005/8/layout/hList1"/>
    <dgm:cxn modelId="{267A40CE-169E-4CC7-B8F5-956A1F5731FA}" type="presParOf" srcId="{00EA46F7-62E2-4422-84C3-25556706368D}" destId="{06B958F6-A163-4B80-BA64-D8C8FC00CC2F}" srcOrd="0" destOrd="0" presId="urn:microsoft.com/office/officeart/2005/8/layout/hList1"/>
    <dgm:cxn modelId="{681DFE98-3694-4C1F-909B-AA2E9AB5B0C6}" type="presParOf" srcId="{00EA46F7-62E2-4422-84C3-25556706368D}" destId="{6BFEB622-04EE-48C9-B591-3842B73829B3}" srcOrd="1" destOrd="0" presId="urn:microsoft.com/office/officeart/2005/8/layout/hList1"/>
    <dgm:cxn modelId="{3C7DDC09-7FBF-4FA4-80F1-678A91A7C1F5}" type="presParOf" srcId="{24AF49B0-50F3-4DA2-A902-6741EDEA0C52}" destId="{81810882-166B-4730-AA92-AF105704EA15}" srcOrd="1" destOrd="0" presId="urn:microsoft.com/office/officeart/2005/8/layout/hList1"/>
    <dgm:cxn modelId="{F8CC2489-8E30-4B3C-BEF8-4BA9A759F570}" type="presParOf" srcId="{24AF49B0-50F3-4DA2-A902-6741EDEA0C52}" destId="{55509934-49AC-4744-B8AB-9A0ED2A00158}" srcOrd="2" destOrd="0" presId="urn:microsoft.com/office/officeart/2005/8/layout/hList1"/>
    <dgm:cxn modelId="{FD9BCDAE-6BFE-404C-8114-426AACE072BC}" type="presParOf" srcId="{55509934-49AC-4744-B8AB-9A0ED2A00158}" destId="{A87FBD93-7865-4552-9780-E669246737FB}" srcOrd="0" destOrd="0" presId="urn:microsoft.com/office/officeart/2005/8/layout/hList1"/>
    <dgm:cxn modelId="{1908B1A6-2062-4433-AB84-0D5DA21E2451}" type="presParOf" srcId="{55509934-49AC-4744-B8AB-9A0ED2A00158}" destId="{1B33971F-CE46-4F3F-9A49-B6A99E4B72A4}" srcOrd="1" destOrd="0" presId="urn:microsoft.com/office/officeart/2005/8/layout/hList1"/>
    <dgm:cxn modelId="{D93D28BF-7577-4C53-AC21-3FB341FED3A8}" type="presParOf" srcId="{24AF49B0-50F3-4DA2-A902-6741EDEA0C52}" destId="{C27DD5C7-ACF4-45EF-888B-64008A3C64EC}" srcOrd="3" destOrd="0" presId="urn:microsoft.com/office/officeart/2005/8/layout/hList1"/>
    <dgm:cxn modelId="{7557DD1C-C2BB-4D14-BAF1-857865FD934B}" type="presParOf" srcId="{24AF49B0-50F3-4DA2-A902-6741EDEA0C52}" destId="{6DD7283D-EAC9-422A-88CA-9A1E3AF09CA8}" srcOrd="4" destOrd="0" presId="urn:microsoft.com/office/officeart/2005/8/layout/hList1"/>
    <dgm:cxn modelId="{82E25A01-0741-473C-83D3-6C972E38BE45}" type="presParOf" srcId="{6DD7283D-EAC9-422A-88CA-9A1E3AF09CA8}" destId="{2ECC6171-5A2D-41FB-A524-92E90FE2C976}" srcOrd="0" destOrd="0" presId="urn:microsoft.com/office/officeart/2005/8/layout/hList1"/>
    <dgm:cxn modelId="{7103489E-53AB-44B8-A14A-927BE6E404FF}" type="presParOf" srcId="{6DD7283D-EAC9-422A-88CA-9A1E3AF09CA8}" destId="{DC09B558-92F2-4545-A789-DDF33D037F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4E54B9-EDB4-4B61-BC43-753B9287C93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163EE8-68F6-4842-9F0E-8712817A8DD6}">
      <dgm:prSet phldrT="[Text]" phldr="0"/>
      <dgm:spPr>
        <a:solidFill>
          <a:srgbClr val="15936F"/>
        </a:solidFill>
      </dgm:spPr>
      <dgm:t>
        <a:bodyPr/>
        <a:lstStyle/>
        <a:p>
          <a:r>
            <a:rPr lang="en-GB" dirty="0"/>
            <a:t>Policy Future Direction ? </a:t>
          </a:r>
        </a:p>
      </dgm:t>
    </dgm:pt>
    <dgm:pt modelId="{432B1801-C20E-4680-9C0D-DA041B463ECE}" type="parTrans" cxnId="{ACCD7A88-707A-4610-8A6F-DED24EDF1537}">
      <dgm:prSet/>
      <dgm:spPr/>
      <dgm:t>
        <a:bodyPr/>
        <a:lstStyle/>
        <a:p>
          <a:endParaRPr lang="en-GB"/>
        </a:p>
      </dgm:t>
    </dgm:pt>
    <dgm:pt modelId="{94B465BD-FBBA-4D13-8DDC-C82266A471FA}" type="sibTrans" cxnId="{ACCD7A88-707A-4610-8A6F-DED24EDF1537}">
      <dgm:prSet/>
      <dgm:spPr/>
      <dgm:t>
        <a:bodyPr/>
        <a:lstStyle/>
        <a:p>
          <a:endParaRPr lang="en-GB"/>
        </a:p>
      </dgm:t>
    </dgm:pt>
    <dgm:pt modelId="{AB5D704E-5404-4FF5-AFEF-8C36A0D2A251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Local priorities, Sectoral priorities</a:t>
          </a:r>
        </a:p>
      </dgm:t>
    </dgm:pt>
    <dgm:pt modelId="{886177EB-F6E4-4F4F-B030-44303343CE39}" type="parTrans" cxnId="{5C0575E8-C6F2-491E-9BB0-C5A79E603C40}">
      <dgm:prSet/>
      <dgm:spPr/>
      <dgm:t>
        <a:bodyPr/>
        <a:lstStyle/>
        <a:p>
          <a:endParaRPr lang="en-GB"/>
        </a:p>
      </dgm:t>
    </dgm:pt>
    <dgm:pt modelId="{0A66B670-2952-49CC-8B3C-E88CED6FE4AD}" type="sibTrans" cxnId="{5C0575E8-C6F2-491E-9BB0-C5A79E603C40}">
      <dgm:prSet/>
      <dgm:spPr/>
      <dgm:t>
        <a:bodyPr/>
        <a:lstStyle/>
        <a:p>
          <a:endParaRPr lang="en-GB"/>
        </a:p>
      </dgm:t>
    </dgm:pt>
    <dgm:pt modelId="{24CB9637-0139-4C08-AF59-9C61E8287C8B}">
      <dgm:prSet phldrT="[Text]" phldr="0"/>
      <dgm:spPr>
        <a:solidFill>
          <a:srgbClr val="15936F"/>
        </a:solidFill>
      </dgm:spPr>
      <dgm:t>
        <a:bodyPr/>
        <a:lstStyle/>
        <a:p>
          <a:r>
            <a:rPr lang="en-GB" dirty="0"/>
            <a:t>Opportunities </a:t>
          </a:r>
        </a:p>
      </dgm:t>
    </dgm:pt>
    <dgm:pt modelId="{845C3CFB-DEFD-4494-A784-43C11119AEB1}" type="parTrans" cxnId="{69850F4B-6D16-4D97-BB3D-5A0A89FF62DC}">
      <dgm:prSet/>
      <dgm:spPr/>
      <dgm:t>
        <a:bodyPr/>
        <a:lstStyle/>
        <a:p>
          <a:endParaRPr lang="en-GB"/>
        </a:p>
      </dgm:t>
    </dgm:pt>
    <dgm:pt modelId="{23E45A0B-A4D1-44DC-A888-6C322832019F}" type="sibTrans" cxnId="{69850F4B-6D16-4D97-BB3D-5A0A89FF62DC}">
      <dgm:prSet/>
      <dgm:spPr/>
      <dgm:t>
        <a:bodyPr/>
        <a:lstStyle/>
        <a:p>
          <a:endParaRPr lang="en-GB"/>
        </a:p>
      </dgm:t>
    </dgm:pt>
    <dgm:pt modelId="{08DABD28-5D03-42AA-A69C-F5DA414CA9E9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Short Courses</a:t>
          </a:r>
        </a:p>
      </dgm:t>
    </dgm:pt>
    <dgm:pt modelId="{A93AC6E2-C130-414B-8F20-6DCC93F14F12}" type="parTrans" cxnId="{F1B50E0B-AD3A-4F8D-88FC-DE491FAB356F}">
      <dgm:prSet/>
      <dgm:spPr/>
      <dgm:t>
        <a:bodyPr/>
        <a:lstStyle/>
        <a:p>
          <a:endParaRPr lang="en-GB"/>
        </a:p>
      </dgm:t>
    </dgm:pt>
    <dgm:pt modelId="{CB84B9D1-D65E-44F4-A105-D366EBD6D605}" type="sibTrans" cxnId="{F1B50E0B-AD3A-4F8D-88FC-DE491FAB356F}">
      <dgm:prSet/>
      <dgm:spPr/>
      <dgm:t>
        <a:bodyPr/>
        <a:lstStyle/>
        <a:p>
          <a:endParaRPr lang="en-GB"/>
        </a:p>
      </dgm:t>
    </dgm:pt>
    <dgm:pt modelId="{9419C479-33ED-4466-8DF2-213A48386109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LLE or / and Growth &amp; Skills</a:t>
          </a:r>
        </a:p>
      </dgm:t>
    </dgm:pt>
    <dgm:pt modelId="{3F31A581-5523-4D38-9D58-F3CE85795FF1}" type="parTrans" cxnId="{6E9EB2E8-E1F0-4EDF-B9C2-27DD8AED0EC5}">
      <dgm:prSet/>
      <dgm:spPr/>
      <dgm:t>
        <a:bodyPr/>
        <a:lstStyle/>
        <a:p>
          <a:endParaRPr lang="en-GB"/>
        </a:p>
      </dgm:t>
    </dgm:pt>
    <dgm:pt modelId="{7326CB8E-8D99-4D1C-91E6-D37A9BBE616E}" type="sibTrans" cxnId="{6E9EB2E8-E1F0-4EDF-B9C2-27DD8AED0EC5}">
      <dgm:prSet/>
      <dgm:spPr/>
      <dgm:t>
        <a:bodyPr/>
        <a:lstStyle/>
        <a:p>
          <a:endParaRPr lang="en-GB"/>
        </a:p>
      </dgm:t>
    </dgm:pt>
    <dgm:pt modelId="{95BC34E0-6EFC-47D4-9441-27BFF40DC339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Apprenticeship Expansion into Priority Areas</a:t>
          </a:r>
        </a:p>
      </dgm:t>
    </dgm:pt>
    <dgm:pt modelId="{8FFC58BB-BE46-4D84-918E-1616872E0D89}" type="parTrans" cxnId="{F72B7D57-62A0-4802-B12A-9614D1468491}">
      <dgm:prSet/>
      <dgm:spPr/>
      <dgm:t>
        <a:bodyPr/>
        <a:lstStyle/>
        <a:p>
          <a:endParaRPr lang="en-GB"/>
        </a:p>
      </dgm:t>
    </dgm:pt>
    <dgm:pt modelId="{9D85AF50-2576-4399-AED7-720782C7FCDC}" type="sibTrans" cxnId="{F72B7D57-62A0-4802-B12A-9614D1468491}">
      <dgm:prSet/>
      <dgm:spPr/>
      <dgm:t>
        <a:bodyPr/>
        <a:lstStyle/>
        <a:p>
          <a:endParaRPr lang="en-GB"/>
        </a:p>
      </dgm:t>
    </dgm:pt>
    <dgm:pt modelId="{545B5092-E753-4294-BE28-BAD466EE7268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Targeting different mix of  employees – age </a:t>
          </a:r>
        </a:p>
      </dgm:t>
    </dgm:pt>
    <dgm:pt modelId="{F4C754C2-A886-4D70-AA25-2032A1555376}" type="parTrans" cxnId="{83C91B48-39C3-472B-BCDD-6E2D22D59FD0}">
      <dgm:prSet/>
      <dgm:spPr/>
      <dgm:t>
        <a:bodyPr/>
        <a:lstStyle/>
        <a:p>
          <a:endParaRPr lang="en-GB"/>
        </a:p>
      </dgm:t>
    </dgm:pt>
    <dgm:pt modelId="{179384D7-12CC-4862-947A-FD32EB22517B}" type="sibTrans" cxnId="{83C91B48-39C3-472B-BCDD-6E2D22D59FD0}">
      <dgm:prSet/>
      <dgm:spPr/>
      <dgm:t>
        <a:bodyPr/>
        <a:lstStyle/>
        <a:p>
          <a:endParaRPr lang="en-GB"/>
        </a:p>
      </dgm:t>
    </dgm:pt>
    <dgm:pt modelId="{37F82D64-23F7-4E5E-A2B1-65141FDD32DC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Incentives for employers to take on young people?</a:t>
          </a:r>
        </a:p>
      </dgm:t>
    </dgm:pt>
    <dgm:pt modelId="{83736DE4-7F82-4CFB-A272-EF02F58973A0}" type="parTrans" cxnId="{06C63E56-5A16-4178-8B76-623356546469}">
      <dgm:prSet/>
      <dgm:spPr/>
      <dgm:t>
        <a:bodyPr/>
        <a:lstStyle/>
        <a:p>
          <a:endParaRPr lang="en-GB"/>
        </a:p>
      </dgm:t>
    </dgm:pt>
    <dgm:pt modelId="{C749F15C-D5C8-4E69-88CB-963AD829D99E}" type="sibTrans" cxnId="{06C63E56-5A16-4178-8B76-623356546469}">
      <dgm:prSet/>
      <dgm:spPr/>
      <dgm:t>
        <a:bodyPr/>
        <a:lstStyle/>
        <a:p>
          <a:endParaRPr lang="en-GB"/>
        </a:p>
      </dgm:t>
    </dgm:pt>
    <dgm:pt modelId="{CEC6D610-D211-42F8-ABE2-939DAE57028B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...and units for existing staff / ‘older’ employees?</a:t>
          </a:r>
        </a:p>
      </dgm:t>
    </dgm:pt>
    <dgm:pt modelId="{B985E06C-3ECA-4D14-A55C-73187576356F}" type="parTrans" cxnId="{ED6DD881-A05F-40D5-B8E4-240E6AECCD49}">
      <dgm:prSet/>
      <dgm:spPr/>
      <dgm:t>
        <a:bodyPr/>
        <a:lstStyle/>
        <a:p>
          <a:endParaRPr lang="en-GB"/>
        </a:p>
      </dgm:t>
    </dgm:pt>
    <dgm:pt modelId="{EAF58B91-0896-4E41-8DCA-1BCC699EC231}" type="sibTrans" cxnId="{ED6DD881-A05F-40D5-B8E4-240E6AECCD49}">
      <dgm:prSet/>
      <dgm:spPr/>
      <dgm:t>
        <a:bodyPr/>
        <a:lstStyle/>
        <a:p>
          <a:endParaRPr lang="en-GB"/>
        </a:p>
      </dgm:t>
    </dgm:pt>
    <dgm:pt modelId="{BE01128F-E399-4FF5-BF16-4E83AC2C0C82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endParaRPr lang="en-GB" dirty="0"/>
        </a:p>
      </dgm:t>
    </dgm:pt>
    <dgm:pt modelId="{74B44E91-9F8C-4197-B549-009CFBD78561}" type="parTrans" cxnId="{3CA002B0-2842-4F1B-891C-B460A3C79A43}">
      <dgm:prSet/>
      <dgm:spPr/>
      <dgm:t>
        <a:bodyPr/>
        <a:lstStyle/>
        <a:p>
          <a:endParaRPr lang="en-GB"/>
        </a:p>
      </dgm:t>
    </dgm:pt>
    <dgm:pt modelId="{5308229E-5B48-48FA-A5E4-6EF923A99F62}" type="sibTrans" cxnId="{3CA002B0-2842-4F1B-891C-B460A3C79A43}">
      <dgm:prSet/>
      <dgm:spPr/>
      <dgm:t>
        <a:bodyPr/>
        <a:lstStyle/>
        <a:p>
          <a:endParaRPr lang="en-GB"/>
        </a:p>
      </dgm:t>
    </dgm:pt>
    <dgm:pt modelId="{19E9ED5F-6E27-4E69-8193-521B5AF1CF85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Units </a:t>
          </a:r>
        </a:p>
      </dgm:t>
    </dgm:pt>
    <dgm:pt modelId="{7B8CA50A-CA00-4EB9-8559-1A4E253282CB}" type="parTrans" cxnId="{88531681-43C0-44B4-B43A-34DA5D71FEAD}">
      <dgm:prSet/>
      <dgm:spPr/>
      <dgm:t>
        <a:bodyPr/>
        <a:lstStyle/>
        <a:p>
          <a:endParaRPr lang="en-GB"/>
        </a:p>
      </dgm:t>
    </dgm:pt>
    <dgm:pt modelId="{72F545A7-577B-45AB-AC94-E6A5B28E5B7C}" type="sibTrans" cxnId="{88531681-43C0-44B4-B43A-34DA5D71FEAD}">
      <dgm:prSet/>
      <dgm:spPr/>
      <dgm:t>
        <a:bodyPr/>
        <a:lstStyle/>
        <a:p>
          <a:endParaRPr lang="en-GB"/>
        </a:p>
      </dgm:t>
    </dgm:pt>
    <dgm:pt modelId="{6F8571AE-8F10-4F5C-9057-3B349C1A1D8A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Targeting a different mix of employers  - SMEs</a:t>
          </a:r>
        </a:p>
      </dgm:t>
    </dgm:pt>
    <dgm:pt modelId="{87BB9B45-644C-41F5-B176-F01B73325200}" type="parTrans" cxnId="{20B1AFEE-A722-478E-B1E1-560A1C88B226}">
      <dgm:prSet/>
      <dgm:spPr/>
      <dgm:t>
        <a:bodyPr/>
        <a:lstStyle/>
        <a:p>
          <a:endParaRPr lang="en-GB"/>
        </a:p>
      </dgm:t>
    </dgm:pt>
    <dgm:pt modelId="{B96305DA-45E8-4760-BF7C-FEADD582A997}" type="sibTrans" cxnId="{20B1AFEE-A722-478E-B1E1-560A1C88B226}">
      <dgm:prSet/>
      <dgm:spPr/>
      <dgm:t>
        <a:bodyPr/>
        <a:lstStyle/>
        <a:p>
          <a:endParaRPr lang="en-GB"/>
        </a:p>
      </dgm:t>
    </dgm:pt>
    <dgm:pt modelId="{246E00DD-697C-40B9-95F9-3B83983CAA7A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Incentives for SME employers?</a:t>
          </a:r>
        </a:p>
      </dgm:t>
    </dgm:pt>
    <dgm:pt modelId="{C80B0157-4ABA-41F0-9B8B-53026500EF71}" type="parTrans" cxnId="{ACA3950F-BB19-4D3D-A688-F47FF4E461D0}">
      <dgm:prSet/>
      <dgm:spPr/>
      <dgm:t>
        <a:bodyPr/>
        <a:lstStyle/>
        <a:p>
          <a:endParaRPr lang="en-GB"/>
        </a:p>
      </dgm:t>
    </dgm:pt>
    <dgm:pt modelId="{49AA2BC0-3937-4CF5-A18D-D8418960A495}" type="sibTrans" cxnId="{ACA3950F-BB19-4D3D-A688-F47FF4E461D0}">
      <dgm:prSet/>
      <dgm:spPr/>
      <dgm:t>
        <a:bodyPr/>
        <a:lstStyle/>
        <a:p>
          <a:endParaRPr lang="en-GB"/>
        </a:p>
      </dgm:t>
    </dgm:pt>
    <dgm:pt modelId="{1E199C80-C41B-46A8-A978-5756688BB0F7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Supporting employers to embed new roles into their recruitment  </a:t>
          </a:r>
        </a:p>
      </dgm:t>
    </dgm:pt>
    <dgm:pt modelId="{022A16FB-D693-4171-9067-1A35C7EC756F}" type="parTrans" cxnId="{D3E08848-8E90-406C-81FD-CA272CD51E5A}">
      <dgm:prSet/>
      <dgm:spPr/>
      <dgm:t>
        <a:bodyPr/>
        <a:lstStyle/>
        <a:p>
          <a:endParaRPr lang="en-GB"/>
        </a:p>
      </dgm:t>
    </dgm:pt>
    <dgm:pt modelId="{BF07AE4D-F663-4B4F-8E64-5844AD7C2FB4}" type="sibTrans" cxnId="{D3E08848-8E90-406C-81FD-CA272CD51E5A}">
      <dgm:prSet/>
      <dgm:spPr/>
      <dgm:t>
        <a:bodyPr/>
        <a:lstStyle/>
        <a:p>
          <a:endParaRPr lang="en-GB"/>
        </a:p>
      </dgm:t>
    </dgm:pt>
    <dgm:pt modelId="{8300BA45-7BFD-424F-ADBB-F7F0AAC22B4B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Full apprenticeships for new to role and/young people...?</a:t>
          </a:r>
        </a:p>
      </dgm:t>
    </dgm:pt>
    <dgm:pt modelId="{EAD01D19-4580-43DB-9AC8-AA688337E8FA}" type="parTrans" cxnId="{4C344C23-022F-4EA0-85ED-D586AEE6DED5}">
      <dgm:prSet/>
      <dgm:spPr/>
      <dgm:t>
        <a:bodyPr/>
        <a:lstStyle/>
        <a:p>
          <a:endParaRPr lang="en-GB"/>
        </a:p>
      </dgm:t>
    </dgm:pt>
    <dgm:pt modelId="{E7A4726F-3ECF-4160-88C8-38C61B2DF991}" type="sibTrans" cxnId="{4C344C23-022F-4EA0-85ED-D586AEE6DED5}">
      <dgm:prSet/>
      <dgm:spPr/>
      <dgm:t>
        <a:bodyPr/>
        <a:lstStyle/>
        <a:p>
          <a:endParaRPr lang="en-GB"/>
        </a:p>
      </dgm:t>
    </dgm:pt>
    <dgm:pt modelId="{52CCAA34-D285-41FB-84BD-3E807333824E}">
      <dgm:prSet phldrT="[Text]" phldr="0"/>
      <dgm:spPr>
        <a:solidFill>
          <a:srgbClr val="CAE4DD">
            <a:alpha val="89804"/>
          </a:srgbClr>
        </a:solidFill>
      </dgm:spPr>
      <dgm:t>
        <a:bodyPr/>
        <a:lstStyle/>
        <a:p>
          <a:r>
            <a:rPr lang="en-GB" dirty="0"/>
            <a:t>Further removal for funding –other ‘generic skills..?</a:t>
          </a:r>
        </a:p>
      </dgm:t>
    </dgm:pt>
    <dgm:pt modelId="{1CBACADE-7F6D-4931-9BD9-F5C4617B63F1}" type="parTrans" cxnId="{FAF1C6DA-99CC-4816-8842-16598151A635}">
      <dgm:prSet/>
      <dgm:spPr/>
    </dgm:pt>
    <dgm:pt modelId="{B767FD93-B8BE-4B14-9030-640F89169E49}" type="sibTrans" cxnId="{FAF1C6DA-99CC-4816-8842-16598151A635}">
      <dgm:prSet/>
      <dgm:spPr/>
    </dgm:pt>
    <dgm:pt modelId="{24AF49B0-50F3-4DA2-A902-6741EDEA0C52}" type="pres">
      <dgm:prSet presAssocID="{214E54B9-EDB4-4B61-BC43-753B9287C938}" presName="Name0" presStyleCnt="0">
        <dgm:presLayoutVars>
          <dgm:dir/>
          <dgm:animLvl val="lvl"/>
          <dgm:resizeHandles val="exact"/>
        </dgm:presLayoutVars>
      </dgm:prSet>
      <dgm:spPr/>
    </dgm:pt>
    <dgm:pt modelId="{00EA46F7-62E2-4422-84C3-25556706368D}" type="pres">
      <dgm:prSet presAssocID="{DC163EE8-68F6-4842-9F0E-8712817A8DD6}" presName="composite" presStyleCnt="0"/>
      <dgm:spPr/>
    </dgm:pt>
    <dgm:pt modelId="{06B958F6-A163-4B80-BA64-D8C8FC00CC2F}" type="pres">
      <dgm:prSet presAssocID="{DC163EE8-68F6-4842-9F0E-8712817A8DD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BFEB622-04EE-48C9-B591-3842B73829B3}" type="pres">
      <dgm:prSet presAssocID="{DC163EE8-68F6-4842-9F0E-8712817A8DD6}" presName="desTx" presStyleLbl="alignAccFollowNode1" presStyleIdx="0" presStyleCnt="2">
        <dgm:presLayoutVars>
          <dgm:bulletEnabled val="1"/>
        </dgm:presLayoutVars>
      </dgm:prSet>
      <dgm:spPr/>
    </dgm:pt>
    <dgm:pt modelId="{81810882-166B-4730-AA92-AF105704EA15}" type="pres">
      <dgm:prSet presAssocID="{94B465BD-FBBA-4D13-8DDC-C82266A471FA}" presName="space" presStyleCnt="0"/>
      <dgm:spPr/>
    </dgm:pt>
    <dgm:pt modelId="{55509934-49AC-4744-B8AB-9A0ED2A00158}" type="pres">
      <dgm:prSet presAssocID="{24CB9637-0139-4C08-AF59-9C61E8287C8B}" presName="composite" presStyleCnt="0"/>
      <dgm:spPr/>
    </dgm:pt>
    <dgm:pt modelId="{A87FBD93-7865-4552-9780-E669246737FB}" type="pres">
      <dgm:prSet presAssocID="{24CB9637-0139-4C08-AF59-9C61E8287C8B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B33971F-CE46-4F3F-9A49-B6A99E4B72A4}" type="pres">
      <dgm:prSet presAssocID="{24CB9637-0139-4C08-AF59-9C61E8287C8B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91695C0A-922F-4043-8895-D9A29A330FD2}" type="presOf" srcId="{24CB9637-0139-4C08-AF59-9C61E8287C8B}" destId="{A87FBD93-7865-4552-9780-E669246737FB}" srcOrd="0" destOrd="0" presId="urn:microsoft.com/office/officeart/2005/8/layout/hList1"/>
    <dgm:cxn modelId="{F1B50E0B-AD3A-4F8D-88FC-DE491FAB356F}" srcId="{24CB9637-0139-4C08-AF59-9C61E8287C8B}" destId="{08DABD28-5D03-42AA-A69C-F5DA414CA9E9}" srcOrd="0" destOrd="0" parTransId="{A93AC6E2-C130-414B-8F20-6DCC93F14F12}" sibTransId="{CB84B9D1-D65E-44F4-A105-D366EBD6D605}"/>
    <dgm:cxn modelId="{ACA3950F-BB19-4D3D-A688-F47FF4E461D0}" srcId="{DC163EE8-68F6-4842-9F0E-8712817A8DD6}" destId="{246E00DD-697C-40B9-95F9-3B83983CAA7A}" srcOrd="4" destOrd="0" parTransId="{C80B0157-4ABA-41F0-9B8B-53026500EF71}" sibTransId="{49AA2BC0-3937-4CF5-A18D-D8418960A495}"/>
    <dgm:cxn modelId="{D6FF6C10-A4EC-47D0-9EEB-33DE9016F73D}" type="presOf" srcId="{BE01128F-E399-4FF5-BF16-4E83AC2C0C82}" destId="{6BFEB622-04EE-48C9-B591-3842B73829B3}" srcOrd="0" destOrd="6" presId="urn:microsoft.com/office/officeart/2005/8/layout/hList1"/>
    <dgm:cxn modelId="{4C344C23-022F-4EA0-85ED-D586AEE6DED5}" srcId="{DC163EE8-68F6-4842-9F0E-8712817A8DD6}" destId="{8300BA45-7BFD-424F-ADBB-F7F0AAC22B4B}" srcOrd="1" destOrd="0" parTransId="{EAD01D19-4580-43DB-9AC8-AA688337E8FA}" sibTransId="{E7A4726F-3ECF-4160-88C8-38C61B2DF991}"/>
    <dgm:cxn modelId="{94693828-A0BC-4C31-B4D3-8731BCB8037A}" type="presOf" srcId="{95BC34E0-6EFC-47D4-9441-27BFF40DC339}" destId="{1B33971F-CE46-4F3F-9A49-B6A99E4B72A4}" srcOrd="0" destOrd="3" presId="urn:microsoft.com/office/officeart/2005/8/layout/hList1"/>
    <dgm:cxn modelId="{2D85E13A-84EB-4A66-8A87-AB74B9B32244}" type="presOf" srcId="{08DABD28-5D03-42AA-A69C-F5DA414CA9E9}" destId="{1B33971F-CE46-4F3F-9A49-B6A99E4B72A4}" srcOrd="0" destOrd="0" presId="urn:microsoft.com/office/officeart/2005/8/layout/hList1"/>
    <dgm:cxn modelId="{83C91B48-39C3-472B-BCDD-6E2D22D59FD0}" srcId="{24CB9637-0139-4C08-AF59-9C61E8287C8B}" destId="{545B5092-E753-4294-BE28-BAD466EE7268}" srcOrd="4" destOrd="0" parTransId="{F4C754C2-A886-4D70-AA25-2032A1555376}" sibTransId="{179384D7-12CC-4862-947A-FD32EB22517B}"/>
    <dgm:cxn modelId="{D3E08848-8E90-406C-81FD-CA272CD51E5A}" srcId="{24CB9637-0139-4C08-AF59-9C61E8287C8B}" destId="{1E199C80-C41B-46A8-A978-5756688BB0F7}" srcOrd="6" destOrd="0" parTransId="{022A16FB-D693-4171-9067-1A35C7EC756F}" sibTransId="{BF07AE4D-F663-4B4F-8E64-5844AD7C2FB4}"/>
    <dgm:cxn modelId="{69850F4B-6D16-4D97-BB3D-5A0A89FF62DC}" srcId="{214E54B9-EDB4-4B61-BC43-753B9287C938}" destId="{24CB9637-0139-4C08-AF59-9C61E8287C8B}" srcOrd="1" destOrd="0" parTransId="{845C3CFB-DEFD-4494-A784-43C11119AEB1}" sibTransId="{23E45A0B-A4D1-44DC-A888-6C322832019F}"/>
    <dgm:cxn modelId="{06C63E56-5A16-4178-8B76-623356546469}" srcId="{DC163EE8-68F6-4842-9F0E-8712817A8DD6}" destId="{37F82D64-23F7-4E5E-A2B1-65141FDD32DC}" srcOrd="3" destOrd="0" parTransId="{83736DE4-7F82-4CFB-A272-EF02F58973A0}" sibTransId="{C749F15C-D5C8-4E69-88CB-963AD829D99E}"/>
    <dgm:cxn modelId="{F72B7D57-62A0-4802-B12A-9614D1468491}" srcId="{24CB9637-0139-4C08-AF59-9C61E8287C8B}" destId="{95BC34E0-6EFC-47D4-9441-27BFF40DC339}" srcOrd="3" destOrd="0" parTransId="{8FFC58BB-BE46-4D84-918E-1616872E0D89}" sibTransId="{9D85AF50-2576-4399-AED7-720782C7FCDC}"/>
    <dgm:cxn modelId="{12612E5A-07BE-47E8-B289-4EF77920E866}" type="presOf" srcId="{37F82D64-23F7-4E5E-A2B1-65141FDD32DC}" destId="{6BFEB622-04EE-48C9-B591-3842B73829B3}" srcOrd="0" destOrd="3" presId="urn:microsoft.com/office/officeart/2005/8/layout/hList1"/>
    <dgm:cxn modelId="{D17E245C-B28E-4188-A2E7-921524CC6A91}" type="presOf" srcId="{DC163EE8-68F6-4842-9F0E-8712817A8DD6}" destId="{06B958F6-A163-4B80-BA64-D8C8FC00CC2F}" srcOrd="0" destOrd="0" presId="urn:microsoft.com/office/officeart/2005/8/layout/hList1"/>
    <dgm:cxn modelId="{4CA59975-D28E-46BD-9286-0F54289793F2}" type="presOf" srcId="{AB5D704E-5404-4FF5-AFEF-8C36A0D2A251}" destId="{6BFEB622-04EE-48C9-B591-3842B73829B3}" srcOrd="0" destOrd="0" presId="urn:microsoft.com/office/officeart/2005/8/layout/hList1"/>
    <dgm:cxn modelId="{88531681-43C0-44B4-B43A-34DA5D71FEAD}" srcId="{24CB9637-0139-4C08-AF59-9C61E8287C8B}" destId="{19E9ED5F-6E27-4E69-8193-521B5AF1CF85}" srcOrd="1" destOrd="0" parTransId="{7B8CA50A-CA00-4EB9-8559-1A4E253282CB}" sibTransId="{72F545A7-577B-45AB-AC94-E6A5B28E5B7C}"/>
    <dgm:cxn modelId="{ED6DD881-A05F-40D5-B8E4-240E6AECCD49}" srcId="{DC163EE8-68F6-4842-9F0E-8712817A8DD6}" destId="{CEC6D610-D211-42F8-ABE2-939DAE57028B}" srcOrd="2" destOrd="0" parTransId="{B985E06C-3ECA-4D14-A55C-73187576356F}" sibTransId="{EAF58B91-0896-4E41-8DCA-1BCC699EC231}"/>
    <dgm:cxn modelId="{ACCD7A88-707A-4610-8A6F-DED24EDF1537}" srcId="{214E54B9-EDB4-4B61-BC43-753B9287C938}" destId="{DC163EE8-68F6-4842-9F0E-8712817A8DD6}" srcOrd="0" destOrd="0" parTransId="{432B1801-C20E-4680-9C0D-DA041B463ECE}" sibTransId="{94B465BD-FBBA-4D13-8DDC-C82266A471FA}"/>
    <dgm:cxn modelId="{056DB78D-BB1F-444E-9E53-8D4282EF11DA}" type="presOf" srcId="{8300BA45-7BFD-424F-ADBB-F7F0AAC22B4B}" destId="{6BFEB622-04EE-48C9-B591-3842B73829B3}" srcOrd="0" destOrd="1" presId="urn:microsoft.com/office/officeart/2005/8/layout/hList1"/>
    <dgm:cxn modelId="{11F1E090-5AA2-4AFA-AE45-FF44C5E7426E}" type="presOf" srcId="{19E9ED5F-6E27-4E69-8193-521B5AF1CF85}" destId="{1B33971F-CE46-4F3F-9A49-B6A99E4B72A4}" srcOrd="0" destOrd="1" presId="urn:microsoft.com/office/officeart/2005/8/layout/hList1"/>
    <dgm:cxn modelId="{2C64DF98-2DA0-4612-97B7-C6211FD75FD3}" type="presOf" srcId="{52CCAA34-D285-41FB-84BD-3E807333824E}" destId="{6BFEB622-04EE-48C9-B591-3842B73829B3}" srcOrd="0" destOrd="5" presId="urn:microsoft.com/office/officeart/2005/8/layout/hList1"/>
    <dgm:cxn modelId="{044BD4A0-709C-4DD6-AE3E-93A4A1810C02}" type="presOf" srcId="{1E199C80-C41B-46A8-A978-5756688BB0F7}" destId="{1B33971F-CE46-4F3F-9A49-B6A99E4B72A4}" srcOrd="0" destOrd="6" presId="urn:microsoft.com/office/officeart/2005/8/layout/hList1"/>
    <dgm:cxn modelId="{3F4B79A6-51E2-4AB7-BFDC-596E7EF9DA21}" type="presOf" srcId="{246E00DD-697C-40B9-95F9-3B83983CAA7A}" destId="{6BFEB622-04EE-48C9-B591-3842B73829B3}" srcOrd="0" destOrd="4" presId="urn:microsoft.com/office/officeart/2005/8/layout/hList1"/>
    <dgm:cxn modelId="{D4C61BAB-9911-4AC3-B878-F818219F910D}" type="presOf" srcId="{6F8571AE-8F10-4F5C-9057-3B349C1A1D8A}" destId="{1B33971F-CE46-4F3F-9A49-B6A99E4B72A4}" srcOrd="0" destOrd="5" presId="urn:microsoft.com/office/officeart/2005/8/layout/hList1"/>
    <dgm:cxn modelId="{3CA002B0-2842-4F1B-891C-B460A3C79A43}" srcId="{DC163EE8-68F6-4842-9F0E-8712817A8DD6}" destId="{BE01128F-E399-4FF5-BF16-4E83AC2C0C82}" srcOrd="6" destOrd="0" parTransId="{74B44E91-9F8C-4197-B549-009CFBD78561}" sibTransId="{5308229E-5B48-48FA-A5E4-6EF923A99F62}"/>
    <dgm:cxn modelId="{87AC18B0-C72F-4452-B40B-A36880844420}" type="presOf" srcId="{9419C479-33ED-4466-8DF2-213A48386109}" destId="{1B33971F-CE46-4F3F-9A49-B6A99E4B72A4}" srcOrd="0" destOrd="2" presId="urn:microsoft.com/office/officeart/2005/8/layout/hList1"/>
    <dgm:cxn modelId="{91521FD1-991C-499A-8AFE-C28CC3469C17}" type="presOf" srcId="{CEC6D610-D211-42F8-ABE2-939DAE57028B}" destId="{6BFEB622-04EE-48C9-B591-3842B73829B3}" srcOrd="0" destOrd="2" presId="urn:microsoft.com/office/officeart/2005/8/layout/hList1"/>
    <dgm:cxn modelId="{EE766DD5-7DF8-4071-865F-C1CF4E543A25}" type="presOf" srcId="{545B5092-E753-4294-BE28-BAD466EE7268}" destId="{1B33971F-CE46-4F3F-9A49-B6A99E4B72A4}" srcOrd="0" destOrd="4" presId="urn:microsoft.com/office/officeart/2005/8/layout/hList1"/>
    <dgm:cxn modelId="{FAF1C6DA-99CC-4816-8842-16598151A635}" srcId="{DC163EE8-68F6-4842-9F0E-8712817A8DD6}" destId="{52CCAA34-D285-41FB-84BD-3E807333824E}" srcOrd="5" destOrd="0" parTransId="{1CBACADE-7F6D-4931-9BD9-F5C4617B63F1}" sibTransId="{B767FD93-B8BE-4B14-9030-640F89169E49}"/>
    <dgm:cxn modelId="{5C0575E8-C6F2-491E-9BB0-C5A79E603C40}" srcId="{DC163EE8-68F6-4842-9F0E-8712817A8DD6}" destId="{AB5D704E-5404-4FF5-AFEF-8C36A0D2A251}" srcOrd="0" destOrd="0" parTransId="{886177EB-F6E4-4F4F-B030-44303343CE39}" sibTransId="{0A66B670-2952-49CC-8B3C-E88CED6FE4AD}"/>
    <dgm:cxn modelId="{6E9EB2E8-E1F0-4EDF-B9C2-27DD8AED0EC5}" srcId="{24CB9637-0139-4C08-AF59-9C61E8287C8B}" destId="{9419C479-33ED-4466-8DF2-213A48386109}" srcOrd="2" destOrd="0" parTransId="{3F31A581-5523-4D38-9D58-F3CE85795FF1}" sibTransId="{7326CB8E-8D99-4D1C-91E6-D37A9BBE616E}"/>
    <dgm:cxn modelId="{20B1AFEE-A722-478E-B1E1-560A1C88B226}" srcId="{24CB9637-0139-4C08-AF59-9C61E8287C8B}" destId="{6F8571AE-8F10-4F5C-9057-3B349C1A1D8A}" srcOrd="5" destOrd="0" parTransId="{87BB9B45-644C-41F5-B176-F01B73325200}" sibTransId="{B96305DA-45E8-4760-BF7C-FEADD582A997}"/>
    <dgm:cxn modelId="{A8B0CEF6-442C-4F78-9A40-4B1E8902DCEC}" type="presOf" srcId="{214E54B9-EDB4-4B61-BC43-753B9287C938}" destId="{24AF49B0-50F3-4DA2-A902-6741EDEA0C52}" srcOrd="0" destOrd="0" presId="urn:microsoft.com/office/officeart/2005/8/layout/hList1"/>
    <dgm:cxn modelId="{F6BE5961-5427-417A-BA27-EB5C90F9E77A}" type="presParOf" srcId="{24AF49B0-50F3-4DA2-A902-6741EDEA0C52}" destId="{00EA46F7-62E2-4422-84C3-25556706368D}" srcOrd="0" destOrd="0" presId="urn:microsoft.com/office/officeart/2005/8/layout/hList1"/>
    <dgm:cxn modelId="{E00E63ED-C81D-4871-987E-9F0674BA4A49}" type="presParOf" srcId="{00EA46F7-62E2-4422-84C3-25556706368D}" destId="{06B958F6-A163-4B80-BA64-D8C8FC00CC2F}" srcOrd="0" destOrd="0" presId="urn:microsoft.com/office/officeart/2005/8/layout/hList1"/>
    <dgm:cxn modelId="{596A43D1-19CF-4E66-8508-B323546968D8}" type="presParOf" srcId="{00EA46F7-62E2-4422-84C3-25556706368D}" destId="{6BFEB622-04EE-48C9-B591-3842B73829B3}" srcOrd="1" destOrd="0" presId="urn:microsoft.com/office/officeart/2005/8/layout/hList1"/>
    <dgm:cxn modelId="{63BE04F7-CFBC-4409-BDC4-73B9C0B7F0C6}" type="presParOf" srcId="{24AF49B0-50F3-4DA2-A902-6741EDEA0C52}" destId="{81810882-166B-4730-AA92-AF105704EA15}" srcOrd="1" destOrd="0" presId="urn:microsoft.com/office/officeart/2005/8/layout/hList1"/>
    <dgm:cxn modelId="{C35A10F6-BF0E-49CF-B022-3F090B079B7A}" type="presParOf" srcId="{24AF49B0-50F3-4DA2-A902-6741EDEA0C52}" destId="{55509934-49AC-4744-B8AB-9A0ED2A00158}" srcOrd="2" destOrd="0" presId="urn:microsoft.com/office/officeart/2005/8/layout/hList1"/>
    <dgm:cxn modelId="{053685BC-0957-40DE-A79F-1B7D52038A83}" type="presParOf" srcId="{55509934-49AC-4744-B8AB-9A0ED2A00158}" destId="{A87FBD93-7865-4552-9780-E669246737FB}" srcOrd="0" destOrd="0" presId="urn:microsoft.com/office/officeart/2005/8/layout/hList1"/>
    <dgm:cxn modelId="{F7908076-F324-4221-947A-B82BFE66AF39}" type="presParOf" srcId="{55509934-49AC-4744-B8AB-9A0ED2A00158}" destId="{1B33971F-CE46-4F3F-9A49-B6A99E4B72A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2BCCFA9-30CC-4807-B620-F32FB79C5CE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FE9FC90-6C15-44EF-AEA7-1586E6BDA775}">
      <dgm:prSet phldrT="[Text]" phldr="0"/>
      <dgm:spPr>
        <a:solidFill>
          <a:srgbClr val="92D050"/>
        </a:solidFill>
      </dgm:spPr>
      <dgm:t>
        <a:bodyPr/>
        <a:lstStyle/>
        <a:p>
          <a:r>
            <a:rPr lang="en-GB" dirty="0"/>
            <a:t>Where are you on the journey </a:t>
          </a:r>
          <a:r>
            <a:rPr lang="en-GB"/>
            <a:t>to LLE ....? </a:t>
          </a:r>
          <a:endParaRPr lang="en-GB" dirty="0"/>
        </a:p>
      </dgm:t>
    </dgm:pt>
    <dgm:pt modelId="{7891CE7C-B286-4AC8-99E2-B0F968D5B44F}" type="parTrans" cxnId="{EA0DDD88-A7B6-490B-A1AA-9258791630D4}">
      <dgm:prSet/>
      <dgm:spPr/>
      <dgm:t>
        <a:bodyPr/>
        <a:lstStyle/>
        <a:p>
          <a:endParaRPr lang="en-GB"/>
        </a:p>
      </dgm:t>
    </dgm:pt>
    <dgm:pt modelId="{D28B6729-B7DD-4DF9-85BD-AB2667430AE0}" type="sibTrans" cxnId="{EA0DDD88-A7B6-490B-A1AA-9258791630D4}">
      <dgm:prSet/>
      <dgm:spPr/>
      <dgm:t>
        <a:bodyPr/>
        <a:lstStyle/>
        <a:p>
          <a:endParaRPr lang="en-GB"/>
        </a:p>
      </dgm:t>
    </dgm:pt>
    <dgm:pt modelId="{5F3DF953-F43C-45FE-B629-C4122A486C17}">
      <dgm:prSet phldrT="[Text]"/>
      <dgm:spPr>
        <a:solidFill>
          <a:srgbClr val="EDF7E1">
            <a:alpha val="89804"/>
          </a:srgb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GB" dirty="0"/>
            <a:t>Have you been approved to deliver LLE funded provision? </a:t>
          </a:r>
        </a:p>
      </dgm:t>
    </dgm:pt>
    <dgm:pt modelId="{D3B6EDC5-A6CA-4801-9327-1AA7A0B8B44E}" type="parTrans" cxnId="{F21BE922-E1DB-4175-A529-F4A0BAE7E32E}">
      <dgm:prSet/>
      <dgm:spPr/>
      <dgm:t>
        <a:bodyPr/>
        <a:lstStyle/>
        <a:p>
          <a:endParaRPr lang="en-GB"/>
        </a:p>
      </dgm:t>
    </dgm:pt>
    <dgm:pt modelId="{3327A895-CBB4-4F69-A305-48A1D5D65821}" type="sibTrans" cxnId="{F21BE922-E1DB-4175-A529-F4A0BAE7E32E}">
      <dgm:prSet/>
      <dgm:spPr/>
      <dgm:t>
        <a:bodyPr/>
        <a:lstStyle/>
        <a:p>
          <a:endParaRPr lang="en-GB"/>
        </a:p>
      </dgm:t>
    </dgm:pt>
    <dgm:pt modelId="{5F888A7C-8A75-40A2-91D2-DC7408E5375E}">
      <dgm:prSet/>
      <dgm:spPr>
        <a:solidFill>
          <a:srgbClr val="EDF7E1">
            <a:alpha val="89804"/>
          </a:srgb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GB" dirty="0"/>
            <a:t>Do you have a leadership strategy, identified owner and plan for LLE?</a:t>
          </a:r>
        </a:p>
      </dgm:t>
    </dgm:pt>
    <dgm:pt modelId="{A6E5019B-D98C-4002-8993-30B510C6C6F1}" type="parTrans" cxnId="{C08C1262-DA9F-4590-B368-0183DE6157F6}">
      <dgm:prSet/>
      <dgm:spPr/>
      <dgm:t>
        <a:bodyPr/>
        <a:lstStyle/>
        <a:p>
          <a:endParaRPr lang="en-GB"/>
        </a:p>
      </dgm:t>
    </dgm:pt>
    <dgm:pt modelId="{E3BF77C6-6F56-4D24-95FA-A30B91B847BE}" type="sibTrans" cxnId="{C08C1262-DA9F-4590-B368-0183DE6157F6}">
      <dgm:prSet/>
      <dgm:spPr/>
      <dgm:t>
        <a:bodyPr/>
        <a:lstStyle/>
        <a:p>
          <a:endParaRPr lang="en-GB"/>
        </a:p>
      </dgm:t>
    </dgm:pt>
    <dgm:pt modelId="{F8EAE252-16E7-43FE-98CC-5D7A4A9786C5}">
      <dgm:prSet/>
      <dgm:spPr>
        <a:solidFill>
          <a:srgbClr val="EDF7E1">
            <a:alpha val="89804"/>
          </a:srgbClr>
        </a:solidFill>
      </dgm:spPr>
      <dgm:t>
        <a:bodyPr/>
        <a:lstStyle/>
        <a:p>
          <a:pPr>
            <a:buFont typeface="+mj-lt"/>
            <a:buAutoNum type="arabicPeriod"/>
          </a:pPr>
          <a:r>
            <a:rPr lang="en-GB" dirty="0"/>
            <a:t>Are you reviewing/revising data systems and quality procedures to accommodate the LLE?</a:t>
          </a:r>
        </a:p>
      </dgm:t>
    </dgm:pt>
    <dgm:pt modelId="{55A18384-A050-43CB-9152-E4877F18FA69}" type="parTrans" cxnId="{334FE8C0-7DC9-4E93-843B-CC2EDEBC288E}">
      <dgm:prSet/>
      <dgm:spPr/>
      <dgm:t>
        <a:bodyPr/>
        <a:lstStyle/>
        <a:p>
          <a:endParaRPr lang="en-GB"/>
        </a:p>
      </dgm:t>
    </dgm:pt>
    <dgm:pt modelId="{2938197A-62A3-443B-B4A1-C4090C18146D}" type="sibTrans" cxnId="{334FE8C0-7DC9-4E93-843B-CC2EDEBC288E}">
      <dgm:prSet/>
      <dgm:spPr/>
      <dgm:t>
        <a:bodyPr/>
        <a:lstStyle/>
        <a:p>
          <a:endParaRPr lang="en-GB"/>
        </a:p>
      </dgm:t>
    </dgm:pt>
    <dgm:pt modelId="{C3E4D152-8EC9-4CA1-9F33-E3A8A4CF64B8}">
      <dgm:prSet/>
      <dgm:spPr>
        <a:solidFill>
          <a:srgbClr val="EDF7E1">
            <a:alpha val="89804"/>
          </a:srgbClr>
        </a:solidFill>
      </dgm:spPr>
      <dgm:t>
        <a:bodyPr/>
        <a:lstStyle/>
        <a:p>
          <a:pPr eaLnBrk="1" latinLnBrk="0">
            <a:buFont typeface="+mj-lt"/>
            <a:buAutoNum type="arabicPeriod"/>
          </a:pPr>
          <a:r>
            <a:rPr lang="en-GB" dirty="0"/>
            <a:t>Have you gathered evidence of demand from target groups?</a:t>
          </a:r>
        </a:p>
      </dgm:t>
    </dgm:pt>
    <dgm:pt modelId="{6B3A320B-9531-4A2D-AAC3-854D3FEF6C00}" type="parTrans" cxnId="{EA328673-34EA-4DDA-A94C-14DFCFFB1C36}">
      <dgm:prSet/>
      <dgm:spPr/>
      <dgm:t>
        <a:bodyPr/>
        <a:lstStyle/>
        <a:p>
          <a:endParaRPr lang="en-GB"/>
        </a:p>
      </dgm:t>
    </dgm:pt>
    <dgm:pt modelId="{EF0A4614-E5A5-403F-948E-BA71575FEA15}" type="sibTrans" cxnId="{EA328673-34EA-4DDA-A94C-14DFCFFB1C36}">
      <dgm:prSet/>
      <dgm:spPr/>
      <dgm:t>
        <a:bodyPr/>
        <a:lstStyle/>
        <a:p>
          <a:endParaRPr lang="en-GB"/>
        </a:p>
      </dgm:t>
    </dgm:pt>
    <dgm:pt modelId="{9C1B7536-F04F-4B85-963D-A48A4AF6CCD5}">
      <dgm:prSet/>
      <dgm:spPr>
        <a:solidFill>
          <a:srgbClr val="EDF7E1">
            <a:alpha val="89804"/>
          </a:srgbClr>
        </a:solidFill>
      </dgm:spPr>
      <dgm:t>
        <a:bodyPr/>
        <a:lstStyle/>
        <a:p>
          <a:pPr eaLnBrk="1" latinLnBrk="0">
            <a:buFont typeface="+mj-lt"/>
            <a:buAutoNum type="arabicPeriod"/>
          </a:pPr>
          <a:r>
            <a:rPr lang="en-GB" dirty="0"/>
            <a:t>Have you identified a target audience for LLE provision?</a:t>
          </a:r>
        </a:p>
      </dgm:t>
    </dgm:pt>
    <dgm:pt modelId="{BFFF2B92-88A1-4EC9-98CA-4336A32A7302}" type="parTrans" cxnId="{EE933BE2-671C-4B89-8003-F62CC61685D0}">
      <dgm:prSet/>
      <dgm:spPr/>
      <dgm:t>
        <a:bodyPr/>
        <a:lstStyle/>
        <a:p>
          <a:endParaRPr lang="en-GB"/>
        </a:p>
      </dgm:t>
    </dgm:pt>
    <dgm:pt modelId="{1270AC98-B046-4F72-A2D1-4BD15470DC32}" type="sibTrans" cxnId="{EE933BE2-671C-4B89-8003-F62CC61685D0}">
      <dgm:prSet/>
      <dgm:spPr/>
      <dgm:t>
        <a:bodyPr/>
        <a:lstStyle/>
        <a:p>
          <a:endParaRPr lang="en-GB"/>
        </a:p>
      </dgm:t>
    </dgm:pt>
    <dgm:pt modelId="{A85BCD0F-504C-440A-9F0D-DCAB93AC8DE9}">
      <dgm:prSet/>
      <dgm:spPr>
        <a:solidFill>
          <a:srgbClr val="EDF7E1">
            <a:alpha val="89804"/>
          </a:srgbClr>
        </a:solidFill>
      </dgm:spPr>
      <dgm:t>
        <a:bodyPr/>
        <a:lstStyle/>
        <a:p>
          <a:pPr eaLnBrk="1" latinLnBrk="0">
            <a:buFont typeface="+mj-lt"/>
            <a:buAutoNum type="arabicPeriod"/>
          </a:pPr>
          <a:r>
            <a:rPr lang="en-GB" dirty="0"/>
            <a:t>Do you have a marketing strategy to promote LLE?</a:t>
          </a:r>
        </a:p>
      </dgm:t>
    </dgm:pt>
    <dgm:pt modelId="{2EE3D0D9-EDEE-49ED-B3A9-566008BC03B6}" type="parTrans" cxnId="{42A0F6C3-C372-4B69-B4CF-DFC558679997}">
      <dgm:prSet/>
      <dgm:spPr/>
    </dgm:pt>
    <dgm:pt modelId="{5EC65B57-0286-4353-8865-1006C05A494C}" type="sibTrans" cxnId="{42A0F6C3-C372-4B69-B4CF-DFC558679997}">
      <dgm:prSet/>
      <dgm:spPr/>
    </dgm:pt>
    <dgm:pt modelId="{E056FB48-9E83-4D68-B2ED-F067CD1C3033}" type="pres">
      <dgm:prSet presAssocID="{D2BCCFA9-30CC-4807-B620-F32FB79C5CEB}" presName="Name0" presStyleCnt="0">
        <dgm:presLayoutVars>
          <dgm:dir/>
          <dgm:animLvl val="lvl"/>
          <dgm:resizeHandles val="exact"/>
        </dgm:presLayoutVars>
      </dgm:prSet>
      <dgm:spPr/>
    </dgm:pt>
    <dgm:pt modelId="{CBEB2CD3-AFA5-4C2A-AF04-319F11AE3FA7}" type="pres">
      <dgm:prSet presAssocID="{2FE9FC90-6C15-44EF-AEA7-1586E6BDA775}" presName="composite" presStyleCnt="0"/>
      <dgm:spPr/>
    </dgm:pt>
    <dgm:pt modelId="{31BD5428-415F-4F40-AE6F-4DC77DC0547B}" type="pres">
      <dgm:prSet presAssocID="{2FE9FC90-6C15-44EF-AEA7-1586E6BDA77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D2BF3F09-2938-4B22-A6E8-CB2B8A01C55D}" type="pres">
      <dgm:prSet presAssocID="{2FE9FC90-6C15-44EF-AEA7-1586E6BDA775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7F87011C-DB7F-44F3-AE43-04D9381A7093}" type="presOf" srcId="{5F3DF953-F43C-45FE-B629-C4122A486C17}" destId="{D2BF3F09-2938-4B22-A6E8-CB2B8A01C55D}" srcOrd="0" destOrd="0" presId="urn:microsoft.com/office/officeart/2005/8/layout/hList1"/>
    <dgm:cxn modelId="{F21BE922-E1DB-4175-A529-F4A0BAE7E32E}" srcId="{2FE9FC90-6C15-44EF-AEA7-1586E6BDA775}" destId="{5F3DF953-F43C-45FE-B629-C4122A486C17}" srcOrd="0" destOrd="0" parTransId="{D3B6EDC5-A6CA-4801-9327-1AA7A0B8B44E}" sibTransId="{3327A895-CBB4-4F69-A305-48A1D5D65821}"/>
    <dgm:cxn modelId="{281A2534-7A09-43A8-AA71-83A7A16E287B}" type="presOf" srcId="{A85BCD0F-504C-440A-9F0D-DCAB93AC8DE9}" destId="{D2BF3F09-2938-4B22-A6E8-CB2B8A01C55D}" srcOrd="0" destOrd="5" presId="urn:microsoft.com/office/officeart/2005/8/layout/hList1"/>
    <dgm:cxn modelId="{B39B4339-1FB1-45B8-8290-B299075635AC}" type="presOf" srcId="{9C1B7536-F04F-4B85-963D-A48A4AF6CCD5}" destId="{D2BF3F09-2938-4B22-A6E8-CB2B8A01C55D}" srcOrd="0" destOrd="4" presId="urn:microsoft.com/office/officeart/2005/8/layout/hList1"/>
    <dgm:cxn modelId="{B10DBF60-4BD3-4CC1-9E3E-EE30EBD7596D}" type="presOf" srcId="{5F888A7C-8A75-40A2-91D2-DC7408E5375E}" destId="{D2BF3F09-2938-4B22-A6E8-CB2B8A01C55D}" srcOrd="0" destOrd="1" presId="urn:microsoft.com/office/officeart/2005/8/layout/hList1"/>
    <dgm:cxn modelId="{C08C1262-DA9F-4590-B368-0183DE6157F6}" srcId="{2FE9FC90-6C15-44EF-AEA7-1586E6BDA775}" destId="{5F888A7C-8A75-40A2-91D2-DC7408E5375E}" srcOrd="1" destOrd="0" parTransId="{A6E5019B-D98C-4002-8993-30B510C6C6F1}" sibTransId="{E3BF77C6-6F56-4D24-95FA-A30B91B847BE}"/>
    <dgm:cxn modelId="{EA328673-34EA-4DDA-A94C-14DFCFFB1C36}" srcId="{2FE9FC90-6C15-44EF-AEA7-1586E6BDA775}" destId="{C3E4D152-8EC9-4CA1-9F33-E3A8A4CF64B8}" srcOrd="3" destOrd="0" parTransId="{6B3A320B-9531-4A2D-AAC3-854D3FEF6C00}" sibTransId="{EF0A4614-E5A5-403F-948E-BA71575FEA15}"/>
    <dgm:cxn modelId="{EA0DDD88-A7B6-490B-A1AA-9258791630D4}" srcId="{D2BCCFA9-30CC-4807-B620-F32FB79C5CEB}" destId="{2FE9FC90-6C15-44EF-AEA7-1586E6BDA775}" srcOrd="0" destOrd="0" parTransId="{7891CE7C-B286-4AC8-99E2-B0F968D5B44F}" sibTransId="{D28B6729-B7DD-4DF9-85BD-AB2667430AE0}"/>
    <dgm:cxn modelId="{380B70B4-3FCB-4517-ABF5-E9990258A88F}" type="presOf" srcId="{2FE9FC90-6C15-44EF-AEA7-1586E6BDA775}" destId="{31BD5428-415F-4F40-AE6F-4DC77DC0547B}" srcOrd="0" destOrd="0" presId="urn:microsoft.com/office/officeart/2005/8/layout/hList1"/>
    <dgm:cxn modelId="{334FE8C0-7DC9-4E93-843B-CC2EDEBC288E}" srcId="{2FE9FC90-6C15-44EF-AEA7-1586E6BDA775}" destId="{F8EAE252-16E7-43FE-98CC-5D7A4A9786C5}" srcOrd="2" destOrd="0" parTransId="{55A18384-A050-43CB-9152-E4877F18FA69}" sibTransId="{2938197A-62A3-443B-B4A1-C4090C18146D}"/>
    <dgm:cxn modelId="{42A0F6C3-C372-4B69-B4CF-DFC558679997}" srcId="{2FE9FC90-6C15-44EF-AEA7-1586E6BDA775}" destId="{A85BCD0F-504C-440A-9F0D-DCAB93AC8DE9}" srcOrd="5" destOrd="0" parTransId="{2EE3D0D9-EDEE-49ED-B3A9-566008BC03B6}" sibTransId="{5EC65B57-0286-4353-8865-1006C05A494C}"/>
    <dgm:cxn modelId="{21D7AECE-D38E-4B57-8841-1CD8EE1959C6}" type="presOf" srcId="{C3E4D152-8EC9-4CA1-9F33-E3A8A4CF64B8}" destId="{D2BF3F09-2938-4B22-A6E8-CB2B8A01C55D}" srcOrd="0" destOrd="3" presId="urn:microsoft.com/office/officeart/2005/8/layout/hList1"/>
    <dgm:cxn modelId="{CCABD4DC-A471-4AC2-AFFC-DD1C422DEF6F}" type="presOf" srcId="{D2BCCFA9-30CC-4807-B620-F32FB79C5CEB}" destId="{E056FB48-9E83-4D68-B2ED-F067CD1C3033}" srcOrd="0" destOrd="0" presId="urn:microsoft.com/office/officeart/2005/8/layout/hList1"/>
    <dgm:cxn modelId="{EE933BE2-671C-4B89-8003-F62CC61685D0}" srcId="{2FE9FC90-6C15-44EF-AEA7-1586E6BDA775}" destId="{9C1B7536-F04F-4B85-963D-A48A4AF6CCD5}" srcOrd="4" destOrd="0" parTransId="{BFFF2B92-88A1-4EC9-98CA-4336A32A7302}" sibTransId="{1270AC98-B046-4F72-A2D1-4BD15470DC32}"/>
    <dgm:cxn modelId="{C92FCDF7-8CCB-4D67-AB12-F321385BF381}" type="presOf" srcId="{F8EAE252-16E7-43FE-98CC-5D7A4A9786C5}" destId="{D2BF3F09-2938-4B22-A6E8-CB2B8A01C55D}" srcOrd="0" destOrd="2" presId="urn:microsoft.com/office/officeart/2005/8/layout/hList1"/>
    <dgm:cxn modelId="{0196A488-DB4B-4D15-9C6D-C5C813613CC3}" type="presParOf" srcId="{E056FB48-9E83-4D68-B2ED-F067CD1C3033}" destId="{CBEB2CD3-AFA5-4C2A-AF04-319F11AE3FA7}" srcOrd="0" destOrd="0" presId="urn:microsoft.com/office/officeart/2005/8/layout/hList1"/>
    <dgm:cxn modelId="{47972941-AF21-44AF-A7A7-78B77E806FCA}" type="presParOf" srcId="{CBEB2CD3-AFA5-4C2A-AF04-319F11AE3FA7}" destId="{31BD5428-415F-4F40-AE6F-4DC77DC0547B}" srcOrd="0" destOrd="0" presId="urn:microsoft.com/office/officeart/2005/8/layout/hList1"/>
    <dgm:cxn modelId="{CD94A4F3-A035-452C-AD20-4D394087D879}" type="presParOf" srcId="{CBEB2CD3-AFA5-4C2A-AF04-319F11AE3FA7}" destId="{D2BF3F09-2938-4B22-A6E8-CB2B8A01C55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14E54B9-EDB4-4B61-BC43-753B9287C93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C163EE8-68F6-4842-9F0E-8712817A8DD6}">
      <dgm:prSet phldrT="[Text]" phldr="0"/>
      <dgm:spPr>
        <a:solidFill>
          <a:srgbClr val="C00000"/>
        </a:solidFill>
      </dgm:spPr>
      <dgm:t>
        <a:bodyPr/>
        <a:lstStyle/>
        <a:p>
          <a:r>
            <a:rPr lang="en-GB" dirty="0"/>
            <a:t>In-House Surgeries </a:t>
          </a:r>
        </a:p>
      </dgm:t>
    </dgm:pt>
    <dgm:pt modelId="{432B1801-C20E-4680-9C0D-DA041B463ECE}" type="parTrans" cxnId="{ACCD7A88-707A-4610-8A6F-DED24EDF1537}">
      <dgm:prSet/>
      <dgm:spPr/>
      <dgm:t>
        <a:bodyPr/>
        <a:lstStyle/>
        <a:p>
          <a:endParaRPr lang="en-GB"/>
        </a:p>
      </dgm:t>
    </dgm:pt>
    <dgm:pt modelId="{94B465BD-FBBA-4D13-8DDC-C82266A471FA}" type="sibTrans" cxnId="{ACCD7A88-707A-4610-8A6F-DED24EDF1537}">
      <dgm:prSet/>
      <dgm:spPr/>
      <dgm:t>
        <a:bodyPr/>
        <a:lstStyle/>
        <a:p>
          <a:endParaRPr lang="en-GB"/>
        </a:p>
      </dgm:t>
    </dgm:pt>
    <dgm:pt modelId="{AB5D704E-5404-4FF5-AFEF-8C36A0D2A251}">
      <dgm:prSet phldrT="[Text]" phldr="0"/>
      <dgm:spPr/>
      <dgm:t>
        <a:bodyPr/>
        <a:lstStyle/>
        <a:p>
          <a:r>
            <a:rPr lang="en-GB" b="1" dirty="0">
              <a:solidFill>
                <a:srgbClr val="FF0000"/>
              </a:solidFill>
            </a:rPr>
            <a:t>Support individual curriculum teams, oversight groups, business development teams, Apprenticeship Teams</a:t>
          </a:r>
          <a:r>
            <a:rPr lang="en-GB" b="1" dirty="0"/>
            <a:t> </a:t>
          </a:r>
          <a:r>
            <a:rPr lang="en-GB" dirty="0"/>
            <a:t>to discuss and consider how and where to focus for LLE or growth and skills units</a:t>
          </a:r>
        </a:p>
      </dgm:t>
    </dgm:pt>
    <dgm:pt modelId="{886177EB-F6E4-4F4F-B030-44303343CE39}" type="parTrans" cxnId="{5C0575E8-C6F2-491E-9BB0-C5A79E603C40}">
      <dgm:prSet/>
      <dgm:spPr/>
      <dgm:t>
        <a:bodyPr/>
        <a:lstStyle/>
        <a:p>
          <a:endParaRPr lang="en-GB"/>
        </a:p>
      </dgm:t>
    </dgm:pt>
    <dgm:pt modelId="{0A66B670-2952-49CC-8B3C-E88CED6FE4AD}" type="sibTrans" cxnId="{5C0575E8-C6F2-491E-9BB0-C5A79E603C40}">
      <dgm:prSet/>
      <dgm:spPr/>
      <dgm:t>
        <a:bodyPr/>
        <a:lstStyle/>
        <a:p>
          <a:endParaRPr lang="en-GB"/>
        </a:p>
      </dgm:t>
    </dgm:pt>
    <dgm:pt modelId="{24CB9637-0139-4C08-AF59-9C61E8287C8B}">
      <dgm:prSet phldrT="[Text]" phldr="0"/>
      <dgm:spPr/>
      <dgm:t>
        <a:bodyPr/>
        <a:lstStyle/>
        <a:p>
          <a:r>
            <a:rPr lang="en-GB" dirty="0"/>
            <a:t>Webinars </a:t>
          </a:r>
        </a:p>
      </dgm:t>
    </dgm:pt>
    <dgm:pt modelId="{845C3CFB-DEFD-4494-A784-43C11119AEB1}" type="parTrans" cxnId="{69850F4B-6D16-4D97-BB3D-5A0A89FF62DC}">
      <dgm:prSet/>
      <dgm:spPr/>
      <dgm:t>
        <a:bodyPr/>
        <a:lstStyle/>
        <a:p>
          <a:endParaRPr lang="en-GB"/>
        </a:p>
      </dgm:t>
    </dgm:pt>
    <dgm:pt modelId="{23E45A0B-A4D1-44DC-A888-6C322832019F}" type="sibTrans" cxnId="{69850F4B-6D16-4D97-BB3D-5A0A89FF62DC}">
      <dgm:prSet/>
      <dgm:spPr/>
      <dgm:t>
        <a:bodyPr/>
        <a:lstStyle/>
        <a:p>
          <a:endParaRPr lang="en-GB"/>
        </a:p>
      </dgm:t>
    </dgm:pt>
    <dgm:pt modelId="{08DABD28-5D03-42AA-A69C-F5DA414CA9E9}">
      <dgm:prSet phldrT="[Text]" phldr="0"/>
      <dgm:spPr/>
      <dgm:t>
        <a:bodyPr/>
        <a:lstStyle/>
        <a:p>
          <a:r>
            <a:rPr lang="en-GB" dirty="0"/>
            <a:t>For all teams and subject areas:</a:t>
          </a:r>
        </a:p>
      </dgm:t>
    </dgm:pt>
    <dgm:pt modelId="{A93AC6E2-C130-414B-8F20-6DCC93F14F12}" type="parTrans" cxnId="{F1B50E0B-AD3A-4F8D-88FC-DE491FAB356F}">
      <dgm:prSet/>
      <dgm:spPr/>
      <dgm:t>
        <a:bodyPr/>
        <a:lstStyle/>
        <a:p>
          <a:endParaRPr lang="en-GB"/>
        </a:p>
      </dgm:t>
    </dgm:pt>
    <dgm:pt modelId="{CB84B9D1-D65E-44F4-A105-D366EBD6D605}" type="sibTrans" cxnId="{F1B50E0B-AD3A-4F8D-88FC-DE491FAB356F}">
      <dgm:prSet/>
      <dgm:spPr/>
      <dgm:t>
        <a:bodyPr/>
        <a:lstStyle/>
        <a:p>
          <a:endParaRPr lang="en-GB"/>
        </a:p>
      </dgm:t>
    </dgm:pt>
    <dgm:pt modelId="{7F72FA15-1F65-4E48-9072-19D80E413C2F}">
      <dgm:prSet phldrT="[Text]" phldr="0"/>
      <dgm:spPr/>
      <dgm:t>
        <a:bodyPr/>
        <a:lstStyle/>
        <a:p>
          <a:r>
            <a:rPr lang="en-GB" dirty="0"/>
            <a:t>Schedule </a:t>
          </a:r>
        </a:p>
      </dgm:t>
    </dgm:pt>
    <dgm:pt modelId="{982835E5-5F2E-45F8-9AD8-BC679CB88E99}" type="parTrans" cxnId="{AEE86223-C679-4D7F-9283-67532118C529}">
      <dgm:prSet/>
      <dgm:spPr/>
      <dgm:t>
        <a:bodyPr/>
        <a:lstStyle/>
        <a:p>
          <a:endParaRPr lang="en-GB"/>
        </a:p>
      </dgm:t>
    </dgm:pt>
    <dgm:pt modelId="{2690E164-3DC6-4C35-AD10-46A74262FD7E}" type="sibTrans" cxnId="{AEE86223-C679-4D7F-9283-67532118C529}">
      <dgm:prSet/>
      <dgm:spPr/>
      <dgm:t>
        <a:bodyPr/>
        <a:lstStyle/>
        <a:p>
          <a:endParaRPr lang="en-GB"/>
        </a:p>
      </dgm:t>
    </dgm:pt>
    <dgm:pt modelId="{FE15466A-18A7-43FF-BF4D-EB549768A884}">
      <dgm:prSet phldrT="[Text]" phldr="0"/>
      <dgm:spPr/>
      <dgm:t>
        <a:bodyPr/>
        <a:lstStyle/>
        <a:p>
          <a:r>
            <a:rPr lang="en-GB" dirty="0"/>
            <a:t>Book via Events Pages </a:t>
          </a:r>
        </a:p>
      </dgm:t>
    </dgm:pt>
    <dgm:pt modelId="{1F0B8ED6-ECB4-42DE-A858-4F8F4AF35617}" type="parTrans" cxnId="{D205F5D6-7D8D-43F3-B1D6-1337D3E205DA}">
      <dgm:prSet/>
      <dgm:spPr/>
      <dgm:t>
        <a:bodyPr/>
        <a:lstStyle/>
        <a:p>
          <a:endParaRPr lang="en-GB"/>
        </a:p>
      </dgm:t>
    </dgm:pt>
    <dgm:pt modelId="{BD8A7987-4126-4D3C-B94F-A1D5DE02485A}" type="sibTrans" cxnId="{D205F5D6-7D8D-43F3-B1D6-1337D3E205DA}">
      <dgm:prSet/>
      <dgm:spPr/>
      <dgm:t>
        <a:bodyPr/>
        <a:lstStyle/>
        <a:p>
          <a:endParaRPr lang="en-GB"/>
        </a:p>
      </dgm:t>
    </dgm:pt>
    <dgm:pt modelId="{F3AAB1D3-EC18-42AA-8058-A3FE17F2104A}">
      <dgm:prSet phldrT="[Text]" phldr="0"/>
      <dgm:spPr/>
      <dgm:t>
        <a:bodyPr/>
        <a:lstStyle/>
        <a:p>
          <a:r>
            <a:rPr lang="en-GB" dirty="0"/>
            <a:t>Targeting LLE for individuals</a:t>
          </a:r>
        </a:p>
      </dgm:t>
    </dgm:pt>
    <dgm:pt modelId="{740AD003-91B4-4118-BDF5-3799DD8E452B}" type="parTrans" cxnId="{AFB5F332-3222-4F15-9CE4-A4DB6AD038C8}">
      <dgm:prSet/>
      <dgm:spPr/>
      <dgm:t>
        <a:bodyPr/>
        <a:lstStyle/>
        <a:p>
          <a:endParaRPr lang="en-GB"/>
        </a:p>
      </dgm:t>
    </dgm:pt>
    <dgm:pt modelId="{E10B78D8-67AE-4486-8D60-18A6EB776F48}" type="sibTrans" cxnId="{AFB5F332-3222-4F15-9CE4-A4DB6AD038C8}">
      <dgm:prSet/>
      <dgm:spPr/>
      <dgm:t>
        <a:bodyPr/>
        <a:lstStyle/>
        <a:p>
          <a:endParaRPr lang="en-GB"/>
        </a:p>
      </dgm:t>
    </dgm:pt>
    <dgm:pt modelId="{A8715BD1-38C8-48A5-A912-C2E1EB386D7B}">
      <dgm:prSet phldrT="[Text]" phldr="0"/>
      <dgm:spPr/>
      <dgm:t>
        <a:bodyPr/>
        <a:lstStyle/>
        <a:p>
          <a:r>
            <a:rPr lang="en-GB" dirty="0"/>
            <a:t>Effective modular design for Units in LLE and Growth and Skills  </a:t>
          </a:r>
        </a:p>
      </dgm:t>
    </dgm:pt>
    <dgm:pt modelId="{1970CE10-3E1D-48B3-977C-328F705BD68F}" type="parTrans" cxnId="{DECAB255-1AA0-4675-A436-7903DA7DE2EE}">
      <dgm:prSet/>
      <dgm:spPr/>
      <dgm:t>
        <a:bodyPr/>
        <a:lstStyle/>
        <a:p>
          <a:endParaRPr lang="en-GB"/>
        </a:p>
      </dgm:t>
    </dgm:pt>
    <dgm:pt modelId="{69E6DBA1-AB6F-4A42-A007-A5CB52DDD9C5}" type="sibTrans" cxnId="{DECAB255-1AA0-4675-A436-7903DA7DE2EE}">
      <dgm:prSet/>
      <dgm:spPr/>
      <dgm:t>
        <a:bodyPr/>
        <a:lstStyle/>
        <a:p>
          <a:endParaRPr lang="en-GB"/>
        </a:p>
      </dgm:t>
    </dgm:pt>
    <dgm:pt modelId="{6B84DB15-547F-4860-8F06-A04DDCBA73A0}">
      <dgm:prSet phldrT="[Text]" phldr="0"/>
      <dgm:spPr/>
      <dgm:t>
        <a:bodyPr/>
        <a:lstStyle/>
        <a:p>
          <a:r>
            <a:rPr lang="en-GB" dirty="0"/>
            <a:t>Tools and resources for Teams </a:t>
          </a:r>
        </a:p>
      </dgm:t>
    </dgm:pt>
    <dgm:pt modelId="{32A46BB7-51AA-4122-AD9C-512B05DD9A50}" type="parTrans" cxnId="{EAD941AE-8751-4D82-A807-D0804A3051EA}">
      <dgm:prSet/>
      <dgm:spPr/>
      <dgm:t>
        <a:bodyPr/>
        <a:lstStyle/>
        <a:p>
          <a:endParaRPr lang="en-GB"/>
        </a:p>
      </dgm:t>
    </dgm:pt>
    <dgm:pt modelId="{B24881B2-0D9C-4DD4-BA61-45FF0D75E851}" type="sibTrans" cxnId="{EAD941AE-8751-4D82-A807-D0804A3051EA}">
      <dgm:prSet/>
      <dgm:spPr/>
      <dgm:t>
        <a:bodyPr/>
        <a:lstStyle/>
        <a:p>
          <a:endParaRPr lang="en-GB"/>
        </a:p>
      </dgm:t>
    </dgm:pt>
    <dgm:pt modelId="{2D0604CA-346C-41C5-A261-C4FECE17C6F9}">
      <dgm:prSet phldrT="[Text]" phldr="0"/>
      <dgm:spPr/>
      <dgm:t>
        <a:bodyPr/>
        <a:lstStyle/>
        <a:p>
          <a:r>
            <a:rPr lang="en-GB" dirty="0"/>
            <a:t>3 webinars offering Practical advice:</a:t>
          </a:r>
        </a:p>
      </dgm:t>
    </dgm:pt>
    <dgm:pt modelId="{DACF3F07-D291-4511-AFB5-671899F44898}" type="parTrans" cxnId="{6FC67160-5355-442F-9903-35CF5AEC24E4}">
      <dgm:prSet/>
      <dgm:spPr/>
      <dgm:t>
        <a:bodyPr/>
        <a:lstStyle/>
        <a:p>
          <a:endParaRPr lang="en-GB"/>
        </a:p>
      </dgm:t>
    </dgm:pt>
    <dgm:pt modelId="{764EE77B-0E0E-4AAD-AA35-3FFA2C44F976}" type="sibTrans" cxnId="{6FC67160-5355-442F-9903-35CF5AEC24E4}">
      <dgm:prSet/>
      <dgm:spPr/>
      <dgm:t>
        <a:bodyPr/>
        <a:lstStyle/>
        <a:p>
          <a:endParaRPr lang="en-GB"/>
        </a:p>
      </dgm:t>
    </dgm:pt>
    <dgm:pt modelId="{7B539BDC-F680-430E-A30E-86C97004A8BA}">
      <dgm:prSet phldrT="[Text]" phldr="0"/>
      <dgm:spPr/>
      <dgm:t>
        <a:bodyPr/>
        <a:lstStyle/>
        <a:p>
          <a:r>
            <a:rPr lang="en-GB" dirty="0"/>
            <a:t>Complete the surgery request booking form:</a:t>
          </a:r>
        </a:p>
      </dgm:t>
    </dgm:pt>
    <dgm:pt modelId="{F84F10C4-B863-49D7-8BBB-2767ED68E08A}" type="parTrans" cxnId="{F0A604DE-7493-4F85-BCA6-65C081759702}">
      <dgm:prSet/>
      <dgm:spPr/>
      <dgm:t>
        <a:bodyPr/>
        <a:lstStyle/>
        <a:p>
          <a:endParaRPr lang="en-GB"/>
        </a:p>
      </dgm:t>
    </dgm:pt>
    <dgm:pt modelId="{705E3020-311A-4F78-9F03-986B00B3D8EA}" type="sibTrans" cxnId="{F0A604DE-7493-4F85-BCA6-65C081759702}">
      <dgm:prSet/>
      <dgm:spPr/>
      <dgm:t>
        <a:bodyPr/>
        <a:lstStyle/>
        <a:p>
          <a:endParaRPr lang="en-GB"/>
        </a:p>
      </dgm:t>
    </dgm:pt>
    <dgm:pt modelId="{71234941-98EF-4036-8B4E-AFD5716B9E38}">
      <dgm:prSet phldrT="[Text]" phldr="0"/>
      <dgm:spPr/>
      <dgm:t>
        <a:bodyPr/>
        <a:lstStyle/>
        <a:p>
          <a:r>
            <a:rPr lang="en-GB" dirty="0"/>
            <a:t>90 minute in-house online  facilitated session to explore where to start or how to move forward </a:t>
          </a:r>
        </a:p>
      </dgm:t>
    </dgm:pt>
    <dgm:pt modelId="{F4EA296C-7B0C-48C1-8CD1-92F902F5DAF9}" type="parTrans" cxnId="{7BC96FF2-97DE-43AB-B1E0-7A34DBE23972}">
      <dgm:prSet/>
      <dgm:spPr/>
      <dgm:t>
        <a:bodyPr/>
        <a:lstStyle/>
        <a:p>
          <a:endParaRPr lang="en-GB"/>
        </a:p>
      </dgm:t>
    </dgm:pt>
    <dgm:pt modelId="{7AF115E5-2944-40FA-9DBA-A4F6B9306A79}" type="sibTrans" cxnId="{7BC96FF2-97DE-43AB-B1E0-7A34DBE23972}">
      <dgm:prSet/>
      <dgm:spPr/>
      <dgm:t>
        <a:bodyPr/>
        <a:lstStyle/>
        <a:p>
          <a:endParaRPr lang="en-GB"/>
        </a:p>
      </dgm:t>
    </dgm:pt>
    <dgm:pt modelId="{22808611-90BE-4A6A-835A-C9946BF83140}">
      <dgm:prSet phldrT="[Text]" phldr="0"/>
      <dgm:spPr/>
      <dgm:t>
        <a:bodyPr/>
        <a:lstStyle/>
        <a:p>
          <a:r>
            <a:rPr lang="en-GB" dirty="0"/>
            <a:t>15 sessions available across  April, May, June, July – more if demand is high  </a:t>
          </a:r>
        </a:p>
      </dgm:t>
    </dgm:pt>
    <dgm:pt modelId="{27B9A7FC-D746-4178-8FB9-41023B6FBD48}" type="parTrans" cxnId="{1BE23965-EDEB-403E-948F-B6DA65BB81AB}">
      <dgm:prSet/>
      <dgm:spPr/>
      <dgm:t>
        <a:bodyPr/>
        <a:lstStyle/>
        <a:p>
          <a:endParaRPr lang="en-GB"/>
        </a:p>
      </dgm:t>
    </dgm:pt>
    <dgm:pt modelId="{E7A72405-E11D-40A4-892E-067B60198AF2}" type="sibTrans" cxnId="{1BE23965-EDEB-403E-948F-B6DA65BB81AB}">
      <dgm:prSet/>
      <dgm:spPr/>
      <dgm:t>
        <a:bodyPr/>
        <a:lstStyle/>
        <a:p>
          <a:endParaRPr lang="en-GB"/>
        </a:p>
      </dgm:t>
    </dgm:pt>
    <dgm:pt modelId="{84CD2C26-04E7-4AB4-B679-91515D1FBC34}">
      <dgm:prSet phldrT="[Text]" phldr="0"/>
      <dgm:spPr/>
      <dgm:t>
        <a:bodyPr/>
        <a:lstStyle/>
        <a:p>
          <a:r>
            <a:rPr lang="en-GB" dirty="0"/>
            <a:t>Session focus – LLE or Growth and Skills</a:t>
          </a:r>
        </a:p>
      </dgm:t>
    </dgm:pt>
    <dgm:pt modelId="{00624357-4FD4-48A1-874A-B3197A2E9703}" type="parTrans" cxnId="{B70BB185-AA84-49E3-801E-F2A272CFC96E}">
      <dgm:prSet/>
      <dgm:spPr/>
      <dgm:t>
        <a:bodyPr/>
        <a:lstStyle/>
        <a:p>
          <a:endParaRPr lang="en-GB"/>
        </a:p>
      </dgm:t>
    </dgm:pt>
    <dgm:pt modelId="{FB42B90B-00C2-41C8-974B-426A537BAD2A}" type="sibTrans" cxnId="{B70BB185-AA84-49E3-801E-F2A272CFC96E}">
      <dgm:prSet/>
      <dgm:spPr/>
      <dgm:t>
        <a:bodyPr/>
        <a:lstStyle/>
        <a:p>
          <a:endParaRPr lang="en-GB"/>
        </a:p>
      </dgm:t>
    </dgm:pt>
    <dgm:pt modelId="{630EF821-7E44-4D0D-82F8-8C067626FDA1}">
      <dgm:prSet phldrT="[Text]" phldr="0"/>
      <dgm:spPr/>
      <dgm:t>
        <a:bodyPr/>
        <a:lstStyle/>
        <a:p>
          <a:r>
            <a:rPr lang="en-GB" dirty="0"/>
            <a:t>Subject area / Standards </a:t>
          </a:r>
        </a:p>
      </dgm:t>
    </dgm:pt>
    <dgm:pt modelId="{AD006D78-09A0-49F8-BEDC-75881DD1C810}" type="parTrans" cxnId="{6930AA28-FAE8-4B7D-8457-B97D6D3A3450}">
      <dgm:prSet/>
      <dgm:spPr/>
      <dgm:t>
        <a:bodyPr/>
        <a:lstStyle/>
        <a:p>
          <a:endParaRPr lang="en-GB"/>
        </a:p>
      </dgm:t>
    </dgm:pt>
    <dgm:pt modelId="{2FCE33AD-1A72-460C-AC19-9C5EB479E505}" type="sibTrans" cxnId="{6930AA28-FAE8-4B7D-8457-B97D6D3A3450}">
      <dgm:prSet/>
      <dgm:spPr/>
      <dgm:t>
        <a:bodyPr/>
        <a:lstStyle/>
        <a:p>
          <a:endParaRPr lang="en-GB"/>
        </a:p>
      </dgm:t>
    </dgm:pt>
    <dgm:pt modelId="{2A64F667-94F4-4189-8A73-3E2F464AE1C5}">
      <dgm:prSet phldrT="[Text]" phldr="0"/>
      <dgm:spPr/>
      <dgm:t>
        <a:bodyPr/>
        <a:lstStyle/>
        <a:p>
          <a:r>
            <a:rPr lang="en-GB" dirty="0"/>
            <a:t>Attendees </a:t>
          </a:r>
        </a:p>
      </dgm:t>
    </dgm:pt>
    <dgm:pt modelId="{9D364810-47A0-48F1-AD33-A7BA369A53FE}" type="parTrans" cxnId="{5F044119-36C3-4BB9-B6D3-0113DC7DF7C3}">
      <dgm:prSet/>
      <dgm:spPr/>
      <dgm:t>
        <a:bodyPr/>
        <a:lstStyle/>
        <a:p>
          <a:endParaRPr lang="en-GB"/>
        </a:p>
      </dgm:t>
    </dgm:pt>
    <dgm:pt modelId="{2FAABE7E-0D2F-4795-8231-C02C63CE2207}" type="sibTrans" cxnId="{5F044119-36C3-4BB9-B6D3-0113DC7DF7C3}">
      <dgm:prSet/>
      <dgm:spPr/>
      <dgm:t>
        <a:bodyPr/>
        <a:lstStyle/>
        <a:p>
          <a:endParaRPr lang="en-GB"/>
        </a:p>
      </dgm:t>
    </dgm:pt>
    <dgm:pt modelId="{497943A5-88B3-4470-BF5E-CBBE07D4B386}">
      <dgm:prSet phldrT="[Text]" phldr="0"/>
      <dgm:spPr/>
      <dgm:t>
        <a:bodyPr/>
        <a:lstStyle/>
        <a:p>
          <a:r>
            <a:rPr lang="en-GB" dirty="0"/>
            <a:t>Preferred dates from the schedule </a:t>
          </a:r>
        </a:p>
      </dgm:t>
    </dgm:pt>
    <dgm:pt modelId="{CD607A47-A9DB-4DD2-B948-55FB5200F38D}" type="parTrans" cxnId="{8D89D628-54EC-43C8-84F8-CC75D778CC61}">
      <dgm:prSet/>
      <dgm:spPr/>
      <dgm:t>
        <a:bodyPr/>
        <a:lstStyle/>
        <a:p>
          <a:endParaRPr lang="en-GB"/>
        </a:p>
      </dgm:t>
    </dgm:pt>
    <dgm:pt modelId="{E5063DEB-CDB7-4BC6-B2DF-78476B464090}" type="sibTrans" cxnId="{8D89D628-54EC-43C8-84F8-CC75D778CC61}">
      <dgm:prSet/>
      <dgm:spPr/>
      <dgm:t>
        <a:bodyPr/>
        <a:lstStyle/>
        <a:p>
          <a:endParaRPr lang="en-GB"/>
        </a:p>
      </dgm:t>
    </dgm:pt>
    <dgm:pt modelId="{E8186087-68D0-4116-A0FD-FD952D931086}">
      <dgm:prSet phldrT="[Text]" phldr="0"/>
      <dgm:spPr/>
      <dgm:t>
        <a:bodyPr/>
        <a:lstStyle/>
        <a:p>
          <a:r>
            <a:rPr lang="en-GB" dirty="0"/>
            <a:t>Webinars run 3 times between April – June </a:t>
          </a:r>
        </a:p>
      </dgm:t>
    </dgm:pt>
    <dgm:pt modelId="{AC1FC7B5-A181-440F-9FD3-13332F8272D7}" type="parTrans" cxnId="{ED19B416-E8A6-44D2-BEF8-87C7CB319FB3}">
      <dgm:prSet/>
      <dgm:spPr/>
      <dgm:t>
        <a:bodyPr/>
        <a:lstStyle/>
        <a:p>
          <a:endParaRPr lang="en-GB"/>
        </a:p>
      </dgm:t>
    </dgm:pt>
    <dgm:pt modelId="{CC60B89E-C323-49E0-AAB9-7084C7C444B7}" type="sibTrans" cxnId="{ED19B416-E8A6-44D2-BEF8-87C7CB319FB3}">
      <dgm:prSet/>
      <dgm:spPr/>
      <dgm:t>
        <a:bodyPr/>
        <a:lstStyle/>
        <a:p>
          <a:endParaRPr lang="en-GB"/>
        </a:p>
      </dgm:t>
    </dgm:pt>
    <dgm:pt modelId="{5037FCA9-454E-4614-82C6-B37E078CB681}">
      <dgm:prSet phldrT="[Text]" phldr="0"/>
      <dgm:spPr/>
      <dgm:t>
        <a:bodyPr/>
        <a:lstStyle/>
        <a:p>
          <a:r>
            <a:rPr lang="en-GB" dirty="0"/>
            <a:t>Ensure staff have attended the relevant webinar on modular design as an initial point.</a:t>
          </a:r>
        </a:p>
      </dgm:t>
    </dgm:pt>
    <dgm:pt modelId="{DE0BB7FB-12D3-4FAD-A3A4-B89321B8A5BD}" type="parTrans" cxnId="{6DA43693-0CB3-4656-B473-B4C85E456048}">
      <dgm:prSet/>
      <dgm:spPr/>
      <dgm:t>
        <a:bodyPr/>
        <a:lstStyle/>
        <a:p>
          <a:endParaRPr lang="en-GB"/>
        </a:p>
      </dgm:t>
    </dgm:pt>
    <dgm:pt modelId="{CB4EB55F-C595-4F84-B2D0-9CF830D91B23}" type="sibTrans" cxnId="{6DA43693-0CB3-4656-B473-B4C85E456048}">
      <dgm:prSet/>
      <dgm:spPr/>
      <dgm:t>
        <a:bodyPr/>
        <a:lstStyle/>
        <a:p>
          <a:endParaRPr lang="en-GB"/>
        </a:p>
      </dgm:t>
    </dgm:pt>
    <dgm:pt modelId="{FF64E12B-2211-487C-8E77-C53E42FF7C0B}">
      <dgm:prSet phldrT="[Text]" phldr="0"/>
      <dgm:spPr/>
      <dgm:t>
        <a:bodyPr/>
        <a:lstStyle/>
        <a:p>
          <a:r>
            <a:rPr lang="en-GB" dirty="0"/>
            <a:t>Working with employers to establish unit delivery </a:t>
          </a:r>
        </a:p>
      </dgm:t>
    </dgm:pt>
    <dgm:pt modelId="{FD6FD2D8-EF35-4F03-96D9-B6F83D9B0EDE}" type="parTrans" cxnId="{997F1BC9-3D41-49CF-88F6-2F75FD7D81B6}">
      <dgm:prSet/>
      <dgm:spPr/>
      <dgm:t>
        <a:bodyPr/>
        <a:lstStyle/>
        <a:p>
          <a:endParaRPr lang="en-GB"/>
        </a:p>
      </dgm:t>
    </dgm:pt>
    <dgm:pt modelId="{C7E8D176-BECD-4AD2-8666-702AC99BFFF6}" type="sibTrans" cxnId="{997F1BC9-3D41-49CF-88F6-2F75FD7D81B6}">
      <dgm:prSet/>
      <dgm:spPr/>
      <dgm:t>
        <a:bodyPr/>
        <a:lstStyle/>
        <a:p>
          <a:endParaRPr lang="en-GB"/>
        </a:p>
      </dgm:t>
    </dgm:pt>
    <dgm:pt modelId="{24AF49B0-50F3-4DA2-A902-6741EDEA0C52}" type="pres">
      <dgm:prSet presAssocID="{214E54B9-EDB4-4B61-BC43-753B9287C938}" presName="Name0" presStyleCnt="0">
        <dgm:presLayoutVars>
          <dgm:dir/>
          <dgm:animLvl val="lvl"/>
          <dgm:resizeHandles val="exact"/>
        </dgm:presLayoutVars>
      </dgm:prSet>
      <dgm:spPr/>
    </dgm:pt>
    <dgm:pt modelId="{55509934-49AC-4744-B8AB-9A0ED2A00158}" type="pres">
      <dgm:prSet presAssocID="{24CB9637-0139-4C08-AF59-9C61E8287C8B}" presName="composite" presStyleCnt="0"/>
      <dgm:spPr/>
    </dgm:pt>
    <dgm:pt modelId="{A87FBD93-7865-4552-9780-E669246737FB}" type="pres">
      <dgm:prSet presAssocID="{24CB9637-0139-4C08-AF59-9C61E8287C8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B33971F-CE46-4F3F-9A49-B6A99E4B72A4}" type="pres">
      <dgm:prSet presAssocID="{24CB9637-0139-4C08-AF59-9C61E8287C8B}" presName="desTx" presStyleLbl="alignAccFollowNode1" presStyleIdx="0" presStyleCnt="3">
        <dgm:presLayoutVars>
          <dgm:bulletEnabled val="1"/>
        </dgm:presLayoutVars>
      </dgm:prSet>
      <dgm:spPr/>
    </dgm:pt>
    <dgm:pt modelId="{C27DD5C7-ACF4-45EF-888B-64008A3C64EC}" type="pres">
      <dgm:prSet presAssocID="{23E45A0B-A4D1-44DC-A888-6C322832019F}" presName="space" presStyleCnt="0"/>
      <dgm:spPr/>
    </dgm:pt>
    <dgm:pt modelId="{00EA46F7-62E2-4422-84C3-25556706368D}" type="pres">
      <dgm:prSet presAssocID="{DC163EE8-68F6-4842-9F0E-8712817A8DD6}" presName="composite" presStyleCnt="0"/>
      <dgm:spPr/>
    </dgm:pt>
    <dgm:pt modelId="{06B958F6-A163-4B80-BA64-D8C8FC00CC2F}" type="pres">
      <dgm:prSet presAssocID="{DC163EE8-68F6-4842-9F0E-8712817A8DD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6BFEB622-04EE-48C9-B591-3842B73829B3}" type="pres">
      <dgm:prSet presAssocID="{DC163EE8-68F6-4842-9F0E-8712817A8DD6}" presName="desTx" presStyleLbl="alignAccFollowNode1" presStyleIdx="1" presStyleCnt="3">
        <dgm:presLayoutVars>
          <dgm:bulletEnabled val="1"/>
        </dgm:presLayoutVars>
      </dgm:prSet>
      <dgm:spPr/>
    </dgm:pt>
    <dgm:pt modelId="{81810882-166B-4730-AA92-AF105704EA15}" type="pres">
      <dgm:prSet presAssocID="{94B465BD-FBBA-4D13-8DDC-C82266A471FA}" presName="space" presStyleCnt="0"/>
      <dgm:spPr/>
    </dgm:pt>
    <dgm:pt modelId="{6DD7283D-EAC9-422A-88CA-9A1E3AF09CA8}" type="pres">
      <dgm:prSet presAssocID="{7F72FA15-1F65-4E48-9072-19D80E413C2F}" presName="composite" presStyleCnt="0"/>
      <dgm:spPr/>
    </dgm:pt>
    <dgm:pt modelId="{2ECC6171-5A2D-41FB-A524-92E90FE2C976}" type="pres">
      <dgm:prSet presAssocID="{7F72FA15-1F65-4E48-9072-19D80E413C2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DC09B558-92F2-4545-A789-DDF33D037F82}" type="pres">
      <dgm:prSet presAssocID="{7F72FA15-1F65-4E48-9072-19D80E413C2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10CFC03-B213-46AB-A709-044A0AEC8EBB}" type="presOf" srcId="{DC163EE8-68F6-4842-9F0E-8712817A8DD6}" destId="{06B958F6-A163-4B80-BA64-D8C8FC00CC2F}" srcOrd="0" destOrd="0" presId="urn:microsoft.com/office/officeart/2005/8/layout/hList1"/>
    <dgm:cxn modelId="{7FB39B07-7F2F-4290-9FA5-6C2C9D782E4A}" type="presOf" srcId="{08DABD28-5D03-42AA-A69C-F5DA414CA9E9}" destId="{1B33971F-CE46-4F3F-9A49-B6A99E4B72A4}" srcOrd="0" destOrd="0" presId="urn:microsoft.com/office/officeart/2005/8/layout/hList1"/>
    <dgm:cxn modelId="{F1B50E0B-AD3A-4F8D-88FC-DE491FAB356F}" srcId="{24CB9637-0139-4C08-AF59-9C61E8287C8B}" destId="{08DABD28-5D03-42AA-A69C-F5DA414CA9E9}" srcOrd="0" destOrd="0" parTransId="{A93AC6E2-C130-414B-8F20-6DCC93F14F12}" sibTransId="{CB84B9D1-D65E-44F4-A105-D366EBD6D605}"/>
    <dgm:cxn modelId="{36800E10-C55E-41FB-AD0E-FB08C07C38CD}" type="presOf" srcId="{E8186087-68D0-4116-A0FD-FD952D931086}" destId="{1B33971F-CE46-4F3F-9A49-B6A99E4B72A4}" srcOrd="0" destOrd="6" presId="urn:microsoft.com/office/officeart/2005/8/layout/hList1"/>
    <dgm:cxn modelId="{9BED6710-DE8E-42E0-A565-537D75C1AD4E}" type="presOf" srcId="{71234941-98EF-4036-8B4E-AFD5716B9E38}" destId="{6BFEB622-04EE-48C9-B591-3842B73829B3}" srcOrd="0" destOrd="1" presId="urn:microsoft.com/office/officeart/2005/8/layout/hList1"/>
    <dgm:cxn modelId="{6484C610-7559-4F05-91F8-3B562E21A33C}" type="presOf" srcId="{AB5D704E-5404-4FF5-AFEF-8C36A0D2A251}" destId="{6BFEB622-04EE-48C9-B591-3842B73829B3}" srcOrd="0" destOrd="0" presId="urn:microsoft.com/office/officeart/2005/8/layout/hList1"/>
    <dgm:cxn modelId="{EB719314-2113-4E10-BCD7-7A7AD46DD2BD}" type="presOf" srcId="{5037FCA9-454E-4614-82C6-B37E078CB681}" destId="{DC09B558-92F2-4545-A789-DDF33D037F82}" srcOrd="0" destOrd="6" presId="urn:microsoft.com/office/officeart/2005/8/layout/hList1"/>
    <dgm:cxn modelId="{ED19B416-E8A6-44D2-BEF8-87C7CB319FB3}" srcId="{24CB9637-0139-4C08-AF59-9C61E8287C8B}" destId="{E8186087-68D0-4116-A0FD-FD952D931086}" srcOrd="3" destOrd="0" parTransId="{AC1FC7B5-A181-440F-9FD3-13332F8272D7}" sibTransId="{CC60B89E-C323-49E0-AAB9-7084C7C444B7}"/>
    <dgm:cxn modelId="{5F044119-36C3-4BB9-B6D3-0113DC7DF7C3}" srcId="{7B539BDC-F680-430E-A30E-86C97004A8BA}" destId="{2A64F667-94F4-4189-8A73-3E2F464AE1C5}" srcOrd="2" destOrd="0" parTransId="{9D364810-47A0-48F1-AD33-A7BA369A53FE}" sibTransId="{2FAABE7E-0D2F-4795-8231-C02C63CE2207}"/>
    <dgm:cxn modelId="{57B36320-D37F-4B49-831E-898F03757789}" type="presOf" srcId="{630EF821-7E44-4D0D-82F8-8C067626FDA1}" destId="{DC09B558-92F2-4545-A789-DDF33D037F82}" srcOrd="0" destOrd="3" presId="urn:microsoft.com/office/officeart/2005/8/layout/hList1"/>
    <dgm:cxn modelId="{6F2FDD20-3397-4B05-A16A-7826473CA466}" type="presOf" srcId="{F3AAB1D3-EC18-42AA-8058-A3FE17F2104A}" destId="{1B33971F-CE46-4F3F-9A49-B6A99E4B72A4}" srcOrd="0" destOrd="3" presId="urn:microsoft.com/office/officeart/2005/8/layout/hList1"/>
    <dgm:cxn modelId="{AEE86223-C679-4D7F-9283-67532118C529}" srcId="{214E54B9-EDB4-4B61-BC43-753B9287C938}" destId="{7F72FA15-1F65-4E48-9072-19D80E413C2F}" srcOrd="2" destOrd="0" parTransId="{982835E5-5F2E-45F8-9AD8-BC679CB88E99}" sibTransId="{2690E164-3DC6-4C35-AD10-46A74262FD7E}"/>
    <dgm:cxn modelId="{6930AA28-FAE8-4B7D-8457-B97D6D3A3450}" srcId="{7B539BDC-F680-430E-A30E-86C97004A8BA}" destId="{630EF821-7E44-4D0D-82F8-8C067626FDA1}" srcOrd="1" destOrd="0" parTransId="{AD006D78-09A0-49F8-BEDC-75881DD1C810}" sibTransId="{2FCE33AD-1A72-460C-AC19-9C5EB479E505}"/>
    <dgm:cxn modelId="{8D89D628-54EC-43C8-84F8-CC75D778CC61}" srcId="{7B539BDC-F680-430E-A30E-86C97004A8BA}" destId="{497943A5-88B3-4470-BF5E-CBBE07D4B386}" srcOrd="3" destOrd="0" parTransId="{CD607A47-A9DB-4DD2-B948-55FB5200F38D}" sibTransId="{E5063DEB-CDB7-4BC6-B2DF-78476B464090}"/>
    <dgm:cxn modelId="{AFB5F332-3222-4F15-9CE4-A4DB6AD038C8}" srcId="{2D0604CA-346C-41C5-A261-C4FECE17C6F9}" destId="{F3AAB1D3-EC18-42AA-8058-A3FE17F2104A}" srcOrd="1" destOrd="0" parTransId="{740AD003-91B4-4118-BDF5-3799DD8E452B}" sibTransId="{E10B78D8-67AE-4486-8D60-18A6EB776F48}"/>
    <dgm:cxn modelId="{16745241-0370-4901-AD22-07A97A7E8EED}" type="presOf" srcId="{2A64F667-94F4-4189-8A73-3E2F464AE1C5}" destId="{DC09B558-92F2-4545-A789-DDF33D037F82}" srcOrd="0" destOrd="4" presId="urn:microsoft.com/office/officeart/2005/8/layout/hList1"/>
    <dgm:cxn modelId="{69850F4B-6D16-4D97-BB3D-5A0A89FF62DC}" srcId="{214E54B9-EDB4-4B61-BC43-753B9287C938}" destId="{24CB9637-0139-4C08-AF59-9C61E8287C8B}" srcOrd="0" destOrd="0" parTransId="{845C3CFB-DEFD-4494-A784-43C11119AEB1}" sibTransId="{23E45A0B-A4D1-44DC-A888-6C322832019F}"/>
    <dgm:cxn modelId="{F3D6B34F-02D4-4ACA-8AB6-54406FA049FA}" type="presOf" srcId="{FE15466A-18A7-43FF-BF4D-EB549768A884}" destId="{DC09B558-92F2-4545-A789-DDF33D037F82}" srcOrd="0" destOrd="0" presId="urn:microsoft.com/office/officeart/2005/8/layout/hList1"/>
    <dgm:cxn modelId="{98EC7153-B78C-484C-B912-B71AD7540B5B}" type="presOf" srcId="{22808611-90BE-4A6A-835A-C9946BF83140}" destId="{6BFEB622-04EE-48C9-B591-3842B73829B3}" srcOrd="0" destOrd="2" presId="urn:microsoft.com/office/officeart/2005/8/layout/hList1"/>
    <dgm:cxn modelId="{DECAB255-1AA0-4675-A436-7903DA7DE2EE}" srcId="{2D0604CA-346C-41C5-A261-C4FECE17C6F9}" destId="{A8715BD1-38C8-48A5-A912-C2E1EB386D7B}" srcOrd="0" destOrd="0" parTransId="{1970CE10-3E1D-48B3-977C-328F705BD68F}" sibTransId="{69E6DBA1-AB6F-4A42-A007-A5CB52DDD9C5}"/>
    <dgm:cxn modelId="{8CD1FA55-90FE-4ACF-AB02-04E097E23546}" type="presOf" srcId="{A8715BD1-38C8-48A5-A912-C2E1EB386D7B}" destId="{1B33971F-CE46-4F3F-9A49-B6A99E4B72A4}" srcOrd="0" destOrd="2" presId="urn:microsoft.com/office/officeart/2005/8/layout/hList1"/>
    <dgm:cxn modelId="{6FC67160-5355-442F-9903-35CF5AEC24E4}" srcId="{24CB9637-0139-4C08-AF59-9C61E8287C8B}" destId="{2D0604CA-346C-41C5-A261-C4FECE17C6F9}" srcOrd="1" destOrd="0" parTransId="{DACF3F07-D291-4511-AFB5-671899F44898}" sibTransId="{764EE77B-0E0E-4AAD-AA35-3FFA2C44F976}"/>
    <dgm:cxn modelId="{1BE23965-EDEB-403E-948F-B6DA65BB81AB}" srcId="{DC163EE8-68F6-4842-9F0E-8712817A8DD6}" destId="{22808611-90BE-4A6A-835A-C9946BF83140}" srcOrd="2" destOrd="0" parTransId="{27B9A7FC-D746-4178-8FB9-41023B6FBD48}" sibTransId="{E7A72405-E11D-40A4-892E-067B60198AF2}"/>
    <dgm:cxn modelId="{994B326E-E31E-441E-9DE2-3A1617F5C4CB}" type="presOf" srcId="{7F72FA15-1F65-4E48-9072-19D80E413C2F}" destId="{2ECC6171-5A2D-41FB-A524-92E90FE2C976}" srcOrd="0" destOrd="0" presId="urn:microsoft.com/office/officeart/2005/8/layout/hList1"/>
    <dgm:cxn modelId="{B70BB185-AA84-49E3-801E-F2A272CFC96E}" srcId="{7B539BDC-F680-430E-A30E-86C97004A8BA}" destId="{84CD2C26-04E7-4AB4-B679-91515D1FBC34}" srcOrd="0" destOrd="0" parTransId="{00624357-4FD4-48A1-874A-B3197A2E9703}" sibTransId="{FB42B90B-00C2-41C8-974B-426A537BAD2A}"/>
    <dgm:cxn modelId="{ACCD7A88-707A-4610-8A6F-DED24EDF1537}" srcId="{214E54B9-EDB4-4B61-BC43-753B9287C938}" destId="{DC163EE8-68F6-4842-9F0E-8712817A8DD6}" srcOrd="1" destOrd="0" parTransId="{432B1801-C20E-4680-9C0D-DA041B463ECE}" sibTransId="{94B465BD-FBBA-4D13-8DDC-C82266A471FA}"/>
    <dgm:cxn modelId="{2CD2C08C-A1E5-4A9A-BC36-5E526022980C}" type="presOf" srcId="{FF64E12B-2211-487C-8E77-C53E42FF7C0B}" destId="{1B33971F-CE46-4F3F-9A49-B6A99E4B72A4}" srcOrd="0" destOrd="4" presId="urn:microsoft.com/office/officeart/2005/8/layout/hList1"/>
    <dgm:cxn modelId="{6DA43693-0CB3-4656-B473-B4C85E456048}" srcId="{7F72FA15-1F65-4E48-9072-19D80E413C2F}" destId="{5037FCA9-454E-4614-82C6-B37E078CB681}" srcOrd="2" destOrd="0" parTransId="{DE0BB7FB-12D3-4FAD-A3A4-B89321B8A5BD}" sibTransId="{CB4EB55F-C595-4F84-B2D0-9CF830D91B23}"/>
    <dgm:cxn modelId="{EC5F819C-EEF1-4645-ABE8-B1ECADB5D578}" type="presOf" srcId="{24CB9637-0139-4C08-AF59-9C61E8287C8B}" destId="{A87FBD93-7865-4552-9780-E669246737FB}" srcOrd="0" destOrd="0" presId="urn:microsoft.com/office/officeart/2005/8/layout/hList1"/>
    <dgm:cxn modelId="{EAD941AE-8751-4D82-A807-D0804A3051EA}" srcId="{24CB9637-0139-4C08-AF59-9C61E8287C8B}" destId="{6B84DB15-547F-4860-8F06-A04DDCBA73A0}" srcOrd="2" destOrd="0" parTransId="{32A46BB7-51AA-4122-AD9C-512B05DD9A50}" sibTransId="{B24881B2-0D9C-4DD4-BA61-45FF0D75E851}"/>
    <dgm:cxn modelId="{997F1BC9-3D41-49CF-88F6-2F75FD7D81B6}" srcId="{2D0604CA-346C-41C5-A261-C4FECE17C6F9}" destId="{FF64E12B-2211-487C-8E77-C53E42FF7C0B}" srcOrd="2" destOrd="0" parTransId="{FD6FD2D8-EF35-4F03-96D9-B6F83D9B0EDE}" sibTransId="{C7E8D176-BECD-4AD2-8666-702AC99BFFF6}"/>
    <dgm:cxn modelId="{D205F5D6-7D8D-43F3-B1D6-1337D3E205DA}" srcId="{7F72FA15-1F65-4E48-9072-19D80E413C2F}" destId="{FE15466A-18A7-43FF-BF4D-EB549768A884}" srcOrd="0" destOrd="0" parTransId="{1F0B8ED6-ECB4-42DE-A858-4F8F4AF35617}" sibTransId="{BD8A7987-4126-4D3C-B94F-A1D5DE02485A}"/>
    <dgm:cxn modelId="{97AE47DB-CE45-43B8-A407-A51CD51A51B1}" type="presOf" srcId="{7B539BDC-F680-430E-A30E-86C97004A8BA}" destId="{DC09B558-92F2-4545-A789-DDF33D037F82}" srcOrd="0" destOrd="1" presId="urn:microsoft.com/office/officeart/2005/8/layout/hList1"/>
    <dgm:cxn modelId="{F0A604DE-7493-4F85-BCA6-65C081759702}" srcId="{7F72FA15-1F65-4E48-9072-19D80E413C2F}" destId="{7B539BDC-F680-430E-A30E-86C97004A8BA}" srcOrd="1" destOrd="0" parTransId="{F84F10C4-B863-49D7-8BBB-2767ED68E08A}" sibTransId="{705E3020-311A-4F78-9F03-986B00B3D8EA}"/>
    <dgm:cxn modelId="{5C0575E8-C6F2-491E-9BB0-C5A79E603C40}" srcId="{DC163EE8-68F6-4842-9F0E-8712817A8DD6}" destId="{AB5D704E-5404-4FF5-AFEF-8C36A0D2A251}" srcOrd="0" destOrd="0" parTransId="{886177EB-F6E4-4F4F-B030-44303343CE39}" sibTransId="{0A66B670-2952-49CC-8B3C-E88CED6FE4AD}"/>
    <dgm:cxn modelId="{59FAF6EC-4C4A-4FE6-8A87-8030860DA420}" type="presOf" srcId="{2D0604CA-346C-41C5-A261-C4FECE17C6F9}" destId="{1B33971F-CE46-4F3F-9A49-B6A99E4B72A4}" srcOrd="0" destOrd="1" presId="urn:microsoft.com/office/officeart/2005/8/layout/hList1"/>
    <dgm:cxn modelId="{7BC96FF2-97DE-43AB-B1E0-7A34DBE23972}" srcId="{DC163EE8-68F6-4842-9F0E-8712817A8DD6}" destId="{71234941-98EF-4036-8B4E-AFD5716B9E38}" srcOrd="1" destOrd="0" parTransId="{F4EA296C-7B0C-48C1-8CD1-92F902F5DAF9}" sibTransId="{7AF115E5-2944-40FA-9DBA-A4F6B9306A79}"/>
    <dgm:cxn modelId="{AFAEE3F2-BF86-47AE-B131-7C4FB4D06895}" type="presOf" srcId="{6B84DB15-547F-4860-8F06-A04DDCBA73A0}" destId="{1B33971F-CE46-4F3F-9A49-B6A99E4B72A4}" srcOrd="0" destOrd="5" presId="urn:microsoft.com/office/officeart/2005/8/layout/hList1"/>
    <dgm:cxn modelId="{A8B0CEF6-442C-4F78-9A40-4B1E8902DCEC}" type="presOf" srcId="{214E54B9-EDB4-4B61-BC43-753B9287C938}" destId="{24AF49B0-50F3-4DA2-A902-6741EDEA0C52}" srcOrd="0" destOrd="0" presId="urn:microsoft.com/office/officeart/2005/8/layout/hList1"/>
    <dgm:cxn modelId="{9FE103FB-4383-4A9B-A5E7-3516EA061026}" type="presOf" srcId="{497943A5-88B3-4470-BF5E-CBBE07D4B386}" destId="{DC09B558-92F2-4545-A789-DDF33D037F82}" srcOrd="0" destOrd="5" presId="urn:microsoft.com/office/officeart/2005/8/layout/hList1"/>
    <dgm:cxn modelId="{FF69ACFC-7FA4-4030-BEE3-E44BF3836A82}" type="presOf" srcId="{84CD2C26-04E7-4AB4-B679-91515D1FBC34}" destId="{DC09B558-92F2-4545-A789-DDF33D037F82}" srcOrd="0" destOrd="2" presId="urn:microsoft.com/office/officeart/2005/8/layout/hList1"/>
    <dgm:cxn modelId="{BA09628B-732E-4540-81DF-972C9F8B6621}" type="presParOf" srcId="{24AF49B0-50F3-4DA2-A902-6741EDEA0C52}" destId="{55509934-49AC-4744-B8AB-9A0ED2A00158}" srcOrd="0" destOrd="0" presId="urn:microsoft.com/office/officeart/2005/8/layout/hList1"/>
    <dgm:cxn modelId="{9CA51B6F-3815-42A6-9194-1FD3078CE992}" type="presParOf" srcId="{55509934-49AC-4744-B8AB-9A0ED2A00158}" destId="{A87FBD93-7865-4552-9780-E669246737FB}" srcOrd="0" destOrd="0" presId="urn:microsoft.com/office/officeart/2005/8/layout/hList1"/>
    <dgm:cxn modelId="{C51FCB0C-B5FB-40B9-A9C9-81C997BE55A9}" type="presParOf" srcId="{55509934-49AC-4744-B8AB-9A0ED2A00158}" destId="{1B33971F-CE46-4F3F-9A49-B6A99E4B72A4}" srcOrd="1" destOrd="0" presId="urn:microsoft.com/office/officeart/2005/8/layout/hList1"/>
    <dgm:cxn modelId="{A35C4B9C-CE2D-4D35-82B1-EEB572645B97}" type="presParOf" srcId="{24AF49B0-50F3-4DA2-A902-6741EDEA0C52}" destId="{C27DD5C7-ACF4-45EF-888B-64008A3C64EC}" srcOrd="1" destOrd="0" presId="urn:microsoft.com/office/officeart/2005/8/layout/hList1"/>
    <dgm:cxn modelId="{86E49982-6A73-4DB2-A054-FE83F1855E93}" type="presParOf" srcId="{24AF49B0-50F3-4DA2-A902-6741EDEA0C52}" destId="{00EA46F7-62E2-4422-84C3-25556706368D}" srcOrd="2" destOrd="0" presId="urn:microsoft.com/office/officeart/2005/8/layout/hList1"/>
    <dgm:cxn modelId="{2521FBC2-689B-421C-94E8-AEEE17FA99F3}" type="presParOf" srcId="{00EA46F7-62E2-4422-84C3-25556706368D}" destId="{06B958F6-A163-4B80-BA64-D8C8FC00CC2F}" srcOrd="0" destOrd="0" presId="urn:microsoft.com/office/officeart/2005/8/layout/hList1"/>
    <dgm:cxn modelId="{64EA176B-2CA6-4F38-A4C6-C8D1605632D2}" type="presParOf" srcId="{00EA46F7-62E2-4422-84C3-25556706368D}" destId="{6BFEB622-04EE-48C9-B591-3842B73829B3}" srcOrd="1" destOrd="0" presId="urn:microsoft.com/office/officeart/2005/8/layout/hList1"/>
    <dgm:cxn modelId="{909C41BA-C363-49AF-9AF3-215F324F92BD}" type="presParOf" srcId="{24AF49B0-50F3-4DA2-A902-6741EDEA0C52}" destId="{81810882-166B-4730-AA92-AF105704EA15}" srcOrd="3" destOrd="0" presId="urn:microsoft.com/office/officeart/2005/8/layout/hList1"/>
    <dgm:cxn modelId="{58970632-785D-4598-81DC-211DA8827994}" type="presParOf" srcId="{24AF49B0-50F3-4DA2-A902-6741EDEA0C52}" destId="{6DD7283D-EAC9-422A-88CA-9A1E3AF09CA8}" srcOrd="4" destOrd="0" presId="urn:microsoft.com/office/officeart/2005/8/layout/hList1"/>
    <dgm:cxn modelId="{64ABE0E9-61F0-460F-BD5E-A23EE7508F88}" type="presParOf" srcId="{6DD7283D-EAC9-422A-88CA-9A1E3AF09CA8}" destId="{2ECC6171-5A2D-41FB-A524-92E90FE2C976}" srcOrd="0" destOrd="0" presId="urn:microsoft.com/office/officeart/2005/8/layout/hList1"/>
    <dgm:cxn modelId="{85390108-294A-40D0-999D-BB64C838A8B6}" type="presParOf" srcId="{6DD7283D-EAC9-422A-88CA-9A1E3AF09CA8}" destId="{DC09B558-92F2-4545-A789-DDF33D037F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5352DB-061E-4D7F-AAB0-B100F5EEFE3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CFB43C0-63C2-41F8-B7F2-5C6C79765B18}">
      <dgm:prSet phldrT="[Text]" phldr="0"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dirty="0"/>
            <a:t>Webinars with Ofsted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dirty="0"/>
            <a:t>1. Lessons 3 months on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dirty="0">
              <a:hlinkClick xmlns:r="http://schemas.openxmlformats.org/officeDocument/2006/relationships" r:id="rId1"/>
            </a:rPr>
            <a:t>16 April 9.30 -11.30</a:t>
          </a:r>
          <a:endParaRPr lang="en-GB" sz="2000" dirty="0"/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dirty="0"/>
            <a:t>2. Lessons 6 months on</a:t>
          </a: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dirty="0">
              <a:hlinkClick xmlns:r="http://schemas.openxmlformats.org/officeDocument/2006/relationships" r:id="rId2"/>
            </a:rPr>
            <a:t>23 July 9.30 – 11.30 </a:t>
          </a:r>
          <a:endParaRPr lang="en-GB" sz="2000" dirty="0"/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dirty="0"/>
            <a:t>  </a:t>
          </a:r>
        </a:p>
      </dgm:t>
    </dgm:pt>
    <dgm:pt modelId="{027FE742-6278-4B1E-BD4E-51F3CB6E3FA2}" type="parTrans" cxnId="{0AE38B45-136A-4726-B3DC-94F1FE6C671F}">
      <dgm:prSet/>
      <dgm:spPr/>
      <dgm:t>
        <a:bodyPr/>
        <a:lstStyle/>
        <a:p>
          <a:endParaRPr lang="en-GB"/>
        </a:p>
      </dgm:t>
    </dgm:pt>
    <dgm:pt modelId="{56D31851-F28B-44FF-A950-1F117A0BDB45}" type="sibTrans" cxnId="{0AE38B45-136A-4726-B3DC-94F1FE6C671F}">
      <dgm:prSet/>
      <dgm:spPr/>
      <dgm:t>
        <a:bodyPr/>
        <a:lstStyle/>
        <a:p>
          <a:endParaRPr lang="en-GB"/>
        </a:p>
      </dgm:t>
    </dgm:pt>
    <dgm:pt modelId="{E3FB04F9-D76C-4A9E-8D19-4532D583938B}">
      <dgm:prSet phldrT="[Text]" phldr="0"/>
      <dgm:spPr>
        <a:solidFill>
          <a:schemeClr val="accent4">
            <a:lumMod val="75000"/>
          </a:schemeClr>
        </a:solidFill>
      </dgm:spPr>
      <dgm:t>
        <a:bodyPr anchor="t"/>
        <a:lstStyle/>
        <a:p>
          <a:r>
            <a:rPr lang="en-GB" dirty="0"/>
            <a:t>Learning from Member Experiences</a:t>
          </a:r>
        </a:p>
        <a:p>
          <a:r>
            <a:rPr lang="en-GB" dirty="0"/>
            <a:t>Dates as they arise </a:t>
          </a:r>
        </a:p>
        <a:p>
          <a:r>
            <a:rPr lang="en-GB" dirty="0"/>
            <a:t>First one TBC hold the date:</a:t>
          </a:r>
        </a:p>
        <a:p>
          <a:r>
            <a:rPr lang="en-GB" dirty="0"/>
            <a:t> </a:t>
          </a:r>
          <a:r>
            <a:rPr lang="en-GB" dirty="0">
              <a:hlinkClick xmlns:r="http://schemas.openxmlformats.org/officeDocument/2006/relationships" r:id="rId3"/>
            </a:rPr>
            <a:t>28 April 9.30-11.30     </a:t>
          </a:r>
          <a:endParaRPr lang="en-GB" dirty="0"/>
        </a:p>
      </dgm:t>
    </dgm:pt>
    <dgm:pt modelId="{BC1D2D7F-162F-4A94-874B-50DFCF7E824B}" type="parTrans" cxnId="{CC9C5460-8E6C-47EB-BA32-439764DAA892}">
      <dgm:prSet/>
      <dgm:spPr/>
      <dgm:t>
        <a:bodyPr/>
        <a:lstStyle/>
        <a:p>
          <a:endParaRPr lang="en-GB"/>
        </a:p>
      </dgm:t>
    </dgm:pt>
    <dgm:pt modelId="{380E61E0-3E01-4534-8118-B189751210FF}" type="sibTrans" cxnId="{CC9C5460-8E6C-47EB-BA32-439764DAA892}">
      <dgm:prSet/>
      <dgm:spPr/>
      <dgm:t>
        <a:bodyPr/>
        <a:lstStyle/>
        <a:p>
          <a:endParaRPr lang="en-GB"/>
        </a:p>
      </dgm:t>
    </dgm:pt>
    <dgm:pt modelId="{FC95A018-3EEE-4DE6-8FAE-1FA62D2553F8}">
      <dgm:prSet phldrT="[Text]" phldr="0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GB" dirty="0"/>
            <a:t>Rolling FAQ </a:t>
          </a:r>
        </a:p>
        <a:p>
          <a:r>
            <a:rPr lang="en-GB" dirty="0"/>
            <a:t>Uploaded to the UVAC </a:t>
          </a:r>
          <a:r>
            <a:rPr lang="en-GB" u="sng" dirty="0">
              <a:solidFill>
                <a:srgbClr val="FF0000"/>
              </a:solidFill>
            </a:rPr>
            <a:t>Ofsted Page </a:t>
          </a:r>
          <a:r>
            <a:rPr lang="en-GB" dirty="0"/>
            <a:t>monthly  – email any questions for Ofsted to  </a:t>
          </a:r>
          <a:r>
            <a:rPr lang="en-GB" dirty="0">
              <a:hlinkClick xmlns:r="http://schemas.openxmlformats.org/officeDocument/2006/relationships" r:id="rId4"/>
            </a:rPr>
            <a:t>r.rhodes@bolton.ac.uk</a:t>
          </a:r>
          <a:r>
            <a:rPr lang="en-GB" dirty="0"/>
            <a:t> </a:t>
          </a:r>
        </a:p>
        <a:p>
          <a:r>
            <a:rPr lang="en-GB" b="1" u="sng" dirty="0">
              <a:solidFill>
                <a:srgbClr val="FF0000"/>
              </a:solidFill>
            </a:rPr>
            <a:t>by COP FRIDAY </a:t>
          </a:r>
          <a:r>
            <a:rPr lang="en-GB" b="1" u="sng" dirty="0" err="1">
              <a:solidFill>
                <a:srgbClr val="FF0000"/>
              </a:solidFill>
            </a:rPr>
            <a:t>28</a:t>
          </a:r>
          <a:r>
            <a:rPr lang="en-GB" b="1" u="sng" baseline="30000" dirty="0" err="1">
              <a:solidFill>
                <a:srgbClr val="FF0000"/>
              </a:solidFill>
            </a:rPr>
            <a:t>th</a:t>
          </a:r>
          <a:r>
            <a:rPr lang="en-GB" b="1" u="sng" dirty="0" err="1">
              <a:solidFill>
                <a:srgbClr val="FF0000"/>
              </a:solidFill>
            </a:rPr>
            <a:t>Feb</a:t>
          </a:r>
          <a:r>
            <a:rPr lang="en-GB" b="1" u="sng" dirty="0">
              <a:solidFill>
                <a:srgbClr val="FF0000"/>
              </a:solidFill>
            </a:rPr>
            <a:t> </a:t>
          </a:r>
        </a:p>
      </dgm:t>
    </dgm:pt>
    <dgm:pt modelId="{E89C6C5A-F041-4006-BD77-C06E9BCA2639}" type="parTrans" cxnId="{F9B36AD5-2E1B-4F93-8C19-8E8F881EF36F}">
      <dgm:prSet/>
      <dgm:spPr/>
      <dgm:t>
        <a:bodyPr/>
        <a:lstStyle/>
        <a:p>
          <a:endParaRPr lang="en-GB"/>
        </a:p>
      </dgm:t>
    </dgm:pt>
    <dgm:pt modelId="{C3C83337-6621-4B8C-9316-75C2055CCF5A}" type="sibTrans" cxnId="{F9B36AD5-2E1B-4F93-8C19-8E8F881EF36F}">
      <dgm:prSet/>
      <dgm:spPr/>
      <dgm:t>
        <a:bodyPr/>
        <a:lstStyle/>
        <a:p>
          <a:endParaRPr lang="en-GB"/>
        </a:p>
      </dgm:t>
    </dgm:pt>
    <dgm:pt modelId="{80F82A5D-3BBC-4673-9668-4F8EA7E8D2FD}" type="pres">
      <dgm:prSet presAssocID="{965352DB-061E-4D7F-AAB0-B100F5EEFE39}" presName="CompostProcess" presStyleCnt="0">
        <dgm:presLayoutVars>
          <dgm:dir/>
          <dgm:resizeHandles val="exact"/>
        </dgm:presLayoutVars>
      </dgm:prSet>
      <dgm:spPr/>
    </dgm:pt>
    <dgm:pt modelId="{0AC34553-A853-49A4-8BEA-259F1FC483EF}" type="pres">
      <dgm:prSet presAssocID="{965352DB-061E-4D7F-AAB0-B100F5EEFE39}" presName="arrow" presStyleLbl="bgShp" presStyleIdx="0" presStyleCnt="1"/>
      <dgm:spPr/>
    </dgm:pt>
    <dgm:pt modelId="{3ACC61CD-2487-4A8C-A866-6A707B26C9E0}" type="pres">
      <dgm:prSet presAssocID="{965352DB-061E-4D7F-AAB0-B100F5EEFE39}" presName="linearProcess" presStyleCnt="0"/>
      <dgm:spPr/>
    </dgm:pt>
    <dgm:pt modelId="{A1F2A343-2C18-42CC-9AEF-DE10ADD6CFBA}" type="pres">
      <dgm:prSet presAssocID="{CCFB43C0-63C2-41F8-B7F2-5C6C79765B18}" presName="textNode" presStyleLbl="node1" presStyleIdx="0" presStyleCnt="3">
        <dgm:presLayoutVars>
          <dgm:bulletEnabled val="1"/>
        </dgm:presLayoutVars>
      </dgm:prSet>
      <dgm:spPr/>
    </dgm:pt>
    <dgm:pt modelId="{A9B5794D-BC33-430F-8C58-9B8EB723D459}" type="pres">
      <dgm:prSet presAssocID="{56D31851-F28B-44FF-A950-1F117A0BDB45}" presName="sibTrans" presStyleCnt="0"/>
      <dgm:spPr/>
    </dgm:pt>
    <dgm:pt modelId="{DCE4AB09-D315-43CC-8E97-C86D03E76314}" type="pres">
      <dgm:prSet presAssocID="{E3FB04F9-D76C-4A9E-8D19-4532D583938B}" presName="textNode" presStyleLbl="node1" presStyleIdx="1" presStyleCnt="3">
        <dgm:presLayoutVars>
          <dgm:bulletEnabled val="1"/>
        </dgm:presLayoutVars>
      </dgm:prSet>
      <dgm:spPr/>
    </dgm:pt>
    <dgm:pt modelId="{901EE33D-D7BB-4DC0-8B88-09B73F6B4E20}" type="pres">
      <dgm:prSet presAssocID="{380E61E0-3E01-4534-8118-B189751210FF}" presName="sibTrans" presStyleCnt="0"/>
      <dgm:spPr/>
    </dgm:pt>
    <dgm:pt modelId="{6FB13DCD-B387-49DC-BEB6-AB26ED84E01D}" type="pres">
      <dgm:prSet presAssocID="{FC95A018-3EEE-4DE6-8FAE-1FA62D2553F8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B565FD03-6DB7-45B3-8829-17DD4232D04F}" type="presOf" srcId="{E3FB04F9-D76C-4A9E-8D19-4532D583938B}" destId="{DCE4AB09-D315-43CC-8E97-C86D03E76314}" srcOrd="0" destOrd="0" presId="urn:microsoft.com/office/officeart/2005/8/layout/hProcess9"/>
    <dgm:cxn modelId="{0AE38B45-136A-4726-B3DC-94F1FE6C671F}" srcId="{965352DB-061E-4D7F-AAB0-B100F5EEFE39}" destId="{CCFB43C0-63C2-41F8-B7F2-5C6C79765B18}" srcOrd="0" destOrd="0" parTransId="{027FE742-6278-4B1E-BD4E-51F3CB6E3FA2}" sibTransId="{56D31851-F28B-44FF-A950-1F117A0BDB45}"/>
    <dgm:cxn modelId="{06706D5A-7C32-4CC5-A46B-2221F35BF043}" type="presOf" srcId="{CCFB43C0-63C2-41F8-B7F2-5C6C79765B18}" destId="{A1F2A343-2C18-42CC-9AEF-DE10ADD6CFBA}" srcOrd="0" destOrd="0" presId="urn:microsoft.com/office/officeart/2005/8/layout/hProcess9"/>
    <dgm:cxn modelId="{1745155C-6062-41C4-9C78-F644ACFDF975}" type="presOf" srcId="{965352DB-061E-4D7F-AAB0-B100F5EEFE39}" destId="{80F82A5D-3BBC-4673-9668-4F8EA7E8D2FD}" srcOrd="0" destOrd="0" presId="urn:microsoft.com/office/officeart/2005/8/layout/hProcess9"/>
    <dgm:cxn modelId="{2248D15C-2B91-4AD5-B251-ECCA60094812}" type="presOf" srcId="{FC95A018-3EEE-4DE6-8FAE-1FA62D2553F8}" destId="{6FB13DCD-B387-49DC-BEB6-AB26ED84E01D}" srcOrd="0" destOrd="0" presId="urn:microsoft.com/office/officeart/2005/8/layout/hProcess9"/>
    <dgm:cxn modelId="{CC9C5460-8E6C-47EB-BA32-439764DAA892}" srcId="{965352DB-061E-4D7F-AAB0-B100F5EEFE39}" destId="{E3FB04F9-D76C-4A9E-8D19-4532D583938B}" srcOrd="1" destOrd="0" parTransId="{BC1D2D7F-162F-4A94-874B-50DFCF7E824B}" sibTransId="{380E61E0-3E01-4534-8118-B189751210FF}"/>
    <dgm:cxn modelId="{F9B36AD5-2E1B-4F93-8C19-8E8F881EF36F}" srcId="{965352DB-061E-4D7F-AAB0-B100F5EEFE39}" destId="{FC95A018-3EEE-4DE6-8FAE-1FA62D2553F8}" srcOrd="2" destOrd="0" parTransId="{E89C6C5A-F041-4006-BD77-C06E9BCA2639}" sibTransId="{C3C83337-6621-4B8C-9316-75C2055CCF5A}"/>
    <dgm:cxn modelId="{AEF7D015-FCB7-463C-AD40-91569BDF1978}" type="presParOf" srcId="{80F82A5D-3BBC-4673-9668-4F8EA7E8D2FD}" destId="{0AC34553-A853-49A4-8BEA-259F1FC483EF}" srcOrd="0" destOrd="0" presId="urn:microsoft.com/office/officeart/2005/8/layout/hProcess9"/>
    <dgm:cxn modelId="{ECC2849C-49BA-4C50-B606-10D4C4AD7775}" type="presParOf" srcId="{80F82A5D-3BBC-4673-9668-4F8EA7E8D2FD}" destId="{3ACC61CD-2487-4A8C-A866-6A707B26C9E0}" srcOrd="1" destOrd="0" presId="urn:microsoft.com/office/officeart/2005/8/layout/hProcess9"/>
    <dgm:cxn modelId="{ADECEAFD-2AC8-41DB-8C8E-75F790C75900}" type="presParOf" srcId="{3ACC61CD-2487-4A8C-A866-6A707B26C9E0}" destId="{A1F2A343-2C18-42CC-9AEF-DE10ADD6CFBA}" srcOrd="0" destOrd="0" presId="urn:microsoft.com/office/officeart/2005/8/layout/hProcess9"/>
    <dgm:cxn modelId="{03546841-3520-4E7B-B59A-C75BD3C62299}" type="presParOf" srcId="{3ACC61CD-2487-4A8C-A866-6A707B26C9E0}" destId="{A9B5794D-BC33-430F-8C58-9B8EB723D459}" srcOrd="1" destOrd="0" presId="urn:microsoft.com/office/officeart/2005/8/layout/hProcess9"/>
    <dgm:cxn modelId="{FE39070D-8B14-484B-AC60-A64230CAAA7E}" type="presParOf" srcId="{3ACC61CD-2487-4A8C-A866-6A707B26C9E0}" destId="{DCE4AB09-D315-43CC-8E97-C86D03E76314}" srcOrd="2" destOrd="0" presId="urn:microsoft.com/office/officeart/2005/8/layout/hProcess9"/>
    <dgm:cxn modelId="{F08717DA-755B-43E2-9090-5E37388F6922}" type="presParOf" srcId="{3ACC61CD-2487-4A8C-A866-6A707B26C9E0}" destId="{901EE33D-D7BB-4DC0-8B88-09B73F6B4E20}" srcOrd="3" destOrd="0" presId="urn:microsoft.com/office/officeart/2005/8/layout/hProcess9"/>
    <dgm:cxn modelId="{830EFDB5-B0A8-4456-9ED4-4DD123B15BD3}" type="presParOf" srcId="{3ACC61CD-2487-4A8C-A866-6A707B26C9E0}" destId="{6FB13DCD-B387-49DC-BEB6-AB26ED84E01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2F4EE-7146-4690-ACAF-FA0C1FDE2D60}">
      <dsp:nvSpPr>
        <dsp:cNvPr id="0" name=""/>
        <dsp:cNvSpPr/>
      </dsp:nvSpPr>
      <dsp:spPr>
        <a:xfrm>
          <a:off x="7741" y="130952"/>
          <a:ext cx="3343471" cy="35818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Policy: Next Moves</a:t>
          </a:r>
          <a:endParaRPr lang="en-GB" sz="2800" b="1" kern="1200" dirty="0"/>
        </a:p>
        <a:p>
          <a:pPr marL="457200" lvl="2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Taking Stock</a:t>
          </a:r>
        </a:p>
        <a:p>
          <a:pPr marL="457200" lvl="2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White Paper</a:t>
          </a:r>
        </a:p>
        <a:p>
          <a:pPr marL="457200" lvl="2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Apprenticeships </a:t>
          </a:r>
          <a:endParaRPr lang="en-US" sz="2400" kern="1200" dirty="0"/>
        </a:p>
        <a:p>
          <a:pPr marL="457200" lvl="2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Skills</a:t>
          </a:r>
        </a:p>
        <a:p>
          <a:pPr marL="228600" lvl="1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2400" kern="1200" dirty="0"/>
            <a:t>UVAC Response</a:t>
          </a:r>
        </a:p>
      </dsp:txBody>
      <dsp:txXfrm>
        <a:off x="86083" y="209294"/>
        <a:ext cx="3186787" cy="3503499"/>
      </dsp:txXfrm>
    </dsp:sp>
    <dsp:sp modelId="{84D38CEB-F634-46B5-AF79-3A1A348A43C3}">
      <dsp:nvSpPr>
        <dsp:cNvPr id="0" name=""/>
        <dsp:cNvSpPr/>
      </dsp:nvSpPr>
      <dsp:spPr>
        <a:xfrm>
          <a:off x="7741" y="3409837"/>
          <a:ext cx="3343471" cy="1073207"/>
        </a:xfrm>
        <a:prstGeom prst="rect">
          <a:avLst/>
        </a:prstGeom>
        <a:solidFill>
          <a:srgbClr val="00B050"/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Mandy Crawford-Lee</a:t>
          </a:r>
        </a:p>
      </dsp:txBody>
      <dsp:txXfrm>
        <a:off x="7741" y="3409837"/>
        <a:ext cx="2354557" cy="1073207"/>
      </dsp:txXfrm>
    </dsp:sp>
    <dsp:sp modelId="{2FA7071B-2315-4C5D-B6F0-5D47387D5D0B}">
      <dsp:nvSpPr>
        <dsp:cNvPr id="0" name=""/>
        <dsp:cNvSpPr/>
      </dsp:nvSpPr>
      <dsp:spPr>
        <a:xfrm>
          <a:off x="2456879" y="3580307"/>
          <a:ext cx="1170214" cy="117021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BAE18F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8E344-1DBC-40EA-AC00-296AD95949A5}">
      <dsp:nvSpPr>
        <dsp:cNvPr id="0" name=""/>
        <dsp:cNvSpPr/>
      </dsp:nvSpPr>
      <dsp:spPr>
        <a:xfrm>
          <a:off x="3917008" y="130952"/>
          <a:ext cx="3343471" cy="35818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/>
            <a:t>Member Services</a:t>
          </a:r>
          <a:endParaRPr lang="en-GB" sz="2800" b="1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Funding Rules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Growth and Skills Levy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Targeted UVAC Support</a:t>
          </a:r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UVAC+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3300" kern="1200" dirty="0"/>
        </a:p>
      </dsp:txBody>
      <dsp:txXfrm>
        <a:off x="3995350" y="209294"/>
        <a:ext cx="3186787" cy="3503499"/>
      </dsp:txXfrm>
    </dsp:sp>
    <dsp:sp modelId="{A5AC253E-F468-49CF-A7E3-6F54E0B10F01}">
      <dsp:nvSpPr>
        <dsp:cNvPr id="0" name=""/>
        <dsp:cNvSpPr/>
      </dsp:nvSpPr>
      <dsp:spPr>
        <a:xfrm>
          <a:off x="3917008" y="3409837"/>
          <a:ext cx="3343471" cy="1073207"/>
        </a:xfrm>
        <a:prstGeom prst="rect">
          <a:avLst/>
        </a:prstGeom>
        <a:solidFill>
          <a:srgbClr val="00B050"/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Rebecca Rhodes</a:t>
          </a:r>
        </a:p>
      </dsp:txBody>
      <dsp:txXfrm>
        <a:off x="3917008" y="3409837"/>
        <a:ext cx="2354557" cy="1073207"/>
      </dsp:txXfrm>
    </dsp:sp>
    <dsp:sp modelId="{4E35A5C3-AC30-4427-9A6E-1376EFE7FA7A}">
      <dsp:nvSpPr>
        <dsp:cNvPr id="0" name=""/>
        <dsp:cNvSpPr/>
      </dsp:nvSpPr>
      <dsp:spPr>
        <a:xfrm>
          <a:off x="6366146" y="3580307"/>
          <a:ext cx="1170214" cy="117021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BAE18F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7D229-9B6B-45EE-B25E-4D6FFEAB8629}">
      <dsp:nvSpPr>
        <dsp:cNvPr id="0" name=""/>
        <dsp:cNvSpPr/>
      </dsp:nvSpPr>
      <dsp:spPr>
        <a:xfrm>
          <a:off x="7826275" y="130952"/>
          <a:ext cx="3343471" cy="35818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HERA</a:t>
          </a:r>
          <a:endParaRPr lang="en-GB" sz="2100" kern="1200" dirty="0"/>
        </a:p>
        <a:p>
          <a:pPr marL="228600" lvl="1" indent="-228600" algn="l" defTabSz="9334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CFO Toolkit</a:t>
          </a:r>
        </a:p>
        <a:p>
          <a:pPr marL="228600" lvl="1" indent="-228600" algn="l" defTabSz="9334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100" kern="1200" dirty="0"/>
            <a:t>ATC 2-3/03/2026</a:t>
          </a:r>
        </a:p>
        <a:p>
          <a:pPr marL="228600" lvl="1" indent="-228600" algn="l" defTabSz="9334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Innovation Exchange 11/03/2026</a:t>
          </a:r>
          <a:endParaRPr lang="en-GB" sz="2100" kern="1200" dirty="0"/>
        </a:p>
        <a:p>
          <a:pPr marL="228600" lvl="1" indent="-228600" algn="l" defTabSz="9334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Research Symposium 30/04/2026</a:t>
          </a:r>
        </a:p>
        <a:p>
          <a:pPr marL="228600" lvl="1" indent="-228600" algn="l" defTabSz="93345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AWD </a:t>
          </a:r>
          <a:r>
            <a:rPr lang="en-US" sz="2100" kern="1200" dirty="0" err="1"/>
            <a:t>Programme</a:t>
          </a:r>
          <a:r>
            <a:rPr lang="en-US" sz="2100" kern="1200" dirty="0"/>
            <a:t> SME Flexible E-learning</a:t>
          </a:r>
        </a:p>
      </dsp:txBody>
      <dsp:txXfrm>
        <a:off x="7904617" y="209294"/>
        <a:ext cx="3186787" cy="3503499"/>
      </dsp:txXfrm>
    </dsp:sp>
    <dsp:sp modelId="{B77043B7-8793-4D72-AEC9-63E5FA6C81A8}">
      <dsp:nvSpPr>
        <dsp:cNvPr id="0" name=""/>
        <dsp:cNvSpPr/>
      </dsp:nvSpPr>
      <dsp:spPr>
        <a:xfrm>
          <a:off x="7826275" y="3409837"/>
          <a:ext cx="3343471" cy="1073207"/>
        </a:xfrm>
        <a:prstGeom prst="rect">
          <a:avLst/>
        </a:prstGeom>
        <a:solidFill>
          <a:srgbClr val="00B050"/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0" rIns="35560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Final Word</a:t>
          </a:r>
        </a:p>
      </dsp:txBody>
      <dsp:txXfrm>
        <a:off x="7826275" y="3409837"/>
        <a:ext cx="2354557" cy="1073207"/>
      </dsp:txXfrm>
    </dsp:sp>
    <dsp:sp modelId="{C354B338-9C7B-4D78-9A28-98DB2B68D56C}">
      <dsp:nvSpPr>
        <dsp:cNvPr id="0" name=""/>
        <dsp:cNvSpPr/>
      </dsp:nvSpPr>
      <dsp:spPr>
        <a:xfrm>
          <a:off x="10275413" y="3580307"/>
          <a:ext cx="1170214" cy="1170214"/>
        </a:xfrm>
        <a:prstGeom prst="ellipse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0" b="-10000"/>
          </a:stretch>
        </a:blipFill>
        <a:ln w="38100" cap="flat" cmpd="sng" algn="ctr">
          <a:solidFill>
            <a:schemeClr val="accent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22F4EE-7146-4690-ACAF-FA0C1FDE2D60}">
      <dsp:nvSpPr>
        <dsp:cNvPr id="0" name=""/>
        <dsp:cNvSpPr/>
      </dsp:nvSpPr>
      <dsp:spPr>
        <a:xfrm>
          <a:off x="7741" y="130952"/>
          <a:ext cx="3343471" cy="35818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33,000</a:t>
          </a:r>
        </a:p>
        <a:p>
          <a:pPr marL="228600" lvl="1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23% of all starts</a:t>
          </a:r>
        </a:p>
        <a:p>
          <a:pPr marL="228600" lvl="1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+15% since 2020/21 </a:t>
          </a:r>
          <a:r>
            <a:rPr lang="en-GB" sz="2000" kern="1200" dirty="0"/>
            <a:t>(+55% other providers)</a:t>
          </a:r>
        </a:p>
        <a:p>
          <a:pPr marL="228600" lvl="1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Across 158 HDA Standards </a:t>
          </a:r>
        </a:p>
        <a:p>
          <a:pPr marL="228600" lvl="1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400" kern="1200" dirty="0"/>
            <a:t>Starts by Standard range from 4,750 p/a to penny numbers</a:t>
          </a:r>
        </a:p>
      </dsp:txBody>
      <dsp:txXfrm>
        <a:off x="86083" y="209294"/>
        <a:ext cx="3186787" cy="3503499"/>
      </dsp:txXfrm>
    </dsp:sp>
    <dsp:sp modelId="{84D38CEB-F634-46B5-AF79-3A1A348A43C3}">
      <dsp:nvSpPr>
        <dsp:cNvPr id="0" name=""/>
        <dsp:cNvSpPr/>
      </dsp:nvSpPr>
      <dsp:spPr>
        <a:xfrm>
          <a:off x="7741" y="3481678"/>
          <a:ext cx="3343471" cy="929526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0" rIns="53340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Starts</a:t>
          </a:r>
        </a:p>
      </dsp:txBody>
      <dsp:txXfrm>
        <a:off x="7741" y="3481678"/>
        <a:ext cx="2354557" cy="929526"/>
      </dsp:txXfrm>
    </dsp:sp>
    <dsp:sp modelId="{2FA7071B-2315-4C5D-B6F0-5D47387D5D0B}">
      <dsp:nvSpPr>
        <dsp:cNvPr id="0" name=""/>
        <dsp:cNvSpPr/>
      </dsp:nvSpPr>
      <dsp:spPr>
        <a:xfrm>
          <a:off x="2456879" y="3580307"/>
          <a:ext cx="1170214" cy="117021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BAE18F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8E344-1DBC-40EA-AC00-296AD95949A5}">
      <dsp:nvSpPr>
        <dsp:cNvPr id="0" name=""/>
        <dsp:cNvSpPr/>
      </dsp:nvSpPr>
      <dsp:spPr>
        <a:xfrm>
          <a:off x="3917008" y="130952"/>
          <a:ext cx="3343471" cy="35818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Ops </a:t>
          </a:r>
          <a:r>
            <a:rPr lang="en-GB" sz="2000" kern="1200" dirty="0" err="1"/>
            <a:t>Mgr</a:t>
          </a:r>
          <a:r>
            <a:rPr lang="en-GB" sz="2000" kern="1200" dirty="0"/>
            <a:t> - 1%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Snr </a:t>
          </a:r>
          <a:r>
            <a:rPr lang="en-GB" sz="2000" kern="1200" dirty="0" err="1"/>
            <a:t>Ldr</a:t>
          </a:r>
          <a:r>
            <a:rPr lang="en-GB" sz="2000" kern="1200" dirty="0"/>
            <a:t> - 38%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 err="1"/>
            <a:t>Acc</a:t>
          </a:r>
          <a:r>
            <a:rPr lang="en-GB" sz="2000" kern="1200" dirty="0"/>
            <a:t> or Tax - 34%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Data Anal - 0.3%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CYP&amp;FP - 0%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Leader Adult Care - 0%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Bus </a:t>
          </a:r>
          <a:r>
            <a:rPr lang="en-GB" sz="2000" kern="1200" dirty="0" err="1"/>
            <a:t>Analt</a:t>
          </a:r>
          <a:r>
            <a:rPr lang="en-GB" sz="2000" kern="1200" dirty="0"/>
            <a:t> - 0.4%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Coach Prof - 0.4%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Assoc Project </a:t>
          </a:r>
          <a:r>
            <a:rPr lang="en-GB" sz="2000" kern="1200" dirty="0" err="1"/>
            <a:t>Mgr</a:t>
          </a:r>
          <a:r>
            <a:rPr lang="en-GB" sz="2000" kern="1200" dirty="0"/>
            <a:t> - 0.1%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CMDA - 65%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000" kern="1200" dirty="0"/>
        </a:p>
      </dsp:txBody>
      <dsp:txXfrm>
        <a:off x="3995350" y="209294"/>
        <a:ext cx="3186787" cy="3503499"/>
      </dsp:txXfrm>
    </dsp:sp>
    <dsp:sp modelId="{A5AC253E-F468-49CF-A7E3-6F54E0B10F01}">
      <dsp:nvSpPr>
        <dsp:cNvPr id="0" name=""/>
        <dsp:cNvSpPr/>
      </dsp:nvSpPr>
      <dsp:spPr>
        <a:xfrm>
          <a:off x="3917008" y="3481678"/>
          <a:ext cx="3343471" cy="929526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0" rIns="53340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Top 10</a:t>
          </a:r>
        </a:p>
      </dsp:txBody>
      <dsp:txXfrm>
        <a:off x="3917008" y="3481678"/>
        <a:ext cx="2354557" cy="929526"/>
      </dsp:txXfrm>
    </dsp:sp>
    <dsp:sp modelId="{4E35A5C3-AC30-4427-9A6E-1376EFE7FA7A}">
      <dsp:nvSpPr>
        <dsp:cNvPr id="0" name=""/>
        <dsp:cNvSpPr/>
      </dsp:nvSpPr>
      <dsp:spPr>
        <a:xfrm>
          <a:off x="6366146" y="3580307"/>
          <a:ext cx="1170214" cy="117021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BAE18F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7D229-9B6B-45EE-B25E-4D6FFEAB8629}">
      <dsp:nvSpPr>
        <dsp:cNvPr id="0" name=""/>
        <dsp:cNvSpPr/>
      </dsp:nvSpPr>
      <dsp:spPr>
        <a:xfrm>
          <a:off x="7826275" y="130952"/>
          <a:ext cx="3343471" cy="358184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1" kern="1200" dirty="0"/>
            <a:t>£667.32M</a:t>
          </a:r>
        </a:p>
        <a:p>
          <a:pPr marL="171450" lvl="1" indent="-171450" algn="l" defTabSz="8001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800" kern="1200" dirty="0"/>
            <a:t>Pattern of main delivery by volume for UVAC members not changed since 2020:</a:t>
          </a:r>
        </a:p>
        <a:p>
          <a:pPr marL="228600" lvl="2" indent="-114300" algn="l" defTabSz="6223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Accountancy &amp; Tax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CMDA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Chartered Surveyor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Civil Engineer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DTSP</a:t>
          </a:r>
        </a:p>
        <a:p>
          <a:pPr marL="228600" lvl="2" indent="-114300" algn="l" defTabSz="6223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Nursing Associate</a:t>
          </a:r>
        </a:p>
        <a:p>
          <a:pPr marL="228600" lvl="2" indent="-114300" algn="l" defTabSz="6223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PCDA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Registered Nurse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Senior Leader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Social Worker</a:t>
          </a:r>
        </a:p>
        <a:p>
          <a:pPr marL="228600" lvl="1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400" kern="1200" dirty="0"/>
        </a:p>
        <a:p>
          <a:pPr marL="228600" lvl="1" indent="-228600" algn="l" defTabSz="10668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400" kern="1200" dirty="0"/>
        </a:p>
      </dsp:txBody>
      <dsp:txXfrm>
        <a:off x="7904617" y="209294"/>
        <a:ext cx="3186787" cy="3503499"/>
      </dsp:txXfrm>
    </dsp:sp>
    <dsp:sp modelId="{B77043B7-8793-4D72-AEC9-63E5FA6C81A8}">
      <dsp:nvSpPr>
        <dsp:cNvPr id="0" name=""/>
        <dsp:cNvSpPr/>
      </dsp:nvSpPr>
      <dsp:spPr>
        <a:xfrm>
          <a:off x="7826275" y="3471740"/>
          <a:ext cx="3343471" cy="949402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0" rIns="53340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/>
            <a:t>Earnings</a:t>
          </a:r>
        </a:p>
      </dsp:txBody>
      <dsp:txXfrm>
        <a:off x="7826275" y="3471740"/>
        <a:ext cx="2354557" cy="949402"/>
      </dsp:txXfrm>
    </dsp:sp>
    <dsp:sp modelId="{C354B338-9C7B-4D78-9A28-98DB2B68D56C}">
      <dsp:nvSpPr>
        <dsp:cNvPr id="0" name=""/>
        <dsp:cNvSpPr/>
      </dsp:nvSpPr>
      <dsp:spPr>
        <a:xfrm>
          <a:off x="10275413" y="3580307"/>
          <a:ext cx="1170214" cy="1170214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BAE18F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958F6-A163-4B80-BA64-D8C8FC00CC2F}">
      <dsp:nvSpPr>
        <dsp:cNvPr id="0" name=""/>
        <dsp:cNvSpPr/>
      </dsp:nvSpPr>
      <dsp:spPr>
        <a:xfrm>
          <a:off x="3641" y="37702"/>
          <a:ext cx="3550294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MARCH </a:t>
          </a:r>
        </a:p>
      </dsp:txBody>
      <dsp:txXfrm>
        <a:off x="3641" y="37702"/>
        <a:ext cx="3550294" cy="633600"/>
      </dsp:txXfrm>
    </dsp:sp>
    <dsp:sp modelId="{6BFEB622-04EE-48C9-B591-3842B73829B3}">
      <dsp:nvSpPr>
        <dsp:cNvPr id="0" name=""/>
        <dsp:cNvSpPr/>
      </dsp:nvSpPr>
      <dsp:spPr>
        <a:xfrm>
          <a:off x="3641" y="671302"/>
          <a:ext cx="3550294" cy="47104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Growth &amp; Skills Levy Rules: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Separate Rules initially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Formal Feedback </a:t>
          </a:r>
          <a:br>
            <a:rPr lang="en-GB" sz="2200" kern="1200" dirty="0"/>
          </a:b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Removal of Standards from Funding: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‘an initial list of a dozen or more’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Still available for employers to fully fund</a:t>
          </a:r>
          <a:br>
            <a:rPr lang="en-GB" sz="2200" kern="1200" dirty="0"/>
          </a:br>
          <a:endParaRPr lang="en-GB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Draft Funding Rules ?</a:t>
          </a:r>
        </a:p>
      </dsp:txBody>
      <dsp:txXfrm>
        <a:off x="3641" y="671302"/>
        <a:ext cx="3550294" cy="4710419"/>
      </dsp:txXfrm>
    </dsp:sp>
    <dsp:sp modelId="{A87FBD93-7865-4552-9780-E669246737FB}">
      <dsp:nvSpPr>
        <dsp:cNvPr id="0" name=""/>
        <dsp:cNvSpPr/>
      </dsp:nvSpPr>
      <dsp:spPr>
        <a:xfrm>
          <a:off x="4050977" y="37702"/>
          <a:ext cx="3550294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MAY </a:t>
          </a:r>
        </a:p>
      </dsp:txBody>
      <dsp:txXfrm>
        <a:off x="4050977" y="37702"/>
        <a:ext cx="3550294" cy="633600"/>
      </dsp:txXfrm>
    </dsp:sp>
    <dsp:sp modelId="{1B33971F-CE46-4F3F-9A49-B6A99E4B72A4}">
      <dsp:nvSpPr>
        <dsp:cNvPr id="0" name=""/>
        <dsp:cNvSpPr/>
      </dsp:nvSpPr>
      <dsp:spPr>
        <a:xfrm>
          <a:off x="4050977" y="671302"/>
          <a:ext cx="3550294" cy="47104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Full Funding Rules Final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Changes only to accommodate changes?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200" kern="1200" dirty="0"/>
        </a:p>
      </dsp:txBody>
      <dsp:txXfrm>
        <a:off x="4050977" y="671302"/>
        <a:ext cx="3550294" cy="4710419"/>
      </dsp:txXfrm>
    </dsp:sp>
    <dsp:sp modelId="{2ECC6171-5A2D-41FB-A524-92E90FE2C976}">
      <dsp:nvSpPr>
        <dsp:cNvPr id="0" name=""/>
        <dsp:cNvSpPr/>
      </dsp:nvSpPr>
      <dsp:spPr>
        <a:xfrm>
          <a:off x="8098313" y="37702"/>
          <a:ext cx="3550294" cy="633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JULY </a:t>
          </a:r>
        </a:p>
      </dsp:txBody>
      <dsp:txXfrm>
        <a:off x="8098313" y="37702"/>
        <a:ext cx="3550294" cy="633600"/>
      </dsp:txXfrm>
    </dsp:sp>
    <dsp:sp modelId="{DC09B558-92F2-4545-A789-DDF33D037F82}">
      <dsp:nvSpPr>
        <dsp:cNvPr id="0" name=""/>
        <dsp:cNvSpPr/>
      </dsp:nvSpPr>
      <dsp:spPr>
        <a:xfrm>
          <a:off x="8098313" y="671302"/>
          <a:ext cx="3550294" cy="47104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200" kern="1200" dirty="0"/>
            <a:t>Combined Full Funding Rules Version? 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200" kern="1200" dirty="0"/>
        </a:p>
      </dsp:txBody>
      <dsp:txXfrm>
        <a:off x="8098313" y="671302"/>
        <a:ext cx="3550294" cy="47104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958F6-A163-4B80-BA64-D8C8FC00CC2F}">
      <dsp:nvSpPr>
        <dsp:cNvPr id="0" name=""/>
        <dsp:cNvSpPr/>
      </dsp:nvSpPr>
      <dsp:spPr>
        <a:xfrm>
          <a:off x="56" y="42857"/>
          <a:ext cx="5444923" cy="748800"/>
        </a:xfrm>
        <a:prstGeom prst="rect">
          <a:avLst/>
        </a:prstGeom>
        <a:solidFill>
          <a:srgbClr val="15936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Policy Future Direction ? </a:t>
          </a:r>
        </a:p>
      </dsp:txBody>
      <dsp:txXfrm>
        <a:off x="56" y="42857"/>
        <a:ext cx="5444923" cy="748800"/>
      </dsp:txXfrm>
    </dsp:sp>
    <dsp:sp modelId="{6BFEB622-04EE-48C9-B591-3842B73829B3}">
      <dsp:nvSpPr>
        <dsp:cNvPr id="0" name=""/>
        <dsp:cNvSpPr/>
      </dsp:nvSpPr>
      <dsp:spPr>
        <a:xfrm>
          <a:off x="56" y="791657"/>
          <a:ext cx="5444923" cy="4496310"/>
        </a:xfrm>
        <a:prstGeom prst="rect">
          <a:avLst/>
        </a:prstGeom>
        <a:solidFill>
          <a:srgbClr val="CAE4DD">
            <a:alpha val="89804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Local priorities, Sectoral priorities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Full apprenticeships for new to role and/young people...?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...and units for existing staff / ‘older’ employees?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Incentives for employers to take on young people?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Incentives for SME employers?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Further removal for funding –other ‘generic skills..?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GB" sz="2600" kern="1200" dirty="0"/>
        </a:p>
      </dsp:txBody>
      <dsp:txXfrm>
        <a:off x="56" y="791657"/>
        <a:ext cx="5444923" cy="4496310"/>
      </dsp:txXfrm>
    </dsp:sp>
    <dsp:sp modelId="{A87FBD93-7865-4552-9780-E669246737FB}">
      <dsp:nvSpPr>
        <dsp:cNvPr id="0" name=""/>
        <dsp:cNvSpPr/>
      </dsp:nvSpPr>
      <dsp:spPr>
        <a:xfrm>
          <a:off x="6207269" y="42857"/>
          <a:ext cx="5444923" cy="748800"/>
        </a:xfrm>
        <a:prstGeom prst="rect">
          <a:avLst/>
        </a:prstGeom>
        <a:solidFill>
          <a:srgbClr val="15936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Opportunities </a:t>
          </a:r>
        </a:p>
      </dsp:txBody>
      <dsp:txXfrm>
        <a:off x="6207269" y="42857"/>
        <a:ext cx="5444923" cy="748800"/>
      </dsp:txXfrm>
    </dsp:sp>
    <dsp:sp modelId="{1B33971F-CE46-4F3F-9A49-B6A99E4B72A4}">
      <dsp:nvSpPr>
        <dsp:cNvPr id="0" name=""/>
        <dsp:cNvSpPr/>
      </dsp:nvSpPr>
      <dsp:spPr>
        <a:xfrm>
          <a:off x="6207269" y="791657"/>
          <a:ext cx="5444923" cy="4496310"/>
        </a:xfrm>
        <a:prstGeom prst="rect">
          <a:avLst/>
        </a:prstGeom>
        <a:solidFill>
          <a:srgbClr val="CAE4DD">
            <a:alpha val="89804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Short Courses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Units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LLE or / and Growth &amp; Skills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Apprenticeship Expansion into Priority Areas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Targeting different mix of  employees – age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Targeting a different mix of employers  - SMEs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600" kern="1200" dirty="0"/>
            <a:t>Supporting employers to embed new roles into their recruitment  </a:t>
          </a:r>
        </a:p>
      </dsp:txBody>
      <dsp:txXfrm>
        <a:off x="6207269" y="791657"/>
        <a:ext cx="5444923" cy="4496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D5428-415F-4F40-AE6F-4DC77DC0547B}">
      <dsp:nvSpPr>
        <dsp:cNvPr id="0" name=""/>
        <dsp:cNvSpPr/>
      </dsp:nvSpPr>
      <dsp:spPr>
        <a:xfrm>
          <a:off x="0" y="96452"/>
          <a:ext cx="11652249" cy="92160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/>
            <a:t>Where are you on the journey </a:t>
          </a:r>
          <a:r>
            <a:rPr lang="en-GB" sz="3200" kern="1200"/>
            <a:t>to LLE ....? </a:t>
          </a:r>
          <a:endParaRPr lang="en-GB" sz="3200" kern="1200" dirty="0"/>
        </a:p>
      </dsp:txBody>
      <dsp:txXfrm>
        <a:off x="0" y="96452"/>
        <a:ext cx="11652249" cy="921600"/>
      </dsp:txXfrm>
    </dsp:sp>
    <dsp:sp modelId="{D2BF3F09-2938-4B22-A6E8-CB2B8A01C55D}">
      <dsp:nvSpPr>
        <dsp:cNvPr id="0" name=""/>
        <dsp:cNvSpPr/>
      </dsp:nvSpPr>
      <dsp:spPr>
        <a:xfrm>
          <a:off x="0" y="1018052"/>
          <a:ext cx="11652249" cy="4216320"/>
        </a:xfrm>
        <a:prstGeom prst="rect">
          <a:avLst/>
        </a:prstGeom>
        <a:solidFill>
          <a:srgbClr val="EDF7E1">
            <a:alpha val="89804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3200" kern="1200" dirty="0"/>
            <a:t>Have you been approved to deliver LLE funded provision? 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3200" kern="1200" dirty="0"/>
            <a:t>Do you have a leadership strategy, identified owner and plan for LLE?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3200" kern="1200" dirty="0"/>
            <a:t>Are you reviewing/revising data systems and quality procedures to accommodate the LLE?</a:t>
          </a:r>
        </a:p>
        <a:p>
          <a:pPr marL="285750" lvl="1" indent="-285750" algn="l" defTabSz="14224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3200" kern="1200" dirty="0"/>
            <a:t>Have you gathered evidence of demand from target groups?</a:t>
          </a:r>
        </a:p>
        <a:p>
          <a:pPr marL="285750" lvl="1" indent="-285750" algn="l" defTabSz="14224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3200" kern="1200" dirty="0"/>
            <a:t>Have you identified a target audience for LLE provision?</a:t>
          </a:r>
        </a:p>
        <a:p>
          <a:pPr marL="285750" lvl="1" indent="-285750" algn="l" defTabSz="1422400" eaLnBrk="1" latinLnBrk="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en-GB" sz="3200" kern="1200" dirty="0"/>
            <a:t>Do you have a marketing strategy to promote LLE?</a:t>
          </a:r>
        </a:p>
      </dsp:txBody>
      <dsp:txXfrm>
        <a:off x="0" y="1018052"/>
        <a:ext cx="11652249" cy="42163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FBD93-7865-4552-9780-E669246737FB}">
      <dsp:nvSpPr>
        <dsp:cNvPr id="0" name=""/>
        <dsp:cNvSpPr/>
      </dsp:nvSpPr>
      <dsp:spPr>
        <a:xfrm>
          <a:off x="3641" y="186633"/>
          <a:ext cx="3550294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Webinars </a:t>
          </a:r>
        </a:p>
      </dsp:txBody>
      <dsp:txXfrm>
        <a:off x="3641" y="186633"/>
        <a:ext cx="3550294" cy="547200"/>
      </dsp:txXfrm>
    </dsp:sp>
    <dsp:sp modelId="{1B33971F-CE46-4F3F-9A49-B6A99E4B72A4}">
      <dsp:nvSpPr>
        <dsp:cNvPr id="0" name=""/>
        <dsp:cNvSpPr/>
      </dsp:nvSpPr>
      <dsp:spPr>
        <a:xfrm>
          <a:off x="3641" y="733833"/>
          <a:ext cx="3550294" cy="44103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For all teams and subject areas: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3 webinars offering Practical advice: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Effective modular design for Units in LLE and Growth and Skills 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Targeting LLE for individuals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Working with employers to establish unit delivery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Tools and resources for Teams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Webinars run 3 times between April – June </a:t>
          </a:r>
        </a:p>
      </dsp:txBody>
      <dsp:txXfrm>
        <a:off x="3641" y="733833"/>
        <a:ext cx="3550294" cy="4410357"/>
      </dsp:txXfrm>
    </dsp:sp>
    <dsp:sp modelId="{06B958F6-A163-4B80-BA64-D8C8FC00CC2F}">
      <dsp:nvSpPr>
        <dsp:cNvPr id="0" name=""/>
        <dsp:cNvSpPr/>
      </dsp:nvSpPr>
      <dsp:spPr>
        <a:xfrm>
          <a:off x="4050977" y="186633"/>
          <a:ext cx="3550294" cy="54720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In-House Surgeries </a:t>
          </a:r>
        </a:p>
      </dsp:txBody>
      <dsp:txXfrm>
        <a:off x="4050977" y="186633"/>
        <a:ext cx="3550294" cy="547200"/>
      </dsp:txXfrm>
    </dsp:sp>
    <dsp:sp modelId="{6BFEB622-04EE-48C9-B591-3842B73829B3}">
      <dsp:nvSpPr>
        <dsp:cNvPr id="0" name=""/>
        <dsp:cNvSpPr/>
      </dsp:nvSpPr>
      <dsp:spPr>
        <a:xfrm>
          <a:off x="4050977" y="733833"/>
          <a:ext cx="3550294" cy="44103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b="1" kern="1200" dirty="0">
              <a:solidFill>
                <a:srgbClr val="FF0000"/>
              </a:solidFill>
            </a:rPr>
            <a:t>Support individual curriculum teams, oversight groups, business development teams, Apprenticeship Teams</a:t>
          </a:r>
          <a:r>
            <a:rPr lang="en-GB" sz="1900" b="1" kern="1200" dirty="0"/>
            <a:t> </a:t>
          </a:r>
          <a:r>
            <a:rPr lang="en-GB" sz="1900" kern="1200" dirty="0"/>
            <a:t>to discuss and consider how and where to focus for LLE or growth and skills units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90 minute in-house online  facilitated session to explore where to start or how to move forward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15 sessions available across  April, May, June, July – more if demand is high  </a:t>
          </a:r>
        </a:p>
      </dsp:txBody>
      <dsp:txXfrm>
        <a:off x="4050977" y="733833"/>
        <a:ext cx="3550294" cy="4410357"/>
      </dsp:txXfrm>
    </dsp:sp>
    <dsp:sp modelId="{2ECC6171-5A2D-41FB-A524-92E90FE2C976}">
      <dsp:nvSpPr>
        <dsp:cNvPr id="0" name=""/>
        <dsp:cNvSpPr/>
      </dsp:nvSpPr>
      <dsp:spPr>
        <a:xfrm>
          <a:off x="8098313" y="186633"/>
          <a:ext cx="3550294" cy="5472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Schedule </a:t>
          </a:r>
        </a:p>
      </dsp:txBody>
      <dsp:txXfrm>
        <a:off x="8098313" y="186633"/>
        <a:ext cx="3550294" cy="547200"/>
      </dsp:txXfrm>
    </dsp:sp>
    <dsp:sp modelId="{DC09B558-92F2-4545-A789-DDF33D037F82}">
      <dsp:nvSpPr>
        <dsp:cNvPr id="0" name=""/>
        <dsp:cNvSpPr/>
      </dsp:nvSpPr>
      <dsp:spPr>
        <a:xfrm>
          <a:off x="8098313" y="733833"/>
          <a:ext cx="3550294" cy="441035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Book via Events Pages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Complete the surgery request booking form: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Session focus – LLE or Growth and Skills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Subject area / Standards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Attendees </a:t>
          </a:r>
        </a:p>
        <a:p>
          <a:pPr marL="342900" lvl="2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Preferred dates from the schedule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900" kern="1200" dirty="0"/>
            <a:t>Ensure staff have attended the relevant webinar on modular design as an initial point.</a:t>
          </a:r>
        </a:p>
      </dsp:txBody>
      <dsp:txXfrm>
        <a:off x="8098313" y="733833"/>
        <a:ext cx="3550294" cy="44103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C34553-A853-49A4-8BEA-259F1FC483EF}">
      <dsp:nvSpPr>
        <dsp:cNvPr id="0" name=""/>
        <dsp:cNvSpPr/>
      </dsp:nvSpPr>
      <dsp:spPr>
        <a:xfrm>
          <a:off x="873918" y="0"/>
          <a:ext cx="9904412" cy="533082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2A343-2C18-42CC-9AEF-DE10ADD6CFBA}">
      <dsp:nvSpPr>
        <dsp:cNvPr id="0" name=""/>
        <dsp:cNvSpPr/>
      </dsp:nvSpPr>
      <dsp:spPr>
        <a:xfrm>
          <a:off x="12517" y="1599247"/>
          <a:ext cx="3750567" cy="213233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Webinars with Ofsted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1. Lessons 3 months on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hlinkClick xmlns:r="http://schemas.openxmlformats.org/officeDocument/2006/relationships" r:id="rId1"/>
            </a:rPr>
            <a:t>16 April 9.30 -11.30</a:t>
          </a:r>
          <a:endParaRPr lang="en-GB" sz="2000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000" kern="1200" dirty="0"/>
            <a:t>2. Lessons 6 months on</a:t>
          </a: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hlinkClick xmlns:r="http://schemas.openxmlformats.org/officeDocument/2006/relationships" r:id="rId2"/>
            </a:rPr>
            <a:t>23 July 9.30 – 11.30 </a:t>
          </a:r>
          <a:endParaRPr lang="en-GB" sz="2000" kern="1200" dirty="0"/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  </a:t>
          </a:r>
        </a:p>
      </dsp:txBody>
      <dsp:txXfrm>
        <a:off x="116609" y="1703339"/>
        <a:ext cx="3542383" cy="1924146"/>
      </dsp:txXfrm>
    </dsp:sp>
    <dsp:sp modelId="{DCE4AB09-D315-43CC-8E97-C86D03E76314}">
      <dsp:nvSpPr>
        <dsp:cNvPr id="0" name=""/>
        <dsp:cNvSpPr/>
      </dsp:nvSpPr>
      <dsp:spPr>
        <a:xfrm>
          <a:off x="3950841" y="1599247"/>
          <a:ext cx="3750567" cy="213233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Learning from Member Experiences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Dates as they arise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First one TBC hold the date: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</a:t>
          </a:r>
          <a:r>
            <a:rPr lang="en-GB" sz="1900" kern="1200" dirty="0">
              <a:hlinkClick xmlns:r="http://schemas.openxmlformats.org/officeDocument/2006/relationships" r:id="rId3"/>
            </a:rPr>
            <a:t>28 April 9.30-11.30     </a:t>
          </a:r>
          <a:endParaRPr lang="en-GB" sz="1900" kern="1200" dirty="0"/>
        </a:p>
      </dsp:txBody>
      <dsp:txXfrm>
        <a:off x="4054933" y="1703339"/>
        <a:ext cx="3542383" cy="1924146"/>
      </dsp:txXfrm>
    </dsp:sp>
    <dsp:sp modelId="{6FB13DCD-B387-49DC-BEB6-AB26ED84E01D}">
      <dsp:nvSpPr>
        <dsp:cNvPr id="0" name=""/>
        <dsp:cNvSpPr/>
      </dsp:nvSpPr>
      <dsp:spPr>
        <a:xfrm>
          <a:off x="7889164" y="1599247"/>
          <a:ext cx="3750567" cy="2132330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Rolling FAQ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Uploaded to the UVAC </a:t>
          </a:r>
          <a:r>
            <a:rPr lang="en-GB" sz="1900" u="sng" kern="1200" dirty="0">
              <a:solidFill>
                <a:srgbClr val="FF0000"/>
              </a:solidFill>
            </a:rPr>
            <a:t>Ofsted Page </a:t>
          </a:r>
          <a:r>
            <a:rPr lang="en-GB" sz="1900" kern="1200" dirty="0"/>
            <a:t>monthly  – email any questions for Ofsted to  </a:t>
          </a:r>
          <a:r>
            <a:rPr lang="en-GB" sz="1900" kern="1200" dirty="0">
              <a:hlinkClick xmlns:r="http://schemas.openxmlformats.org/officeDocument/2006/relationships" r:id="rId4"/>
            </a:rPr>
            <a:t>r.rhodes@bolton.ac.uk</a:t>
          </a:r>
          <a:r>
            <a:rPr lang="en-GB" sz="1900" kern="1200" dirty="0"/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u="sng" kern="1200" dirty="0">
              <a:solidFill>
                <a:srgbClr val="FF0000"/>
              </a:solidFill>
            </a:rPr>
            <a:t>by COP FRIDAY </a:t>
          </a:r>
          <a:r>
            <a:rPr lang="en-GB" sz="1900" b="1" u="sng" kern="1200" dirty="0" err="1">
              <a:solidFill>
                <a:srgbClr val="FF0000"/>
              </a:solidFill>
            </a:rPr>
            <a:t>28</a:t>
          </a:r>
          <a:r>
            <a:rPr lang="en-GB" sz="1900" b="1" u="sng" kern="1200" baseline="30000" dirty="0" err="1">
              <a:solidFill>
                <a:srgbClr val="FF0000"/>
              </a:solidFill>
            </a:rPr>
            <a:t>th</a:t>
          </a:r>
          <a:r>
            <a:rPr lang="en-GB" sz="1900" b="1" u="sng" kern="1200" dirty="0" err="1">
              <a:solidFill>
                <a:srgbClr val="FF0000"/>
              </a:solidFill>
            </a:rPr>
            <a:t>Feb</a:t>
          </a:r>
          <a:r>
            <a:rPr lang="en-GB" sz="1900" b="1" u="sng" kern="1200" dirty="0">
              <a:solidFill>
                <a:srgbClr val="FF0000"/>
              </a:solidFill>
            </a:rPr>
            <a:t> </a:t>
          </a:r>
        </a:p>
      </dsp:txBody>
      <dsp:txXfrm>
        <a:off x="7993256" y="1703339"/>
        <a:ext cx="3542383" cy="19241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A2AED0-A9AD-FB64-2195-DD2A64874F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5624D6-0779-DAB5-067F-AF8FB8E4C0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0EEAF-3502-4198-BBD7-7C42CB803DAA}" type="datetimeFigureOut">
              <a:rPr lang="en-GB" smtClean="0"/>
              <a:t>20/02/2026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1FD46-7145-05CA-A523-99E91CF7DE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0B867-50DC-0E47-9806-9090E2CC64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CE8B2-1F7B-4459-8473-77C970BE83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45938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E79BC-B2C0-7543-AF7D-21A634D41D2E}" type="datetimeFigureOut">
              <a:rPr lang="en-US" smtClean="0"/>
              <a:t>2/20/26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FFE95-6290-5C4E-8FB5-EE8BD05558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2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ttendee.gototraining.com/rt/2520530804641487873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ttendee.gototraining.com/rt/6213209820201941249" TargetMode="External"/><Relationship Id="rId4" Type="http://schemas.openxmlformats.org/officeDocument/2006/relationships/hyperlink" Target="https://attendee.gototraining.com/rt/32144457870706106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ttendee.gototraining.com/r/2773160093797031681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attendee.gototraining.com/r/6024560013154007041" TargetMode="External"/><Relationship Id="rId4" Type="http://schemas.openxmlformats.org/officeDocument/2006/relationships/hyperlink" Target="https://attendee.gototraining.com/r/7855029170098695425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E5382-7145-9161-5337-3B6A43DCF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22B9EC-D659-1A2A-4FF0-DF194A600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43D2D-1BBA-2F0D-9791-9B11BF587F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Stay Informed on National Priorities and Policy Direction</a:t>
            </a:r>
          </a:p>
          <a:p>
            <a:r>
              <a:rPr lang="en-GB" dirty="0"/>
              <a:t>Strengthen Curriculum Relevance and Graduate Employability</a:t>
            </a:r>
          </a:p>
          <a:p>
            <a:r>
              <a:rPr lang="en-GB" dirty="0"/>
              <a:t>Support Strategic Curriculum Planning and Review</a:t>
            </a:r>
          </a:p>
          <a:p>
            <a:r>
              <a:rPr lang="en-GB" dirty="0"/>
              <a:t>Build Stronger Links with Employers and Industry Partners</a:t>
            </a:r>
          </a:p>
          <a:p>
            <a:r>
              <a:rPr lang="en-GB" dirty="0"/>
              <a:t>Enhance Personal and Professional Credibility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F574F1-B53F-98D6-BD5F-FAB6E73ED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FFE95-6290-5C4E-8FB5-EE8BD05558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47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Stay Informed on National Priorities and Policy Direction</a:t>
            </a:r>
          </a:p>
          <a:p>
            <a:r>
              <a:rPr lang="en-GB" dirty="0"/>
              <a:t>Strengthen Curriculum Relevance and Graduate Employability</a:t>
            </a:r>
          </a:p>
          <a:p>
            <a:r>
              <a:rPr lang="en-GB" dirty="0"/>
              <a:t>Support Strategic Curriculum Planning and Review</a:t>
            </a:r>
          </a:p>
          <a:p>
            <a:r>
              <a:rPr lang="en-GB" dirty="0"/>
              <a:t>Build Stronger Links with Employers and Industry Partners</a:t>
            </a:r>
          </a:p>
          <a:p>
            <a:r>
              <a:rPr lang="en-GB" dirty="0"/>
              <a:t>Enhance Personal and Professional Credibility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4FFE95-6290-5C4E-8FB5-EE8BD05558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84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FE95-6290-5C4E-8FB5-EE8BD055580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86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FE95-6290-5C4E-8FB5-EE8BD055580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361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https://attendee.gototraining.com/rt/2520530804641487873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https://attendee.gototraining.com/rt/3214445787070610689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https://attendee.gototraining.com/rt/6213209820201941249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FE95-6290-5C4E-8FB5-EE8BD055580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579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https://attendee.gototraining.com/r/2773160093797031681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https://attendee.gototraining.com/r/7855029170098695425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https://attendee.gototraining.com/r/6024560013154007041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FE95-6290-5C4E-8FB5-EE8BD055580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03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D87EE-557D-C283-8B0A-DFAB4B4E4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069B69-4911-2BB2-11AD-F8E243244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529632-37B3-AE28-7DBD-8ADE7E9A18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47787-6638-0AC1-B81E-58F333B0EC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FFE95-6290-5C4E-8FB5-EE8BD055580B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36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image" Target="../media/image21.svg"/><Relationship Id="rId42" Type="http://schemas.openxmlformats.org/officeDocument/2006/relationships/image" Target="../media/image42.png"/><Relationship Id="rId47" Type="http://schemas.openxmlformats.org/officeDocument/2006/relationships/image" Target="../media/image47.svg"/><Relationship Id="rId63" Type="http://schemas.openxmlformats.org/officeDocument/2006/relationships/image" Target="../media/image63.svg"/><Relationship Id="rId68" Type="http://schemas.openxmlformats.org/officeDocument/2006/relationships/image" Target="../media/image68.png"/><Relationship Id="rId16" Type="http://schemas.openxmlformats.org/officeDocument/2006/relationships/image" Target="../media/image16.png"/><Relationship Id="rId11" Type="http://schemas.openxmlformats.org/officeDocument/2006/relationships/image" Target="../media/image11.svg"/><Relationship Id="rId32" Type="http://schemas.openxmlformats.org/officeDocument/2006/relationships/image" Target="../media/image32.png"/><Relationship Id="rId37" Type="http://schemas.openxmlformats.org/officeDocument/2006/relationships/image" Target="../media/image37.svg"/><Relationship Id="rId53" Type="http://schemas.openxmlformats.org/officeDocument/2006/relationships/image" Target="../media/image53.svg"/><Relationship Id="rId58" Type="http://schemas.openxmlformats.org/officeDocument/2006/relationships/image" Target="../media/image58.png"/><Relationship Id="rId74" Type="http://schemas.openxmlformats.org/officeDocument/2006/relationships/image" Target="../media/image74.png"/><Relationship Id="rId79" Type="http://schemas.openxmlformats.org/officeDocument/2006/relationships/image" Target="../media/image79.svg"/><Relationship Id="rId5" Type="http://schemas.openxmlformats.org/officeDocument/2006/relationships/image" Target="../media/image5.svg"/><Relationship Id="rId61" Type="http://schemas.openxmlformats.org/officeDocument/2006/relationships/image" Target="../media/image61.svg"/><Relationship Id="rId19" Type="http://schemas.openxmlformats.org/officeDocument/2006/relationships/image" Target="../media/image1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35" Type="http://schemas.openxmlformats.org/officeDocument/2006/relationships/image" Target="../media/image35.svg"/><Relationship Id="rId43" Type="http://schemas.openxmlformats.org/officeDocument/2006/relationships/image" Target="../media/image43.svg"/><Relationship Id="rId48" Type="http://schemas.openxmlformats.org/officeDocument/2006/relationships/image" Target="../media/image48.png"/><Relationship Id="rId56" Type="http://schemas.openxmlformats.org/officeDocument/2006/relationships/image" Target="../media/image56.png"/><Relationship Id="rId64" Type="http://schemas.openxmlformats.org/officeDocument/2006/relationships/image" Target="../media/image64.png"/><Relationship Id="rId69" Type="http://schemas.openxmlformats.org/officeDocument/2006/relationships/image" Target="../media/image69.svg"/><Relationship Id="rId77" Type="http://schemas.openxmlformats.org/officeDocument/2006/relationships/image" Target="../media/image77.svg"/><Relationship Id="rId8" Type="http://schemas.openxmlformats.org/officeDocument/2006/relationships/image" Target="../media/image8.png"/><Relationship Id="rId51" Type="http://schemas.openxmlformats.org/officeDocument/2006/relationships/image" Target="../media/image51.svg"/><Relationship Id="rId72" Type="http://schemas.openxmlformats.org/officeDocument/2006/relationships/image" Target="../media/image72.png"/><Relationship Id="rId80" Type="http://schemas.openxmlformats.org/officeDocument/2006/relationships/image" Target="../media/image80.png"/><Relationship Id="rId3" Type="http://schemas.openxmlformats.org/officeDocument/2006/relationships/image" Target="../media/image3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38" Type="http://schemas.openxmlformats.org/officeDocument/2006/relationships/image" Target="../media/image38.png"/><Relationship Id="rId46" Type="http://schemas.openxmlformats.org/officeDocument/2006/relationships/image" Target="../media/image46.png"/><Relationship Id="rId59" Type="http://schemas.openxmlformats.org/officeDocument/2006/relationships/image" Target="../media/image59.svg"/><Relationship Id="rId67" Type="http://schemas.openxmlformats.org/officeDocument/2006/relationships/image" Target="../media/image67.svg"/><Relationship Id="rId20" Type="http://schemas.openxmlformats.org/officeDocument/2006/relationships/image" Target="../media/image20.png"/><Relationship Id="rId41" Type="http://schemas.openxmlformats.org/officeDocument/2006/relationships/image" Target="../media/image41.svg"/><Relationship Id="rId54" Type="http://schemas.openxmlformats.org/officeDocument/2006/relationships/image" Target="../media/image54.png"/><Relationship Id="rId62" Type="http://schemas.openxmlformats.org/officeDocument/2006/relationships/image" Target="../media/image62.png"/><Relationship Id="rId70" Type="http://schemas.openxmlformats.org/officeDocument/2006/relationships/image" Target="../media/image70.png"/><Relationship Id="rId75" Type="http://schemas.openxmlformats.org/officeDocument/2006/relationships/image" Target="../media/image7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../media/image49.svg"/><Relationship Id="rId57" Type="http://schemas.openxmlformats.org/officeDocument/2006/relationships/image" Target="../media/image57.svg"/><Relationship Id="rId10" Type="http://schemas.openxmlformats.org/officeDocument/2006/relationships/image" Target="../media/image10.png"/><Relationship Id="rId31" Type="http://schemas.openxmlformats.org/officeDocument/2006/relationships/image" Target="../media/image31.svg"/><Relationship Id="rId44" Type="http://schemas.openxmlformats.org/officeDocument/2006/relationships/image" Target="../media/image44.png"/><Relationship Id="rId52" Type="http://schemas.openxmlformats.org/officeDocument/2006/relationships/image" Target="../media/image52.png"/><Relationship Id="rId60" Type="http://schemas.openxmlformats.org/officeDocument/2006/relationships/image" Target="../media/image60.png"/><Relationship Id="rId65" Type="http://schemas.openxmlformats.org/officeDocument/2006/relationships/image" Target="../media/image65.svg"/><Relationship Id="rId73" Type="http://schemas.openxmlformats.org/officeDocument/2006/relationships/image" Target="../media/image73.svg"/><Relationship Id="rId78" Type="http://schemas.openxmlformats.org/officeDocument/2006/relationships/image" Target="../media/image78.png"/><Relationship Id="rId81" Type="http://schemas.openxmlformats.org/officeDocument/2006/relationships/image" Target="../media/image8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9" Type="http://schemas.openxmlformats.org/officeDocument/2006/relationships/image" Target="../media/image39.svg"/><Relationship Id="rId34" Type="http://schemas.openxmlformats.org/officeDocument/2006/relationships/image" Target="../media/image34.png"/><Relationship Id="rId50" Type="http://schemas.openxmlformats.org/officeDocument/2006/relationships/image" Target="../media/image50.png"/><Relationship Id="rId55" Type="http://schemas.openxmlformats.org/officeDocument/2006/relationships/image" Target="../media/image55.svg"/><Relationship Id="rId76" Type="http://schemas.openxmlformats.org/officeDocument/2006/relationships/image" Target="../media/image76.png"/><Relationship Id="rId7" Type="http://schemas.openxmlformats.org/officeDocument/2006/relationships/image" Target="../media/image7.svg"/><Relationship Id="rId71" Type="http://schemas.openxmlformats.org/officeDocument/2006/relationships/image" Target="../media/image71.svg"/><Relationship Id="rId2" Type="http://schemas.openxmlformats.org/officeDocument/2006/relationships/image" Target="../media/image2.png"/><Relationship Id="rId29" Type="http://schemas.openxmlformats.org/officeDocument/2006/relationships/image" Target="../media/image29.svg"/><Relationship Id="rId24" Type="http://schemas.openxmlformats.org/officeDocument/2006/relationships/image" Target="../media/image24.png"/><Relationship Id="rId40" Type="http://schemas.openxmlformats.org/officeDocument/2006/relationships/image" Target="../media/image40.png"/><Relationship Id="rId45" Type="http://schemas.openxmlformats.org/officeDocument/2006/relationships/image" Target="../media/image45.svg"/><Relationship Id="rId66" Type="http://schemas.openxmlformats.org/officeDocument/2006/relationships/image" Target="../media/image6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emf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8.emf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emf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e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emf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7BC7085A-74C7-D9EE-3A6A-7470B26D67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080" y="5082989"/>
            <a:ext cx="8647836" cy="177501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[Author one </a:t>
            </a:r>
            <a:r>
              <a:rPr lang="en-GB" dirty="0" err="1"/>
              <a:t>Longforenamehere</a:t>
            </a:r>
            <a:r>
              <a:rPr lang="en-GB" dirty="0"/>
              <a:t> </a:t>
            </a:r>
            <a:r>
              <a:rPr lang="en-GB" dirty="0" err="1"/>
              <a:t>Longsurnamehere</a:t>
            </a:r>
            <a:r>
              <a:rPr lang="en-GB" dirty="0"/>
              <a:t>, Arial bold 20pt]</a:t>
            </a:r>
            <a:endParaRPr lang="en-US" dirty="0"/>
          </a:p>
          <a:p>
            <a:r>
              <a:rPr lang="en-GB" dirty="0"/>
              <a:t>[Author two </a:t>
            </a:r>
            <a:r>
              <a:rPr lang="en-GB" dirty="0" err="1"/>
              <a:t>Longforenamehere</a:t>
            </a:r>
            <a:r>
              <a:rPr lang="en-GB" dirty="0"/>
              <a:t> </a:t>
            </a:r>
            <a:r>
              <a:rPr lang="en-GB" dirty="0" err="1"/>
              <a:t>Longsurnamehere</a:t>
            </a:r>
            <a:r>
              <a:rPr lang="en-GB" dirty="0"/>
              <a:t>, Arial bold 20pt]</a:t>
            </a:r>
            <a:endParaRPr lang="en-US" dirty="0"/>
          </a:p>
          <a:p>
            <a:r>
              <a:rPr lang="en-GB" dirty="0"/>
              <a:t>[Author three </a:t>
            </a:r>
            <a:r>
              <a:rPr lang="en-GB" dirty="0" err="1"/>
              <a:t>Longforenamehere</a:t>
            </a:r>
            <a:r>
              <a:rPr lang="en-GB" dirty="0"/>
              <a:t> </a:t>
            </a:r>
            <a:r>
              <a:rPr lang="en-GB" dirty="0" err="1"/>
              <a:t>Longsurnamehere</a:t>
            </a:r>
            <a:r>
              <a:rPr lang="en-GB" dirty="0"/>
              <a:t>, Arial bold 20pt]</a:t>
            </a:r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77842C9-1571-DED2-35A5-2B4906917A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2417" y="477521"/>
            <a:ext cx="4254500" cy="268264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FontTx/>
              <a:buNone/>
              <a:defRPr sz="1800">
                <a:latin typeface="+mj-lt"/>
              </a:defRPr>
            </a:lvl1pPr>
            <a:lvl2pPr marL="457200" indent="0" algn="r">
              <a:buFontTx/>
              <a:buNone/>
              <a:defRPr sz="1800"/>
            </a:lvl2pPr>
            <a:lvl3pPr marL="914400" indent="0" algn="r">
              <a:buFontTx/>
              <a:buNone/>
              <a:defRPr sz="1800"/>
            </a:lvl3pPr>
            <a:lvl4pPr marL="1371600" indent="0" algn="r">
              <a:buFontTx/>
              <a:buNone/>
              <a:defRPr sz="1800"/>
            </a:lvl4pPr>
            <a:lvl5pPr marL="1828800" indent="0" algn="r">
              <a:buFontTx/>
              <a:buNone/>
              <a:defRPr sz="1800"/>
            </a:lvl5pPr>
          </a:lstStyle>
          <a:p>
            <a:pPr lvl="0"/>
            <a:r>
              <a:rPr lang="en-GB" dirty="0"/>
              <a:t>[28 September 2025]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469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540B6-326F-81A2-8BFC-219618E6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32A38D-9AF6-F2B0-27D0-CD6457C17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AA6D3-5993-F4AD-C45A-6CD169BE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09B0-0A0A-3F44-EA06-CACE0FDF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5760-F08C-914C-B9B3-189C9B01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57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E8B2B-7943-5AEC-BC29-9AC6D935D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B934BA-AE41-4929-6FEE-B5A0FC396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DE55A-3F86-9835-6B32-4E6A8AB15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5760-F08C-914C-B9B3-189C9B01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98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5D94-BAC4-53CA-3AFF-2CB9B69DE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B6BF1-0B4B-6BF5-B15C-857197519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ABD7E-9153-BAF3-5131-FAE2233B6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B3789-8C58-5EC3-3579-3CA4C42A6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00FD6-A53F-2641-2460-AB77BC939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F9564-9C2B-7AF4-8C5A-23040223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5760-F08C-914C-B9B3-189C9B01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9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77421-2C06-0DBE-E615-E0CC4F6D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9C623F-A247-EC21-BB99-799CAD289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5855E-9729-DCEE-560F-4BF7F9DCB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EDF14-073F-198E-3416-5B477030C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BDB54-D7E4-17D8-5F9E-ED721CED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D2064-9D7A-3A8C-3454-C48EFBE6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5760-F08C-914C-B9B3-189C9B01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0EF98-AD9F-64F0-A8AB-BA60CED58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298F9C-F17B-EC67-1307-AF0342F0E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10C13-50D8-F699-EAB9-336CE5D37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BF07A-FD3D-F049-21CE-ACB8D74BE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BAEEB-9A2B-D3B1-AB77-D336FA9AF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5760-F08C-914C-B9B3-189C9B01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00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F68243-141C-9675-E1E5-B74C29BB57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C13F2-6286-C672-FD30-00E8EA13F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5D293-F4D2-C671-A561-AE5C7E697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5CF38-3EE5-6510-F780-EBB63A00B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9ED77-1B0B-F192-754B-3F5315AA5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5760-F08C-914C-B9B3-189C9B01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4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VA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A32FE7-C63B-9B4E-8A06-E3C00C1C9A61}"/>
              </a:ext>
            </a:extLst>
          </p:cNvPr>
          <p:cNvSpPr txBox="1"/>
          <p:nvPr userDrawn="1"/>
        </p:nvSpPr>
        <p:spPr>
          <a:xfrm>
            <a:off x="270000" y="180000"/>
            <a:ext cx="11651999" cy="57111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4000">
                <a:effectLst/>
                <a:latin typeface="Arial" panose="020B0604020202020204" pitchFamily="34" charset="0"/>
              </a:rPr>
              <a:t>About UVAC</a:t>
            </a:r>
            <a:endParaRPr lang="en-US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6B206-3CFD-0773-882D-5A4B6574D8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2853033" y="2886687"/>
            <a:ext cx="2231344" cy="5711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2pPr marL="0" indent="0" algn="ctr">
              <a:buFont typeface="Arial" panose="020B0604020202020204" pitchFamily="34" charset="0"/>
              <a:buNone/>
              <a:defRPr sz="44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2pPr>
          </a:lstStyle>
          <a:p>
            <a:pPr lvl="1"/>
            <a:r>
              <a:rPr lang="en-US" dirty="0"/>
              <a:t>[80]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805B99-CED2-11D2-4B48-8FD8985A7867}"/>
              </a:ext>
            </a:extLst>
          </p:cNvPr>
          <p:cNvSpPr txBox="1"/>
          <p:nvPr userDrawn="1"/>
        </p:nvSpPr>
        <p:spPr>
          <a:xfrm>
            <a:off x="5598160" y="2787523"/>
            <a:ext cx="995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+mj-lt"/>
              </a:rPr>
              <a:t>75</a:t>
            </a:r>
          </a:p>
        </p:txBody>
      </p:sp>
    </p:spTree>
    <p:extLst>
      <p:ext uri="{BB962C8B-B14F-4D97-AF65-F5344CB8AC3E}">
        <p14:creationId xmlns:p14="http://schemas.microsoft.com/office/powerpoint/2010/main" val="3343243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VAC's Ro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DA32FE7-C63B-9B4E-8A06-E3C00C1C9A61}"/>
              </a:ext>
            </a:extLst>
          </p:cNvPr>
          <p:cNvSpPr txBox="1"/>
          <p:nvPr userDrawn="1"/>
        </p:nvSpPr>
        <p:spPr>
          <a:xfrm>
            <a:off x="270000" y="180000"/>
            <a:ext cx="11651999" cy="48402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GB" sz="4000">
                <a:effectLst/>
                <a:latin typeface="Arial" panose="020B0604020202020204" pitchFamily="34" charset="0"/>
              </a:rPr>
              <a:t>UVAC’s Role in shaping apprenticeships in England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719775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1F0103-095E-D6B5-BE9D-DFF627F21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50000"/>
            <a:ext cx="10088365" cy="2739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b="1">
                <a:solidFill>
                  <a:srgbClr val="1E0032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[Chapter/section]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632228-258D-E1F8-8D74-CEEB51753C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23899"/>
            <a:ext cx="8491900" cy="5684101"/>
          </a:xfrm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[The Chapter/Section title goes here and can run over a number of lines as shown in this example, Arial Reg 50pt]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255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88855-1F96-4D4E-FBD1-A2B36DA76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23899"/>
            <a:ext cx="8491900" cy="5684101"/>
          </a:xfrm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[The Chapter/Section title goes here and can run over a number of lines as shown in this example, Arial Reg 50pt]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1F0103-095E-D6B5-BE9D-DFF627F21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50000"/>
            <a:ext cx="10088365" cy="2739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b="1">
                <a:solidFill>
                  <a:srgbClr val="1E0032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[Chapter/section]</a:t>
            </a:r>
          </a:p>
        </p:txBody>
      </p:sp>
    </p:spTree>
    <p:extLst>
      <p:ext uri="{BB962C8B-B14F-4D97-AF65-F5344CB8AC3E}">
        <p14:creationId xmlns:p14="http://schemas.microsoft.com/office/powerpoint/2010/main" val="2331534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616100-9D31-D38B-BBDE-758767A01021}"/>
              </a:ext>
            </a:extLst>
          </p:cNvPr>
          <p:cNvSpPr txBox="1"/>
          <p:nvPr userDrawn="1"/>
        </p:nvSpPr>
        <p:spPr>
          <a:xfrm>
            <a:off x="1518792" y="1270808"/>
            <a:ext cx="5984496" cy="11818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dirty="0">
                <a:latin typeface="+mj-lt"/>
                <a:cs typeface="Arial" panose="020B0604020202020204" pitchFamily="34" charset="0"/>
              </a:rPr>
              <a:t>Arial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21FF34-E2C4-EEF6-468E-3A5062156502}"/>
              </a:ext>
            </a:extLst>
          </p:cNvPr>
          <p:cNvSpPr txBox="1"/>
          <p:nvPr userDrawn="1"/>
        </p:nvSpPr>
        <p:spPr>
          <a:xfrm>
            <a:off x="1518792" y="2598381"/>
            <a:ext cx="3394584" cy="11818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0" i="1" dirty="0">
                <a:latin typeface="+mj-lt"/>
                <a:cs typeface="Arial" panose="020B0604020202020204" pitchFamily="34" charset="0"/>
              </a:rPr>
              <a:t>Arial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FF3567-C56C-3042-148C-E53D81B56959}"/>
              </a:ext>
            </a:extLst>
          </p:cNvPr>
          <p:cNvSpPr txBox="1"/>
          <p:nvPr userDrawn="1"/>
        </p:nvSpPr>
        <p:spPr>
          <a:xfrm>
            <a:off x="1348104" y="5178930"/>
            <a:ext cx="5984496" cy="11818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i="1" dirty="0">
                <a:latin typeface="+mj-lt"/>
                <a:cs typeface="Arial" panose="020B0604020202020204" pitchFamily="34" charset="0"/>
              </a:rPr>
              <a:t>Arial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6E523E-0776-07AA-0AF6-E2A6D742C122}"/>
              </a:ext>
            </a:extLst>
          </p:cNvPr>
          <p:cNvSpPr txBox="1"/>
          <p:nvPr userDrawn="1"/>
        </p:nvSpPr>
        <p:spPr>
          <a:xfrm>
            <a:off x="1348104" y="3925954"/>
            <a:ext cx="5984496" cy="118186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9600" b="1" i="0" dirty="0">
                <a:latin typeface="+mj-lt"/>
                <a:cs typeface="Arial" panose="020B0604020202020204" pitchFamily="34" charset="0"/>
              </a:rPr>
              <a:t>Arial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09456-C1A1-4344-B131-AF4831A3D8B0}"/>
              </a:ext>
            </a:extLst>
          </p:cNvPr>
          <p:cNvSpPr txBox="1"/>
          <p:nvPr userDrawn="1"/>
        </p:nvSpPr>
        <p:spPr>
          <a:xfrm>
            <a:off x="270000" y="180000"/>
            <a:ext cx="5744720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latin typeface="+mj-lt"/>
                <a:cs typeface="Arial" panose="020B0604020202020204" pitchFamily="34" charset="0"/>
              </a:rPr>
              <a:t>Guidance - Fonts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4E8EF9-4541-2636-BBA1-69FAF5F35A20}"/>
              </a:ext>
            </a:extLst>
          </p:cNvPr>
          <p:cNvSpPr txBox="1"/>
          <p:nvPr userDrawn="1"/>
        </p:nvSpPr>
        <p:spPr>
          <a:xfrm>
            <a:off x="8865368" y="4271674"/>
            <a:ext cx="3120900" cy="2333286"/>
          </a:xfrm>
          <a:prstGeom prst="rect">
            <a:avLst/>
          </a:prstGeom>
          <a:solidFill>
            <a:srgbClr val="F9F1F3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US" sz="1600" dirty="0">
                <a:latin typeface="+mn-lt"/>
                <a:cs typeface="Arial" panose="020B0604020202020204" pitchFamily="34" charset="0"/>
              </a:rPr>
              <a:t>Please use </a:t>
            </a:r>
            <a:r>
              <a:rPr lang="en-US" sz="1600" b="1" i="0" dirty="0">
                <a:latin typeface="+mn-lt"/>
                <a:cs typeface="Arial" panose="020B0604020202020204" pitchFamily="34" charset="0"/>
              </a:rPr>
              <a:t>Arial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in it’s varying weights.</a:t>
            </a:r>
          </a:p>
          <a:p>
            <a:endParaRPr lang="en-US" sz="1600" dirty="0">
              <a:latin typeface="+mn-lt"/>
              <a:cs typeface="Arial" panose="020B0604020202020204" pitchFamily="34" charset="0"/>
            </a:endParaRPr>
          </a:p>
          <a:p>
            <a:r>
              <a:rPr lang="en-US" sz="1600" dirty="0">
                <a:latin typeface="+mn-lt"/>
                <a:cs typeface="Arial" panose="020B0604020202020204" pitchFamily="34" charset="0"/>
              </a:rPr>
              <a:t>This will insure consistency across out-puts and with it being a default Microsoft font, nearly all authors will have access to it.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A31BB5-E8C1-EC51-F4DB-1770772266BC}"/>
              </a:ext>
            </a:extLst>
          </p:cNvPr>
          <p:cNvCxnSpPr/>
          <p:nvPr userDrawn="1"/>
        </p:nvCxnSpPr>
        <p:spPr>
          <a:xfrm>
            <a:off x="0" y="745595"/>
            <a:ext cx="12192000" cy="0"/>
          </a:xfrm>
          <a:prstGeom prst="line">
            <a:avLst/>
          </a:prstGeom>
          <a:ln w="12700">
            <a:solidFill>
              <a:srgbClr val="140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2149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1F0103-095E-D6B5-BE9D-DFF627F21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50000"/>
            <a:ext cx="10088365" cy="2739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b="1">
                <a:solidFill>
                  <a:srgbClr val="1E0032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[Chapter/section]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A8038B-6C0E-A4F5-5DE3-107C3C1F5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23899"/>
            <a:ext cx="8491900" cy="5684101"/>
          </a:xfrm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[The Chapter/Section title goes here and can run over a number of lines as shown in this example, Arial Reg 50pt]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647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1F0103-095E-D6B5-BE9D-DFF627F21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50000"/>
            <a:ext cx="10088365" cy="2739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b="1">
                <a:solidFill>
                  <a:srgbClr val="1E0032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[Chapter/section]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5A06CC-8A16-8898-3952-0427F8A963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23899"/>
            <a:ext cx="8491900" cy="5684101"/>
          </a:xfrm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[The Chapter/Section title goes here and can run over a number of lines as shown in this example, Arial Reg 50pt]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18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_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1F0103-095E-D6B5-BE9D-DFF627F21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50000"/>
            <a:ext cx="10088365" cy="2739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b="1">
                <a:solidFill>
                  <a:srgbClr val="1E0032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[Chapter/section]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9376862-E00E-0CBD-34F5-F7B98DA10E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23899"/>
            <a:ext cx="8491900" cy="5684101"/>
          </a:xfrm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[The Chapter/Section title goes here and can run over a number of lines as shown in this example, Arial Reg 50pt]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081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B57F-1E8C-EC6C-0528-923A0C3FB0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80000"/>
            <a:ext cx="11652000" cy="526662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000">
                <a:latin typeface="+mj-lt"/>
              </a:defRPr>
            </a:lvl1pPr>
          </a:lstStyle>
          <a:p>
            <a:r>
              <a:rPr lang="en-GB" dirty="0"/>
              <a:t>[The title goes here and if required can run over three lines as shown in this example, Arial Regular 40pt]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086DF-B7A8-9278-2D87-D40902332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820396"/>
            <a:ext cx="11652000" cy="533094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771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slid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B57F-1E8C-EC6C-0528-923A0C3FB0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80000"/>
            <a:ext cx="11652000" cy="16200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000">
                <a:latin typeface="+mj-lt"/>
              </a:defRPr>
            </a:lvl1pPr>
          </a:lstStyle>
          <a:p>
            <a:r>
              <a:rPr lang="en-GB" dirty="0"/>
              <a:t>[The title goes here and if required can run over three lines as shown in this example, Arial Regular 40pt]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086DF-B7A8-9278-2D87-D40902332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1800000"/>
            <a:ext cx="116520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0756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086DF-B7A8-9278-2D87-D409023324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0" y="1800000"/>
            <a:ext cx="57498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C4D32-46AA-15A2-D4AF-CB8884DEF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00000"/>
            <a:ext cx="57498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8A98530-900C-1613-FC98-8ABCE92324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80000"/>
            <a:ext cx="11652000" cy="16200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000">
                <a:latin typeface="+mj-lt"/>
              </a:defRPr>
            </a:lvl1pPr>
          </a:lstStyle>
          <a:p>
            <a:r>
              <a:rPr lang="en-GB" dirty="0"/>
              <a:t>[The title goes here and if required can run over three lines as shown in this example, Arial Regular 40pt]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76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r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23C951B-8123-D6DD-BA14-B453E263C9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80000"/>
            <a:ext cx="11652000" cy="16200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000">
                <a:latin typeface="+mj-lt"/>
              </a:defRPr>
            </a:lvl1pPr>
          </a:lstStyle>
          <a:p>
            <a:r>
              <a:rPr lang="en-GB" dirty="0"/>
              <a:t>[The title goes here and if required can run over three lines as shown in this example, Arial Regular 40pt]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34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1F0103-095E-D6B5-BE9D-DFF627F21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50000"/>
            <a:ext cx="10088365" cy="2739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b="1">
                <a:solidFill>
                  <a:srgbClr val="1E0032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[Chapter/section]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7A8038B-6C0E-A4F5-5DE3-107C3C1F5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23899"/>
            <a:ext cx="8491900" cy="5684101"/>
          </a:xfrm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[The Chapter/Section title goes here and can run over a number of lines as shown in this example, Arial Reg 50pt]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36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31F0103-095E-D6B5-BE9D-DFF627F21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450000"/>
            <a:ext cx="10088365" cy="2739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0000"/>
              </a:lnSpc>
              <a:buFontTx/>
              <a:buNone/>
              <a:defRPr b="1">
                <a:solidFill>
                  <a:srgbClr val="1E0032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[Chapter/section]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5A06CC-8A16-8898-3952-0427F8A963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723899"/>
            <a:ext cx="8491900" cy="5684101"/>
          </a:xfrm>
        </p:spPr>
        <p:txBody>
          <a:bodyPr lIns="0" tIns="0" rIns="0" bIns="0">
            <a:noAutofit/>
          </a:bodyPr>
          <a:lstStyle>
            <a:lvl1pPr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[The Chapter/Section title goes here and can run over a number of lines as shown in this example, Arial Reg 50pt]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190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VAC PLUS_Cover slide_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3C3C-6FDF-8A34-A6BB-08798E2590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081" y="701041"/>
            <a:ext cx="8647836" cy="4381948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85000"/>
              </a:lnSpc>
              <a:tabLst>
                <a:tab pos="4967288" algn="l"/>
              </a:tabLst>
              <a:defRPr sz="5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[The presentation title goes here and can run over up to five lines if required, as shown in this example, Arial Regular 55pt]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5601B1-551A-AB10-F39E-E5632C27BA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9080" y="5082989"/>
            <a:ext cx="8647836" cy="177501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[Author one </a:t>
            </a:r>
            <a:r>
              <a:rPr lang="en-GB" dirty="0" err="1"/>
              <a:t>Longforenamehere</a:t>
            </a:r>
            <a:r>
              <a:rPr lang="en-GB" dirty="0"/>
              <a:t> </a:t>
            </a:r>
            <a:r>
              <a:rPr lang="en-GB" dirty="0" err="1"/>
              <a:t>Longsurnamehere</a:t>
            </a:r>
            <a:r>
              <a:rPr lang="en-GB" dirty="0"/>
              <a:t>, Arial bold 20pt]</a:t>
            </a:r>
            <a:endParaRPr lang="en-US" dirty="0"/>
          </a:p>
          <a:p>
            <a:r>
              <a:rPr lang="en-GB" dirty="0"/>
              <a:t>[Author two </a:t>
            </a:r>
            <a:r>
              <a:rPr lang="en-GB" dirty="0" err="1"/>
              <a:t>Longforenamehere</a:t>
            </a:r>
            <a:r>
              <a:rPr lang="en-GB" dirty="0"/>
              <a:t> </a:t>
            </a:r>
            <a:r>
              <a:rPr lang="en-GB" dirty="0" err="1"/>
              <a:t>Longsurnamehere</a:t>
            </a:r>
            <a:r>
              <a:rPr lang="en-GB" dirty="0"/>
              <a:t>, Arial bold 20pt]</a:t>
            </a:r>
            <a:endParaRPr lang="en-US" dirty="0"/>
          </a:p>
          <a:p>
            <a:r>
              <a:rPr lang="en-GB" dirty="0"/>
              <a:t>[Author three </a:t>
            </a:r>
            <a:r>
              <a:rPr lang="en-GB" dirty="0" err="1"/>
              <a:t>Longforenamehere</a:t>
            </a:r>
            <a:r>
              <a:rPr lang="en-GB" dirty="0"/>
              <a:t> </a:t>
            </a:r>
            <a:r>
              <a:rPr lang="en-GB" dirty="0" err="1"/>
              <a:t>Longsurnamehere</a:t>
            </a:r>
            <a:r>
              <a:rPr lang="en-GB" dirty="0"/>
              <a:t>, Arial bold 20pt]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130EEE-F8F4-EAFF-6299-90F4D3B408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2417" y="477521"/>
            <a:ext cx="4254500" cy="268264"/>
          </a:xfrm>
        </p:spPr>
        <p:txBody>
          <a:bodyPr lIns="0" tIns="0" rIns="0" bIns="0" anchor="b" anchorCtr="0">
            <a:no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FontTx/>
              <a:buNone/>
              <a:defRPr sz="1800">
                <a:latin typeface="+mj-lt"/>
              </a:defRPr>
            </a:lvl1pPr>
            <a:lvl2pPr marL="457200" indent="0" algn="r">
              <a:buFontTx/>
              <a:buNone/>
              <a:defRPr sz="1800"/>
            </a:lvl2pPr>
            <a:lvl3pPr marL="914400" indent="0" algn="r">
              <a:buFontTx/>
              <a:buNone/>
              <a:defRPr sz="1800"/>
            </a:lvl3pPr>
            <a:lvl4pPr marL="1371600" indent="0" algn="r">
              <a:buFontTx/>
              <a:buNone/>
              <a:defRPr sz="1800"/>
            </a:lvl4pPr>
            <a:lvl5pPr marL="1828800" indent="0" algn="r">
              <a:buFontTx/>
              <a:buNone/>
              <a:defRPr sz="1800"/>
            </a:lvl5pPr>
          </a:lstStyle>
          <a:p>
            <a:pPr lvl="0"/>
            <a:r>
              <a:rPr lang="en-GB" dirty="0"/>
              <a:t>[28 September 2025]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7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1FDF83E-C625-312E-2478-E39E8E9C97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55685" y="2150987"/>
            <a:ext cx="511587" cy="50356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B0B7F7A-89C3-1F18-6E7A-8BFF1AFF46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43135" y="1415711"/>
            <a:ext cx="485505" cy="48149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BB498B5-342D-2C7D-3C9D-4D226C385E7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14731" y="4183875"/>
            <a:ext cx="541680" cy="51158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9990DDE-1378-555B-EDDF-56D63B793AD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26769" y="4981071"/>
            <a:ext cx="517605" cy="49152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67E5977-9F86-BBFA-93A8-804D3659423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43190" y="1435484"/>
            <a:ext cx="575786" cy="51559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FF0C63D-300E-A60E-245D-C7C899F3577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65258" y="2169599"/>
            <a:ext cx="553718" cy="51158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27FC688-18AA-130C-8D02-9102E5CD47D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26452" y="1391568"/>
            <a:ext cx="445381" cy="53365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4E0BFD6-BACC-5AF1-A19F-932BF503CE7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350423" y="2131080"/>
            <a:ext cx="397232" cy="577792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C7E0B3E1-08CC-4F39-0C39-5B8D31EB151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55922" y="2893755"/>
            <a:ext cx="571774" cy="57177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EA67A9A-6789-5785-DE09-874D1B9C7D7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22011" y="4174847"/>
            <a:ext cx="579798" cy="52964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181BDB0-A7D1-C667-033B-9F243BD8CC2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38681" y="4925900"/>
            <a:ext cx="601866" cy="601866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D9EF789-6538-7E3A-3495-9538F2F5E30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076167" y="1414784"/>
            <a:ext cx="521617" cy="483499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ADF7E18-93AC-0D70-C16C-CFD84F2884F4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093219" y="2159568"/>
            <a:ext cx="487512" cy="53164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742C579D-2AF7-AFF5-92D8-141F6855958E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406386" y="4141744"/>
            <a:ext cx="595848" cy="59584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20CD2697-C392-1317-2CBD-A9F8FD5561E9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406386" y="4958000"/>
            <a:ext cx="601866" cy="537667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C7F6228E-91CE-7D3E-1E36-7848FC17889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249949" y="4095484"/>
            <a:ext cx="571108" cy="68102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07769B98-1225-6A61-BBF6-95D23AC11853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188528" y="4888540"/>
            <a:ext cx="693950" cy="69395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03B4E30-C33B-E403-D66A-4290D316914C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212501" y="5731720"/>
            <a:ext cx="646003" cy="646003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D8ECC2B0-882D-D21E-5D36-64BE5D1C664F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461256" y="1381351"/>
            <a:ext cx="465443" cy="555723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CA19F20-46CA-F8B1-5A7E-7F750A046953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357580" y="2239211"/>
            <a:ext cx="686128" cy="31297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C0D7078B-184C-D4CF-5746-2CB43C0DBDF0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07968" y="1426637"/>
            <a:ext cx="607885" cy="483499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E0E596AF-EFD9-3322-1A39-003385181EB4}"/>
              </a:ext>
            </a:extLst>
          </p:cNvPr>
          <p:cNvPicPr>
            <a:picLocks noChangeAspect="1"/>
          </p:cNvPicPr>
          <p:nvPr userDrawn="1"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274043" y="1411069"/>
            <a:ext cx="607885" cy="491524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307AD526-6D9C-352E-EEB2-C055344BBE64}"/>
              </a:ext>
            </a:extLst>
          </p:cNvPr>
          <p:cNvPicPr>
            <a:picLocks noChangeAspect="1"/>
          </p:cNvPicPr>
          <p:nvPr userDrawn="1"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4290073" y="2160275"/>
            <a:ext cx="497543" cy="483499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A3A36FC2-BEDA-B9CC-5E5D-C0B693BC3751}"/>
              </a:ext>
            </a:extLst>
          </p:cNvPr>
          <p:cNvPicPr>
            <a:picLocks noChangeAspect="1"/>
          </p:cNvPicPr>
          <p:nvPr userDrawn="1"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217236" y="1396210"/>
            <a:ext cx="443375" cy="52362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700DD4EA-2644-8069-2438-77D2F5989197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198969" y="2182639"/>
            <a:ext cx="525630" cy="485506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6BAFB0B-2326-BA0A-C456-3706E31A94BB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7272196" y="2888086"/>
            <a:ext cx="379176" cy="529643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F54683E5-B7A4-FE5D-4B91-7AAA01CF26FE}"/>
              </a:ext>
            </a:extLst>
          </p:cNvPr>
          <p:cNvPicPr>
            <a:picLocks noChangeAspect="1"/>
          </p:cNvPicPr>
          <p:nvPr userDrawn="1"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4304981" y="4142747"/>
            <a:ext cx="473469" cy="593842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F7F87C2F-D794-2A4C-3D6E-4D98B307F00C}"/>
              </a:ext>
            </a:extLst>
          </p:cNvPr>
          <p:cNvPicPr>
            <a:picLocks noChangeAspect="1"/>
          </p:cNvPicPr>
          <p:nvPr userDrawn="1"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292903" y="4947968"/>
            <a:ext cx="587823" cy="557730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CEC2D43F-1A66-2AB6-2C60-394FF16C61F6}"/>
              </a:ext>
            </a:extLst>
          </p:cNvPr>
          <p:cNvPicPr>
            <a:picLocks noChangeAspect="1"/>
          </p:cNvPicPr>
          <p:nvPr userDrawn="1"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2372102" y="1404568"/>
            <a:ext cx="525630" cy="505568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4243127A-C587-1529-0E5B-886208454F37}"/>
              </a:ext>
            </a:extLst>
          </p:cNvPr>
          <p:cNvPicPr>
            <a:picLocks noChangeAspect="1"/>
          </p:cNvPicPr>
          <p:nvPr userDrawn="1"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404619" y="2133343"/>
            <a:ext cx="491525" cy="541680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328B22A8-3C9A-BC2C-4939-09C4247BC353}"/>
              </a:ext>
            </a:extLst>
          </p:cNvPr>
          <p:cNvPicPr>
            <a:picLocks noChangeAspect="1"/>
          </p:cNvPicPr>
          <p:nvPr userDrawn="1"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106014" y="1385065"/>
            <a:ext cx="555724" cy="54770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663F44BD-2947-FE90-03A3-94024434ECDB}"/>
              </a:ext>
            </a:extLst>
          </p:cNvPr>
          <p:cNvPicPr>
            <a:picLocks noChangeAspect="1"/>
          </p:cNvPicPr>
          <p:nvPr userDrawn="1"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106014" y="2150987"/>
            <a:ext cx="555724" cy="46544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2B180629-FC4B-B2AE-A6A0-BB1D00834FD8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5213571" y="4199925"/>
            <a:ext cx="577792" cy="479487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7C7707FB-5B5E-A54E-0077-F750C63EE2E6}"/>
              </a:ext>
            </a:extLst>
          </p:cNvPr>
          <p:cNvPicPr>
            <a:picLocks noChangeAspect="1"/>
          </p:cNvPicPr>
          <p:nvPr userDrawn="1"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5213571" y="5004142"/>
            <a:ext cx="595848" cy="445382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53485E6C-AB21-DC85-B31F-114F2D460369}"/>
              </a:ext>
            </a:extLst>
          </p:cNvPr>
          <p:cNvPicPr>
            <a:picLocks noChangeAspect="1"/>
          </p:cNvPicPr>
          <p:nvPr userDrawn="1"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2359652" y="4178860"/>
            <a:ext cx="601866" cy="521617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221FCB7-16E7-F497-E2F2-83892DE6F80C}"/>
              </a:ext>
            </a:extLst>
          </p:cNvPr>
          <p:cNvPicPr>
            <a:picLocks noChangeAspect="1"/>
          </p:cNvPicPr>
          <p:nvPr userDrawn="1"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2404619" y="4981071"/>
            <a:ext cx="517605" cy="491524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B815BAA-EB84-3EFC-1BCC-A9EB11FDD6A9}"/>
              </a:ext>
            </a:extLst>
          </p:cNvPr>
          <p:cNvPicPr>
            <a:picLocks noChangeAspect="1"/>
          </p:cNvPicPr>
          <p:nvPr userDrawn="1"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327331" y="1396208"/>
            <a:ext cx="553718" cy="523625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D164B38A-B396-20F2-7733-06E2BA9EA404}"/>
              </a:ext>
            </a:extLst>
          </p:cNvPr>
          <p:cNvPicPr>
            <a:picLocks noChangeAspect="1"/>
          </p:cNvPicPr>
          <p:nvPr userDrawn="1"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316733" y="2888671"/>
            <a:ext cx="553718" cy="543687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4B7B251-8EEF-32C6-8A1F-8A35CD61E4E0}"/>
              </a:ext>
            </a:extLst>
          </p:cNvPr>
          <p:cNvPicPr>
            <a:picLocks noChangeAspect="1"/>
          </p:cNvPicPr>
          <p:nvPr userDrawn="1"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375917" y="2166447"/>
            <a:ext cx="435350" cy="491525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A2DF7958-B18C-6B15-36B2-ABA58B6861E8}"/>
              </a:ext>
            </a:extLst>
          </p:cNvPr>
          <p:cNvPicPr>
            <a:picLocks noChangeAspect="1"/>
          </p:cNvPicPr>
          <p:nvPr userDrawn="1"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9107141" y="1426856"/>
            <a:ext cx="523623" cy="457418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16ECB175-488D-A6D0-A4C1-8F1CFA668AC8}"/>
              </a:ext>
            </a:extLst>
          </p:cNvPr>
          <p:cNvSpPr txBox="1"/>
          <p:nvPr userDrawn="1"/>
        </p:nvSpPr>
        <p:spPr>
          <a:xfrm>
            <a:off x="391069" y="1014759"/>
            <a:ext cx="69709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Membership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4907BCF-0D39-BD3B-D5CF-78920A4D923C}"/>
              </a:ext>
            </a:extLst>
          </p:cNvPr>
          <p:cNvSpPr txBox="1"/>
          <p:nvPr userDrawn="1"/>
        </p:nvSpPr>
        <p:spPr>
          <a:xfrm>
            <a:off x="1357580" y="1014759"/>
            <a:ext cx="69709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Lobbying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BA73375-27E5-3DB7-4846-994353459F80}"/>
              </a:ext>
            </a:extLst>
          </p:cNvPr>
          <p:cNvSpPr txBox="1"/>
          <p:nvPr userDrawn="1"/>
        </p:nvSpPr>
        <p:spPr>
          <a:xfrm>
            <a:off x="2279585" y="1014759"/>
            <a:ext cx="69709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Representation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0FE6D36-7BD9-29C9-CA25-97EEF7109537}"/>
              </a:ext>
            </a:extLst>
          </p:cNvPr>
          <p:cNvSpPr txBox="1"/>
          <p:nvPr userDrawn="1"/>
        </p:nvSpPr>
        <p:spPr>
          <a:xfrm>
            <a:off x="3251866" y="1014759"/>
            <a:ext cx="69709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Advocacy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509B1D6-436F-85B7-FAAA-7ABC22CBD8A1}"/>
              </a:ext>
            </a:extLst>
          </p:cNvPr>
          <p:cNvSpPr txBox="1"/>
          <p:nvPr userDrawn="1"/>
        </p:nvSpPr>
        <p:spPr>
          <a:xfrm>
            <a:off x="4209433" y="1014759"/>
            <a:ext cx="772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Messaging/</a:t>
            </a:r>
            <a:br>
              <a:rPr lang="en-US" sz="800" dirty="0">
                <a:latin typeface="+mn-lt"/>
                <a:cs typeface="Arial" panose="020B0604020202020204" pitchFamily="34" charset="0"/>
              </a:rPr>
            </a:br>
            <a:r>
              <a:rPr lang="en-US" sz="800" dirty="0">
                <a:latin typeface="+mn-lt"/>
                <a:cs typeface="Arial" panose="020B0604020202020204" pitchFamily="34" charset="0"/>
              </a:rPr>
              <a:t>Communication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35267C7-DE4E-D4F2-395C-44D7295241B2}"/>
              </a:ext>
            </a:extLst>
          </p:cNvPr>
          <p:cNvSpPr txBox="1"/>
          <p:nvPr userDrawn="1"/>
        </p:nvSpPr>
        <p:spPr>
          <a:xfrm>
            <a:off x="5216664" y="1014759"/>
            <a:ext cx="772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Technical support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51A40DB-4E18-EAFC-3F2C-A0B117FD71C8}"/>
              </a:ext>
            </a:extLst>
          </p:cNvPr>
          <p:cNvSpPr txBox="1"/>
          <p:nvPr userDrawn="1"/>
        </p:nvSpPr>
        <p:spPr>
          <a:xfrm>
            <a:off x="6165347" y="1014759"/>
            <a:ext cx="7727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Consultancy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CD65EB8-6507-7F0F-F0CD-4C8C088597E3}"/>
              </a:ext>
            </a:extLst>
          </p:cNvPr>
          <p:cNvSpPr txBox="1"/>
          <p:nvPr userDrawn="1"/>
        </p:nvSpPr>
        <p:spPr>
          <a:xfrm>
            <a:off x="7064147" y="1014759"/>
            <a:ext cx="7727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Publications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431110C-D9B3-9723-70E3-2CB693D93184}"/>
              </a:ext>
            </a:extLst>
          </p:cNvPr>
          <p:cNvSpPr txBox="1"/>
          <p:nvPr userDrawn="1"/>
        </p:nvSpPr>
        <p:spPr>
          <a:xfrm>
            <a:off x="7981075" y="1014759"/>
            <a:ext cx="772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Research (papers)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1D9E083-6B66-0504-FE42-03F8885D6BEF}"/>
              </a:ext>
            </a:extLst>
          </p:cNvPr>
          <p:cNvSpPr txBox="1"/>
          <p:nvPr userDrawn="1"/>
        </p:nvSpPr>
        <p:spPr>
          <a:xfrm>
            <a:off x="8975414" y="1014759"/>
            <a:ext cx="7727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Webinar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438F4CD-D370-9297-B15B-BB0B32E461D4}"/>
              </a:ext>
            </a:extLst>
          </p:cNvPr>
          <p:cNvSpPr txBox="1"/>
          <p:nvPr userDrawn="1"/>
        </p:nvSpPr>
        <p:spPr>
          <a:xfrm>
            <a:off x="9952673" y="1014759"/>
            <a:ext cx="772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Face to face events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6492BA8-467B-8BC5-0CE8-9A5372577FD6}"/>
              </a:ext>
            </a:extLst>
          </p:cNvPr>
          <p:cNvSpPr txBox="1"/>
          <p:nvPr userDrawn="1"/>
        </p:nvSpPr>
        <p:spPr>
          <a:xfrm>
            <a:off x="10934382" y="1050318"/>
            <a:ext cx="7727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Conferences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68F5DB6-721E-54CE-F09E-4F58925FBC52}"/>
              </a:ext>
            </a:extLst>
          </p:cNvPr>
          <p:cNvSpPr txBox="1"/>
          <p:nvPr userDrawn="1"/>
        </p:nvSpPr>
        <p:spPr>
          <a:xfrm>
            <a:off x="1330161" y="3810213"/>
            <a:ext cx="7727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Guidance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561786A-6877-03D3-31B5-865B9B6F6167}"/>
              </a:ext>
            </a:extLst>
          </p:cNvPr>
          <p:cNvSpPr txBox="1"/>
          <p:nvPr userDrawn="1"/>
        </p:nvSpPr>
        <p:spPr>
          <a:xfrm>
            <a:off x="2276367" y="3810213"/>
            <a:ext cx="7727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C47AF00-79E2-3571-4D74-6CB9398DD470}"/>
              </a:ext>
            </a:extLst>
          </p:cNvPr>
          <p:cNvSpPr txBox="1"/>
          <p:nvPr userDrawn="1"/>
        </p:nvSpPr>
        <p:spPr>
          <a:xfrm>
            <a:off x="348854" y="3810213"/>
            <a:ext cx="7727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Dissemination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4B1C057-E28B-794E-4E68-6F41B3601A64}"/>
              </a:ext>
            </a:extLst>
          </p:cNvPr>
          <p:cNvSpPr txBox="1"/>
          <p:nvPr userDrawn="1"/>
        </p:nvSpPr>
        <p:spPr>
          <a:xfrm>
            <a:off x="3199182" y="3810213"/>
            <a:ext cx="7727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Communication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736BEC2-BD74-3C56-6C56-F291D9B82A5A}"/>
              </a:ext>
            </a:extLst>
          </p:cNvPr>
          <p:cNvSpPr txBox="1"/>
          <p:nvPr userDrawn="1"/>
        </p:nvSpPr>
        <p:spPr>
          <a:xfrm>
            <a:off x="4147036" y="3810213"/>
            <a:ext cx="7727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Reimagination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4BC3D5F-8B79-4612-5F9F-A6D35178A610}"/>
              </a:ext>
            </a:extLst>
          </p:cNvPr>
          <p:cNvSpPr txBox="1"/>
          <p:nvPr userDrawn="1"/>
        </p:nvSpPr>
        <p:spPr>
          <a:xfrm>
            <a:off x="5071219" y="3810213"/>
            <a:ext cx="9109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State of the nation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085CA96-97B9-3F9A-911E-F2E7866910DD}"/>
              </a:ext>
            </a:extLst>
          </p:cNvPr>
          <p:cNvSpPr txBox="1"/>
          <p:nvPr userDrawn="1"/>
        </p:nvSpPr>
        <p:spPr>
          <a:xfrm>
            <a:off x="6103520" y="3810213"/>
            <a:ext cx="9109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800" dirty="0">
                <a:latin typeface="+mn-lt"/>
                <a:cs typeface="Arial" panose="020B0604020202020204" pitchFamily="34" charset="0"/>
              </a:rPr>
              <a:t>Knowledge network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081530-156B-8A47-2B4F-90B2F7C21FBB}"/>
              </a:ext>
            </a:extLst>
          </p:cNvPr>
          <p:cNvSpPr txBox="1"/>
          <p:nvPr userDrawn="1"/>
        </p:nvSpPr>
        <p:spPr>
          <a:xfrm>
            <a:off x="269999" y="180000"/>
            <a:ext cx="6551057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 dirty="0">
                <a:latin typeface="+mj-lt"/>
                <a:cs typeface="Arial" panose="020B0604020202020204" pitchFamily="34" charset="0"/>
              </a:rPr>
              <a:t>Guidance - Icons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425E8-CB15-DF06-AAD4-9BCC17DC2C73}"/>
              </a:ext>
            </a:extLst>
          </p:cNvPr>
          <p:cNvSpPr txBox="1"/>
          <p:nvPr userDrawn="1"/>
        </p:nvSpPr>
        <p:spPr>
          <a:xfrm>
            <a:off x="8865368" y="3356470"/>
            <a:ext cx="3120900" cy="3318171"/>
          </a:xfrm>
          <a:prstGeom prst="rect">
            <a:avLst/>
          </a:prstGeom>
          <a:solidFill>
            <a:srgbClr val="F9F1F3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US" sz="1600" dirty="0">
                <a:latin typeface="+mn-lt"/>
                <a:cs typeface="Arial" panose="020B0604020202020204" pitchFamily="34" charset="0"/>
              </a:rPr>
              <a:t>To access these icons, do one of the following:</a:t>
            </a:r>
          </a:p>
          <a:p>
            <a:endParaRPr lang="en-US" sz="1600" dirty="0">
              <a:latin typeface="+mn-lt"/>
              <a:cs typeface="Arial" panose="020B0604020202020204" pitchFamily="34" charset="0"/>
            </a:endParaRPr>
          </a:p>
          <a:p>
            <a:pPr marL="342900" indent="-342900">
              <a:buAutoNum type="alphaLcPeriod"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Click into the master slide area of this template and copy directly from this slide.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1600" dirty="0">
                <a:latin typeface="+mn-lt"/>
                <a:cs typeface="Arial" panose="020B0604020202020204" pitchFamily="34" charset="0"/>
              </a:rPr>
              <a:t>Request the source files. It is recommended that the .SVG files are used as their </a:t>
            </a:r>
            <a:r>
              <a:rPr lang="en-US" sz="1600" dirty="0" err="1">
                <a:latin typeface="+mn-lt"/>
                <a:cs typeface="Arial" panose="020B0604020202020204" pitchFamily="34" charset="0"/>
              </a:rPr>
              <a:t>colour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 can be edited within PowerPoint.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11B6AC-A41B-A618-E25A-A1BF87B9A7BC}"/>
              </a:ext>
            </a:extLst>
          </p:cNvPr>
          <p:cNvCxnSpPr/>
          <p:nvPr userDrawn="1"/>
        </p:nvCxnSpPr>
        <p:spPr>
          <a:xfrm>
            <a:off x="0" y="745595"/>
            <a:ext cx="12192000" cy="0"/>
          </a:xfrm>
          <a:prstGeom prst="line">
            <a:avLst/>
          </a:prstGeom>
          <a:ln w="12700">
            <a:solidFill>
              <a:srgbClr val="140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031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VAC PLUS_Inner slide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23C951B-8123-D6DD-BA14-B453E263C9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00" y="180000"/>
            <a:ext cx="11652000" cy="1620000"/>
          </a:xfrm>
        </p:spPr>
        <p:txBody>
          <a:bodyPr lIns="0" tIns="0" rIns="0" bIns="0" anchor="t" anchorCtr="0">
            <a:noAutofit/>
          </a:bodyPr>
          <a:lstStyle>
            <a:lvl1pPr>
              <a:lnSpc>
                <a:spcPct val="80000"/>
              </a:lnSpc>
              <a:defRPr sz="4000">
                <a:latin typeface="+mj-lt"/>
              </a:defRPr>
            </a:lvl1pPr>
          </a:lstStyle>
          <a:p>
            <a:r>
              <a:rPr lang="en-GB" dirty="0"/>
              <a:t>[The title goes here and if required can run over three lines as shown in this example, Arial Regular 40pt]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91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868D8EF-DF74-9C05-5B4E-671896382F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081" y="447040"/>
            <a:ext cx="8260663" cy="5077461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85000"/>
              </a:lnSpc>
              <a:tabLst>
                <a:tab pos="4967288" algn="l"/>
              </a:tabLst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[Thank you message, general sign-off, and/or specific point of contact’s information can go here when needed, Arial Regular 50pt]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080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Re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93C3C-6FDF-8A34-A6BB-08798E2590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081" y="447040"/>
            <a:ext cx="8260663" cy="5077461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85000"/>
              </a:lnSpc>
              <a:tabLst>
                <a:tab pos="4967288" algn="l"/>
              </a:tabLst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[Thank you message, general sign-off, and/or specific point of contact’s information can go here when needed, Arial Regular 50pt]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31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2DA4-F101-8E2C-C2BE-2F2A9A3D7CE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081" y="447040"/>
            <a:ext cx="8260663" cy="5077461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85000"/>
              </a:lnSpc>
              <a:tabLst>
                <a:tab pos="4967288" algn="l"/>
              </a:tabLst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[Thank you message, general sign-off, and/or specific point of contact’s information can go here when needed, Arial Regular 50pt]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648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BA7D6-753F-74F0-837C-41CE09F0D4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081" y="447040"/>
            <a:ext cx="8260663" cy="5077461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85000"/>
              </a:lnSpc>
              <a:tabLst>
                <a:tab pos="4967288" algn="l"/>
              </a:tabLst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[Thank you message, general sign-off, and/or specific point of contact’s information can go here when needed, Arial Regular 50pt]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543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_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98A6-F776-1C33-2795-3F02CA0AD9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9081" y="447040"/>
            <a:ext cx="8260663" cy="5077461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85000"/>
              </a:lnSpc>
              <a:tabLst>
                <a:tab pos="4967288" algn="l"/>
              </a:tabLst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[Thank you message, general sign-off, and/or specific point of contact’s information can go here when needed, Arial Regular 50pt]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539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colour im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9201" y="187657"/>
            <a:ext cx="7122493" cy="57222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24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8444" y="187657"/>
            <a:ext cx="7123250" cy="57228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92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8807" y="186786"/>
            <a:ext cx="7119782" cy="5720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977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96701" y="191652"/>
            <a:ext cx="7112704" cy="5714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64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103">
            <a:extLst>
              <a:ext uri="{FF2B5EF4-FFF2-40B4-BE49-F238E27FC236}">
                <a16:creationId xmlns:a16="http://schemas.microsoft.com/office/drawing/2014/main" id="{364A6D00-7EBE-2F90-E0E6-7C7312A0F21A}"/>
              </a:ext>
            </a:extLst>
          </p:cNvPr>
          <p:cNvSpPr txBox="1"/>
          <p:nvPr userDrawn="1"/>
        </p:nvSpPr>
        <p:spPr>
          <a:xfrm>
            <a:off x="8865368" y="3593398"/>
            <a:ext cx="3120900" cy="3071949"/>
          </a:xfrm>
          <a:prstGeom prst="rect">
            <a:avLst/>
          </a:prstGeom>
          <a:solidFill>
            <a:srgbClr val="F9F1F3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en-US" sz="1600">
                <a:latin typeface="+mn-lt"/>
                <a:cs typeface="Arial" panose="020B0604020202020204" pitchFamily="34" charset="0"/>
              </a:rPr>
              <a:t>This selection of </a:t>
            </a:r>
            <a:r>
              <a:rPr lang="en-US" sz="1600" err="1">
                <a:latin typeface="+mn-lt"/>
                <a:cs typeface="Arial" panose="020B0604020202020204" pitchFamily="34" charset="0"/>
              </a:rPr>
              <a:t>colours</a:t>
            </a:r>
            <a:r>
              <a:rPr lang="en-US" sz="1600">
                <a:latin typeface="+mn-lt"/>
                <a:cs typeface="Arial" panose="020B0604020202020204" pitchFamily="34" charset="0"/>
              </a:rPr>
              <a:t> make up the various template colour ways.</a:t>
            </a:r>
          </a:p>
          <a:p>
            <a:endParaRPr lang="en-US" sz="1600">
              <a:latin typeface="+mn-lt"/>
              <a:cs typeface="Arial" panose="020B0604020202020204" pitchFamily="34" charset="0"/>
            </a:endParaRPr>
          </a:p>
          <a:p>
            <a:r>
              <a:rPr lang="en-US" sz="1600">
                <a:latin typeface="+mn-lt"/>
                <a:cs typeface="Arial" panose="020B0604020202020204" pitchFamily="34" charset="0"/>
              </a:rPr>
              <a:t>Please use them (or their shades) for backgrounds, charts, diagrams and illustration, and then over time a more consistent feel will develop across UVAC’s outputs. 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A2D1093-62B5-E6A6-B898-4F68BA80C014}"/>
              </a:ext>
            </a:extLst>
          </p:cNvPr>
          <p:cNvSpPr/>
          <p:nvPr userDrawn="1"/>
        </p:nvSpPr>
        <p:spPr>
          <a:xfrm>
            <a:off x="1471608" y="1045732"/>
            <a:ext cx="900000" cy="900000"/>
          </a:xfrm>
          <a:prstGeom prst="rect">
            <a:avLst/>
          </a:prstGeom>
          <a:solidFill>
            <a:srgbClr val="971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F1C47B5B-242A-66B7-07FB-06CD382FCC75}"/>
              </a:ext>
            </a:extLst>
          </p:cNvPr>
          <p:cNvSpPr/>
          <p:nvPr userDrawn="1"/>
        </p:nvSpPr>
        <p:spPr>
          <a:xfrm>
            <a:off x="285746" y="1043781"/>
            <a:ext cx="900000" cy="900000"/>
          </a:xfrm>
          <a:prstGeom prst="rect">
            <a:avLst/>
          </a:prstGeom>
          <a:solidFill>
            <a:srgbClr val="D90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103A9384-A458-9304-F985-E31B1A26D1AE}"/>
              </a:ext>
            </a:extLst>
          </p:cNvPr>
          <p:cNvSpPr txBox="1"/>
          <p:nvPr userDrawn="1"/>
        </p:nvSpPr>
        <p:spPr>
          <a:xfrm>
            <a:off x="1471608" y="1943781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#971235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0B121523-B4D3-3C15-92A7-3FA3C967AB28}"/>
              </a:ext>
            </a:extLst>
          </p:cNvPr>
          <p:cNvSpPr txBox="1"/>
          <p:nvPr userDrawn="1"/>
        </p:nvSpPr>
        <p:spPr>
          <a:xfrm>
            <a:off x="285745" y="1943781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#D90813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57FABB-3249-BBB3-B368-C6B6E1F91894}"/>
              </a:ext>
            </a:extLst>
          </p:cNvPr>
          <p:cNvSpPr/>
          <p:nvPr userDrawn="1"/>
        </p:nvSpPr>
        <p:spPr>
          <a:xfrm>
            <a:off x="2668812" y="1045732"/>
            <a:ext cx="900000" cy="900000"/>
          </a:xfrm>
          <a:prstGeom prst="rect">
            <a:avLst/>
          </a:prstGeom>
          <a:solidFill>
            <a:srgbClr val="F9F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E6377C2-EC29-2CF8-AA5D-A5AA3BF662FC}"/>
              </a:ext>
            </a:extLst>
          </p:cNvPr>
          <p:cNvSpPr txBox="1"/>
          <p:nvPr userDrawn="1"/>
        </p:nvSpPr>
        <p:spPr>
          <a:xfrm>
            <a:off x="2668812" y="1943781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#F9F1F3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C53D55F-7267-6ABE-E30D-A58B68058780}"/>
              </a:ext>
            </a:extLst>
          </p:cNvPr>
          <p:cNvSpPr/>
          <p:nvPr userDrawn="1"/>
        </p:nvSpPr>
        <p:spPr>
          <a:xfrm>
            <a:off x="3866016" y="1045732"/>
            <a:ext cx="900000" cy="900000"/>
          </a:xfrm>
          <a:prstGeom prst="rect">
            <a:avLst/>
          </a:prstGeom>
          <a:solidFill>
            <a:srgbClr val="1E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B7C67E7-57D5-43AE-D94C-BD67309639B0}"/>
              </a:ext>
            </a:extLst>
          </p:cNvPr>
          <p:cNvSpPr txBox="1"/>
          <p:nvPr userDrawn="1"/>
        </p:nvSpPr>
        <p:spPr>
          <a:xfrm>
            <a:off x="3866016" y="1943781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#1E0032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A0C87260-BA79-32E4-ECD0-28ACFC31EFD7}"/>
              </a:ext>
            </a:extLst>
          </p:cNvPr>
          <p:cNvSpPr/>
          <p:nvPr userDrawn="1"/>
        </p:nvSpPr>
        <p:spPr>
          <a:xfrm>
            <a:off x="5063220" y="1045732"/>
            <a:ext cx="900000" cy="900000"/>
          </a:xfrm>
          <a:prstGeom prst="rect">
            <a:avLst/>
          </a:prstGeom>
          <a:solidFill>
            <a:srgbClr val="F1F0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F90A205-E375-CB3F-7B27-DFCA423F6B41}"/>
              </a:ext>
            </a:extLst>
          </p:cNvPr>
          <p:cNvSpPr txBox="1"/>
          <p:nvPr userDrawn="1"/>
        </p:nvSpPr>
        <p:spPr>
          <a:xfrm>
            <a:off x="5063220" y="1943781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#F1F0F3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549B2BB3-FDDE-F57F-BBE2-4F1471E114D0}"/>
              </a:ext>
            </a:extLst>
          </p:cNvPr>
          <p:cNvSpPr/>
          <p:nvPr userDrawn="1"/>
        </p:nvSpPr>
        <p:spPr>
          <a:xfrm>
            <a:off x="1471608" y="2381505"/>
            <a:ext cx="900000" cy="900000"/>
          </a:xfrm>
          <a:prstGeom prst="rect">
            <a:avLst/>
          </a:prstGeom>
          <a:solidFill>
            <a:srgbClr val="F28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D307D353-C864-C270-A7EE-9A046D149C8C}"/>
              </a:ext>
            </a:extLst>
          </p:cNvPr>
          <p:cNvSpPr/>
          <p:nvPr userDrawn="1"/>
        </p:nvSpPr>
        <p:spPr>
          <a:xfrm>
            <a:off x="285746" y="2379554"/>
            <a:ext cx="900000" cy="900000"/>
          </a:xfrm>
          <a:prstGeom prst="rect">
            <a:avLst/>
          </a:prstGeom>
          <a:solidFill>
            <a:srgbClr val="EA43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4C4E3BE3-AFC7-9E50-1983-4BB0CAD8EF68}"/>
              </a:ext>
            </a:extLst>
          </p:cNvPr>
          <p:cNvSpPr txBox="1"/>
          <p:nvPr userDrawn="1"/>
        </p:nvSpPr>
        <p:spPr>
          <a:xfrm>
            <a:off x="1471608" y="3279554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#F28019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05D8A52-3672-F7BA-0B4D-CFDF1C03A153}"/>
              </a:ext>
            </a:extLst>
          </p:cNvPr>
          <p:cNvSpPr txBox="1"/>
          <p:nvPr userDrawn="1"/>
        </p:nvSpPr>
        <p:spPr>
          <a:xfrm>
            <a:off x="285745" y="3279554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#EA431C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4DF0434-96AF-BF44-F655-1AD26E2EFA55}"/>
              </a:ext>
            </a:extLst>
          </p:cNvPr>
          <p:cNvSpPr/>
          <p:nvPr userDrawn="1"/>
        </p:nvSpPr>
        <p:spPr>
          <a:xfrm>
            <a:off x="2668812" y="2381505"/>
            <a:ext cx="900000" cy="900000"/>
          </a:xfrm>
          <a:prstGeom prst="rect">
            <a:avLst/>
          </a:prstGeom>
          <a:solidFill>
            <a:srgbClr val="FAED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14319C0F-4DFF-D32C-079D-E7A830696A64}"/>
              </a:ext>
            </a:extLst>
          </p:cNvPr>
          <p:cNvSpPr txBox="1"/>
          <p:nvPr userDrawn="1"/>
        </p:nvSpPr>
        <p:spPr>
          <a:xfrm>
            <a:off x="2668812" y="3279554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#FAED1C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9380F00-E7C9-4555-4A11-60A84AC22037}"/>
              </a:ext>
            </a:extLst>
          </p:cNvPr>
          <p:cNvSpPr/>
          <p:nvPr userDrawn="1"/>
        </p:nvSpPr>
        <p:spPr>
          <a:xfrm>
            <a:off x="3866016" y="2381505"/>
            <a:ext cx="900000" cy="900000"/>
          </a:xfrm>
          <a:prstGeom prst="rect">
            <a:avLst/>
          </a:prstGeom>
          <a:solidFill>
            <a:srgbClr val="D0D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FDB8B71-2AA4-10F1-59F8-99838E25C978}"/>
              </a:ext>
            </a:extLst>
          </p:cNvPr>
          <p:cNvSpPr txBox="1"/>
          <p:nvPr userDrawn="1"/>
        </p:nvSpPr>
        <p:spPr>
          <a:xfrm>
            <a:off x="3866016" y="3279554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#D0DC1B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0E47F06C-E6C8-E29B-64D5-5478848B4E16}"/>
              </a:ext>
            </a:extLst>
          </p:cNvPr>
          <p:cNvSpPr/>
          <p:nvPr userDrawn="1"/>
        </p:nvSpPr>
        <p:spPr>
          <a:xfrm>
            <a:off x="5063220" y="2381505"/>
            <a:ext cx="900000" cy="900000"/>
          </a:xfrm>
          <a:prstGeom prst="rect">
            <a:avLst/>
          </a:prstGeom>
          <a:solidFill>
            <a:srgbClr val="7BB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E309FAF-CC30-BF5A-C3D0-A94E29A59C81}"/>
              </a:ext>
            </a:extLst>
          </p:cNvPr>
          <p:cNvSpPr txBox="1"/>
          <p:nvPr userDrawn="1"/>
        </p:nvSpPr>
        <p:spPr>
          <a:xfrm>
            <a:off x="5063220" y="3279554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#7BBD31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B376359-A9C7-D9BE-4BAE-A83425BF39F0}"/>
              </a:ext>
            </a:extLst>
          </p:cNvPr>
          <p:cNvSpPr/>
          <p:nvPr userDrawn="1"/>
        </p:nvSpPr>
        <p:spPr>
          <a:xfrm>
            <a:off x="6260424" y="2381505"/>
            <a:ext cx="900000" cy="900000"/>
          </a:xfrm>
          <a:prstGeom prst="rect">
            <a:avLst/>
          </a:prstGeom>
          <a:solidFill>
            <a:srgbClr val="11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B0A28F65-ED89-4E0C-A72F-0DA14961E48F}"/>
              </a:ext>
            </a:extLst>
          </p:cNvPr>
          <p:cNvSpPr txBox="1"/>
          <p:nvPr userDrawn="1"/>
        </p:nvSpPr>
        <p:spPr>
          <a:xfrm>
            <a:off x="6260424" y="3279554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#118235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015B9181-C74F-B59E-E6CE-2392FED51B36}"/>
              </a:ext>
            </a:extLst>
          </p:cNvPr>
          <p:cNvSpPr/>
          <p:nvPr userDrawn="1"/>
        </p:nvSpPr>
        <p:spPr>
          <a:xfrm>
            <a:off x="7457628" y="2381505"/>
            <a:ext cx="900000" cy="900000"/>
          </a:xfrm>
          <a:prstGeom prst="rect">
            <a:avLst/>
          </a:prstGeom>
          <a:solidFill>
            <a:srgbClr val="23A9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0C03C75-CE81-AA80-9CBF-CFB3AC6A1EA0}"/>
              </a:ext>
            </a:extLst>
          </p:cNvPr>
          <p:cNvSpPr txBox="1"/>
          <p:nvPr userDrawn="1"/>
        </p:nvSpPr>
        <p:spPr>
          <a:xfrm>
            <a:off x="7457628" y="3279554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#23A960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BE8E9B0-E50C-F124-8188-26FFDB1FE560}"/>
              </a:ext>
            </a:extLst>
          </p:cNvPr>
          <p:cNvSpPr/>
          <p:nvPr userDrawn="1"/>
        </p:nvSpPr>
        <p:spPr>
          <a:xfrm>
            <a:off x="274403" y="3713376"/>
            <a:ext cx="900000" cy="900000"/>
          </a:xfrm>
          <a:prstGeom prst="rect">
            <a:avLst/>
          </a:prstGeom>
          <a:solidFill>
            <a:srgbClr val="149A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51D36590-3BF9-B4ED-08E3-F26154B50358}"/>
              </a:ext>
            </a:extLst>
          </p:cNvPr>
          <p:cNvSpPr txBox="1"/>
          <p:nvPr userDrawn="1"/>
        </p:nvSpPr>
        <p:spPr>
          <a:xfrm>
            <a:off x="274403" y="4611425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#149A8A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50CF160B-2F8F-9DA1-9851-9A38D5EFCD29}"/>
              </a:ext>
            </a:extLst>
          </p:cNvPr>
          <p:cNvSpPr/>
          <p:nvPr userDrawn="1"/>
        </p:nvSpPr>
        <p:spPr>
          <a:xfrm>
            <a:off x="1471607" y="3713376"/>
            <a:ext cx="900000" cy="900000"/>
          </a:xfrm>
          <a:prstGeom prst="rect">
            <a:avLst/>
          </a:prstGeom>
          <a:solidFill>
            <a:srgbClr val="0B5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2BC9E2E-FD92-4127-7077-85535A270238}"/>
              </a:ext>
            </a:extLst>
          </p:cNvPr>
          <p:cNvSpPr txBox="1"/>
          <p:nvPr userDrawn="1"/>
        </p:nvSpPr>
        <p:spPr>
          <a:xfrm>
            <a:off x="1471607" y="4611425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#0B5BAD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1AC35A1-801E-F2E8-0387-48876FBC8911}"/>
              </a:ext>
            </a:extLst>
          </p:cNvPr>
          <p:cNvSpPr/>
          <p:nvPr userDrawn="1"/>
        </p:nvSpPr>
        <p:spPr>
          <a:xfrm>
            <a:off x="2668811" y="3713376"/>
            <a:ext cx="900000" cy="900000"/>
          </a:xfrm>
          <a:prstGeom prst="rect">
            <a:avLst/>
          </a:prstGeom>
          <a:solidFill>
            <a:srgbClr val="221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3AC51393-A6B8-AC81-7161-9F52C37A81AB}"/>
              </a:ext>
            </a:extLst>
          </p:cNvPr>
          <p:cNvSpPr txBox="1"/>
          <p:nvPr userDrawn="1"/>
        </p:nvSpPr>
        <p:spPr>
          <a:xfrm>
            <a:off x="2668811" y="4611425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#221F7F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58BE6342-C05E-688B-F719-CE910DFD3641}"/>
              </a:ext>
            </a:extLst>
          </p:cNvPr>
          <p:cNvSpPr/>
          <p:nvPr userDrawn="1"/>
        </p:nvSpPr>
        <p:spPr>
          <a:xfrm>
            <a:off x="5051878" y="3715327"/>
            <a:ext cx="900000" cy="900000"/>
          </a:xfrm>
          <a:prstGeom prst="rect">
            <a:avLst/>
          </a:prstGeom>
          <a:solidFill>
            <a:srgbClr val="7F0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41B7AFE-7A90-D333-A2CE-CEA77A1363F6}"/>
              </a:ext>
            </a:extLst>
          </p:cNvPr>
          <p:cNvSpPr/>
          <p:nvPr userDrawn="1"/>
        </p:nvSpPr>
        <p:spPr>
          <a:xfrm>
            <a:off x="3866016" y="3713376"/>
            <a:ext cx="900000" cy="900000"/>
          </a:xfrm>
          <a:prstGeom prst="rect">
            <a:avLst/>
          </a:prstGeom>
          <a:solidFill>
            <a:srgbClr val="8900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EF9409FE-FD09-977B-F1FB-FCF41EF66AC9}"/>
              </a:ext>
            </a:extLst>
          </p:cNvPr>
          <p:cNvSpPr txBox="1"/>
          <p:nvPr userDrawn="1"/>
        </p:nvSpPr>
        <p:spPr>
          <a:xfrm>
            <a:off x="5051878" y="4613376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#7F0F7C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55DEC4EF-D63E-CE29-C6E7-C0ED781DB7E8}"/>
              </a:ext>
            </a:extLst>
          </p:cNvPr>
          <p:cNvSpPr txBox="1"/>
          <p:nvPr userDrawn="1"/>
        </p:nvSpPr>
        <p:spPr>
          <a:xfrm>
            <a:off x="3866015" y="4613376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#89004B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3E376BC2-3329-CA7C-7D5C-AFFEF5912FFA}"/>
              </a:ext>
            </a:extLst>
          </p:cNvPr>
          <p:cNvSpPr/>
          <p:nvPr userDrawn="1"/>
        </p:nvSpPr>
        <p:spPr>
          <a:xfrm>
            <a:off x="6249082" y="3715327"/>
            <a:ext cx="900000" cy="900000"/>
          </a:xfrm>
          <a:prstGeom prst="rect">
            <a:avLst/>
          </a:prstGeom>
          <a:solidFill>
            <a:srgbClr val="521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2236DCB2-EE3D-9A98-8B17-E32CF947A5FA}"/>
              </a:ext>
            </a:extLst>
          </p:cNvPr>
          <p:cNvSpPr txBox="1"/>
          <p:nvPr userDrawn="1"/>
        </p:nvSpPr>
        <p:spPr>
          <a:xfrm>
            <a:off x="6249082" y="4613376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#52197E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D709EEE-7E03-858C-A83C-B9280BF2C539}"/>
              </a:ext>
            </a:extLst>
          </p:cNvPr>
          <p:cNvSpPr/>
          <p:nvPr userDrawn="1"/>
        </p:nvSpPr>
        <p:spPr>
          <a:xfrm>
            <a:off x="7446286" y="3715327"/>
            <a:ext cx="900000" cy="900000"/>
          </a:xfrm>
          <a:prstGeom prst="rect">
            <a:avLst/>
          </a:prstGeom>
          <a:solidFill>
            <a:srgbClr val="140A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CEF8FB4-C75B-001C-4905-77E63324478C}"/>
              </a:ext>
            </a:extLst>
          </p:cNvPr>
          <p:cNvSpPr txBox="1"/>
          <p:nvPr userDrawn="1"/>
        </p:nvSpPr>
        <p:spPr>
          <a:xfrm>
            <a:off x="7446286" y="4613376"/>
            <a:ext cx="90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/>
              <a:t>#140A51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2C42CAC2-D820-4C97-F5B3-2BD6D1D293A6}"/>
              </a:ext>
            </a:extLst>
          </p:cNvPr>
          <p:cNvSpPr txBox="1"/>
          <p:nvPr userDrawn="1"/>
        </p:nvSpPr>
        <p:spPr>
          <a:xfrm>
            <a:off x="270000" y="180000"/>
            <a:ext cx="5561840" cy="49244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>
                <a:latin typeface="+mj-lt"/>
                <a:cs typeface="Arial" panose="020B0604020202020204" pitchFamily="34" charset="0"/>
              </a:rPr>
              <a:t>Guidance - </a:t>
            </a:r>
            <a:r>
              <a:rPr lang="en-US" sz="4000" err="1">
                <a:latin typeface="+mj-lt"/>
                <a:cs typeface="Arial" panose="020B0604020202020204" pitchFamily="34" charset="0"/>
              </a:rPr>
              <a:t>Colours</a:t>
            </a:r>
            <a:endParaRPr lang="en-US" sz="400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7CBD759C-FBB9-F554-D2CA-CC54E4AED9DE}"/>
              </a:ext>
            </a:extLst>
          </p:cNvPr>
          <p:cNvCxnSpPr/>
          <p:nvPr userDrawn="1"/>
        </p:nvCxnSpPr>
        <p:spPr>
          <a:xfrm>
            <a:off x="0" y="745595"/>
            <a:ext cx="12192000" cy="0"/>
          </a:xfrm>
          <a:prstGeom prst="line">
            <a:avLst/>
          </a:prstGeom>
          <a:ln w="12700">
            <a:solidFill>
              <a:srgbClr val="140A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678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4786" y="191650"/>
            <a:ext cx="11812362" cy="57204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51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mag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86986" y="188644"/>
            <a:ext cx="7119523" cy="57198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643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eral divi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03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ty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070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12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ocacy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92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11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unity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67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88495" y="188495"/>
            <a:ext cx="11817238" cy="572703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9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FEE56-5B2C-997E-EF13-09737D583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A6EC96-C46D-DF99-86A1-5A2DBF1C2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7E05E-07F5-A256-8211-E638F59B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6D8C9-2668-9B25-80DA-5D8562F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03DC5-0059-3839-7B9D-9C1B4DF7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5760-F08C-914C-B9B3-189C9B01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09873-97B0-BB94-953A-594B1F4F7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6EF90-39D8-3227-4F63-5EACFB0F6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5BB8-8C65-6248-EF9E-DBD70A6DA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8EFB2-5024-B2A5-2243-3452453AD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7053C-7A7D-8764-FB5F-663DB1CD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5760-F08C-914C-B9B3-189C9B01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28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EFEF-64B9-4B0A-0DA3-6B1DB108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787B7-C258-C37A-629E-8CC6C2318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D5709-C4D2-48DD-BE7C-5F8F0BC7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E492DF-052D-6069-D5E0-1EF33ED60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B4DBF-637E-2751-320C-7F554D10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5760-F08C-914C-B9B3-189C9B01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9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82E3-2752-A0B1-6B9A-97871CD4B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1E628-B47E-0BC7-BD0F-F72C1B077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7DC31-69E0-6BCE-705F-673EBF207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CAF425-F6FF-8FA9-5B59-30CFE707A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BB8B9-FA6A-06EA-9A78-2884944F4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45542-9EE4-FC7F-2254-79D3B171C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5760-F08C-914C-B9B3-189C9B01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78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6EE59-C8D6-466D-F565-BB5DD39A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D4B6D-1EF3-CF7D-0F4F-D51C5274B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47FFCB-B3E9-DBA7-3A3F-5B2157D27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5F59C8-9125-042D-C7E8-F0C342C5F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AA0B59-ADEC-AA2E-8573-0BDB4E620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702126-D70B-5746-1D56-31ECB2F4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02105D-B015-5062-E832-BCDB0664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7AF02-0D8F-5618-E137-AB1EC46F8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55760-F08C-914C-B9B3-189C9B012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6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97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hyperlink" Target="mailto:jeremy.swan@agcas.org.uk" TargetMode="Externa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3C5B59BC-0E59-525E-B213-A1A47C41C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173913-1FC7-0DD2-F0C7-E5A6CF7A8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35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20" r:id="rId2"/>
    <p:sldLayoutId id="2147483719" r:id="rId3"/>
    <p:sldLayoutId id="214748371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954369-C824-F69F-6287-B8B493B42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E32F1-C401-9E1E-F4C4-EDB7AFEE7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3B6E2-7CD3-D4B6-8BA2-E70D10613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8246D-79A7-E6BF-A4A1-DBEA9C765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F61E-231B-A152-A5AA-7C71BD475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55760-F08C-914C-B9B3-189C9B01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46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0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C96E37-2A3D-7BF2-881D-F7893261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48856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AA62FD-5017-8B22-996E-0E74C661E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71488"/>
            <a:ext cx="10124440" cy="6461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50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99" r:id="rId2"/>
    <p:sldLayoutId id="2147483700" r:id="rId3"/>
    <p:sldLayoutId id="2147483701" r:id="rId4"/>
    <p:sldLayoutId id="2147483702" r:id="rId5"/>
    <p:sldLayoutId id="214748373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1000"/>
        </a:spcBef>
        <a:buFontTx/>
        <a:buNone/>
        <a:defRPr sz="2800" b="1" i="0" kern="1200">
          <a:solidFill>
            <a:schemeClr val="tx2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+mj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j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C96E37-2A3D-7BF2-881D-F7893261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519BB3-275C-96F0-2AC9-7DC52DA48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3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88" r:id="rId2"/>
    <p:sldLayoutId id="2147483690" r:id="rId3"/>
    <p:sldLayoutId id="2147483748" r:id="rId4"/>
    <p:sldLayoutId id="2147483749" r:id="rId5"/>
    <p:sldLayoutId id="2147483750" r:id="rId6"/>
    <p:sldLayoutId id="2147483751" r:id="rId7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C96E37-2A3D-7BF2-881D-F7893261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2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3" r:id="rId2"/>
    <p:sldLayoutId id="2147483705" r:id="rId3"/>
    <p:sldLayoutId id="2147483706" r:id="rId4"/>
    <p:sldLayoutId id="2147483694" r:id="rId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500" b="0" i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518411" y="6235198"/>
            <a:ext cx="0" cy="276999"/>
          </a:xfrm>
          <a:prstGeom prst="line">
            <a:avLst/>
          </a:prstGeom>
          <a:ln>
            <a:solidFill>
              <a:srgbClr val="8080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6690509" y="6245246"/>
            <a:ext cx="4970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221F1F"/>
                </a:solidFill>
                <a:latin typeface="Futura PT Book" panose="020B0502020204020303" pitchFamily="34" charset="0"/>
                <a:hlinkClick r:id="rId15"/>
              </a:rPr>
              <a:t>jeremy.swan@agcas.org.uk</a:t>
            </a:r>
            <a:r>
              <a:rPr lang="en-GB" sz="1200" dirty="0">
                <a:solidFill>
                  <a:srgbClr val="221F1F"/>
                </a:solidFill>
                <a:latin typeface="Futura PT Book" panose="020B0502020204020303" pitchFamily="34" charset="0"/>
              </a:rPr>
              <a:t> </a:t>
            </a:r>
            <a:endParaRPr lang="en-US" sz="1200" dirty="0">
              <a:solidFill>
                <a:srgbClr val="221F1F"/>
              </a:solidFill>
              <a:latin typeface="Futura PT Book" panose="020B05020202040203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08648" y="6164041"/>
            <a:ext cx="3241670" cy="43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3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ttendee.gototraining.com/rt/252053080464148787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attendee.gototraining.com/rt/6213209820201941249" TargetMode="External"/><Relationship Id="rId4" Type="http://schemas.openxmlformats.org/officeDocument/2006/relationships/hyperlink" Target="https://attendee.gototraining.com/rt/3214445787070610689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ttendee.gototraining.com/r/791529230082689638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svg"/><Relationship Id="rId7" Type="http://schemas.openxmlformats.org/officeDocument/2006/relationships/image" Target="../media/image128.sv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7.png"/><Relationship Id="rId5" Type="http://schemas.openxmlformats.org/officeDocument/2006/relationships/image" Target="../media/image126.svg"/><Relationship Id="rId4" Type="http://schemas.openxmlformats.org/officeDocument/2006/relationships/image" Target="../media/image125.png"/><Relationship Id="rId9" Type="http://schemas.openxmlformats.org/officeDocument/2006/relationships/image" Target="../media/image13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sv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0.xml"/><Relationship Id="rId4" Type="http://schemas.openxmlformats.org/officeDocument/2006/relationships/hyperlink" Target="mailto:m.crawfordlee@bolton.ac.uk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svg"/><Relationship Id="rId18" Type="http://schemas.openxmlformats.org/officeDocument/2006/relationships/image" Target="../media/image143.png"/><Relationship Id="rId3" Type="http://schemas.openxmlformats.org/officeDocument/2006/relationships/hyperlink" Target="https://uvac.ac.uk/cfo-toolkit-apprenticeships-and-technical-education/" TargetMode="External"/><Relationship Id="rId7" Type="http://schemas.openxmlformats.org/officeDocument/2006/relationships/image" Target="../media/image136.svg"/><Relationship Id="rId12" Type="http://schemas.openxmlformats.org/officeDocument/2006/relationships/image" Target="../media/image141.png"/><Relationship Id="rId17" Type="http://schemas.openxmlformats.org/officeDocument/2006/relationships/hyperlink" Target="https://apprenticeshipsandtraining.com/agenda/workshops/" TargetMode="External"/><Relationship Id="rId2" Type="http://schemas.openxmlformats.org/officeDocument/2006/relationships/hyperlink" Target="https://uvac.ac.uk/hera/" TargetMode="External"/><Relationship Id="rId16" Type="http://schemas.openxmlformats.org/officeDocument/2006/relationships/hyperlink" Target="https://apprenticeshipsandtraining.com/exhibitors/" TargetMode="External"/><Relationship Id="rId20" Type="http://schemas.openxmlformats.org/officeDocument/2006/relationships/hyperlink" Target="https://etfoundation.co.uk/professional-development/etf-offer-by-topics/apprenticeships/sme-apprenticeship-essentials/" TargetMode="Externa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5.png"/><Relationship Id="rId11" Type="http://schemas.openxmlformats.org/officeDocument/2006/relationships/image" Target="../media/image140.svg"/><Relationship Id="rId5" Type="http://schemas.openxmlformats.org/officeDocument/2006/relationships/image" Target="../media/image134.svg"/><Relationship Id="rId15" Type="http://schemas.openxmlformats.org/officeDocument/2006/relationships/hyperlink" Target="https://www.accliverpool.com/" TargetMode="External"/><Relationship Id="rId10" Type="http://schemas.openxmlformats.org/officeDocument/2006/relationships/image" Target="../media/image139.png"/><Relationship Id="rId19" Type="http://schemas.openxmlformats.org/officeDocument/2006/relationships/image" Target="../media/image144.svg"/><Relationship Id="rId4" Type="http://schemas.openxmlformats.org/officeDocument/2006/relationships/image" Target="../media/image133.png"/><Relationship Id="rId9" Type="http://schemas.openxmlformats.org/officeDocument/2006/relationships/image" Target="../media/image138.svg"/><Relationship Id="rId14" Type="http://schemas.openxmlformats.org/officeDocument/2006/relationships/hyperlink" Target="https://www.eventbrite.co.uk/e/uvac-innovation-exchange-ask-innovate-sustain-tickets-1981581920868?aff=oddtdtcreator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uvac.ac.uk/post-16-education-and-skills-white-paper-uvac-view/" TargetMode="Externa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2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9.jp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sonneltoday.com/hr/employer-cost-of-level-7-apprenticeship-funding-cuts/" TargetMode="External"/><Relationship Id="rId2" Type="http://schemas.openxmlformats.org/officeDocument/2006/relationships/hyperlink" Target="https://publications.parliament.uk/pa/cm5901/cmselect/cmeduc/666/report.html" TargetMode="Externa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nagers.org.uk/campaigns/employer-and-apprentice-petition/" TargetMode="Externa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26FB4-CD7B-1BA4-92B3-7AA7F62CB6E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59081" y="894521"/>
            <a:ext cx="8647836" cy="418846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Policy Update &amp; Positioning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518D6-D6AB-8DB7-ACC2-86B3BB5D9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Dr Mandy Crawford-Lee, Chief Executive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B5EC2-D522-C847-DF94-AEC02284E0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Friday, 20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 February 2026</a:t>
            </a:r>
          </a:p>
        </p:txBody>
      </p:sp>
    </p:spTree>
    <p:extLst>
      <p:ext uri="{BB962C8B-B14F-4D97-AF65-F5344CB8AC3E}">
        <p14:creationId xmlns:p14="http://schemas.microsoft.com/office/powerpoint/2010/main" val="2940521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67902-9199-8189-83E4-BF46A1E88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47D32-F7FB-D827-0BDE-C8AC1D4A0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UVAC Response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7E4CF0-B69E-E263-C7B5-0DA185E99997}"/>
              </a:ext>
            </a:extLst>
          </p:cNvPr>
          <p:cNvSpPr txBox="1"/>
          <p:nvPr/>
        </p:nvSpPr>
        <p:spPr>
          <a:xfrm>
            <a:off x="180193" y="797510"/>
            <a:ext cx="1135594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Looking beyond higher and degree apprenticeships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Levy should fund skills for growth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Level 2 provision funded by general taxation…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…all level 3 provision for 16-18-year-olds funded this way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Keep challenging outdated perceptions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Repeat need for higher-level qualifications and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 at the cutting edge of how (Growth &amp;) skills Levy is implemented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Challenge restriction on employer choice </a:t>
            </a:r>
          </a:p>
        </p:txBody>
      </p:sp>
    </p:spTree>
    <p:extLst>
      <p:ext uri="{BB962C8B-B14F-4D97-AF65-F5344CB8AC3E}">
        <p14:creationId xmlns:p14="http://schemas.microsoft.com/office/powerpoint/2010/main" val="2174199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3B244-0913-DA54-7526-26527F26CB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4400" dirty="0"/>
              <a:t>Member Services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703EB7-CBCA-A86D-4AC1-9821D337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065921"/>
            <a:ext cx="8491900" cy="4726157"/>
          </a:xfrm>
        </p:spPr>
        <p:txBody>
          <a:bodyPr/>
          <a:lstStyle/>
          <a:p>
            <a:br>
              <a:rPr lang="en-GB" dirty="0"/>
            </a:br>
            <a:br>
              <a:rPr lang="en-GB" dirty="0"/>
            </a:br>
            <a:r>
              <a:rPr lang="en-GB" dirty="0"/>
              <a:t>Rebecca Rhodes </a:t>
            </a:r>
            <a:br>
              <a:rPr lang="en-GB" dirty="0"/>
            </a:br>
            <a:r>
              <a:rPr lang="en-GB" dirty="0"/>
              <a:t>Associate Director</a:t>
            </a:r>
          </a:p>
        </p:txBody>
      </p:sp>
    </p:spTree>
    <p:extLst>
      <p:ext uri="{BB962C8B-B14F-4D97-AF65-F5344CB8AC3E}">
        <p14:creationId xmlns:p14="http://schemas.microsoft.com/office/powerpoint/2010/main" val="4216494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3EB7-CBCA-A86D-4AC1-9821D337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179" y="323849"/>
            <a:ext cx="8491900" cy="5684101"/>
          </a:xfrm>
        </p:spPr>
        <p:txBody>
          <a:bodyPr/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b="1" dirty="0"/>
              <a:t>Funding Rules </a:t>
            </a:r>
            <a:br>
              <a:rPr lang="en-GB" b="1" dirty="0"/>
            </a:br>
            <a:r>
              <a:rPr lang="en-GB" b="1" dirty="0"/>
              <a:t>Growth &amp; Skills Levy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6560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918557-A6E8-D94F-117F-F7697601B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Likely Focus &amp; Timetable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AD4FDDE-2067-F907-E722-71BB7ED8BE9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70000" y="969019"/>
          <a:ext cx="11652250" cy="5419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all-out: Up Arrow 6">
            <a:extLst>
              <a:ext uri="{FF2B5EF4-FFF2-40B4-BE49-F238E27FC236}">
                <a16:creationId xmlns:a16="http://schemas.microsoft.com/office/drawing/2014/main" id="{F1FC714B-8792-EE86-975C-301F31099451}"/>
              </a:ext>
            </a:extLst>
          </p:cNvPr>
          <p:cNvSpPr/>
          <p:nvPr/>
        </p:nvSpPr>
        <p:spPr>
          <a:xfrm>
            <a:off x="4868562" y="3242149"/>
            <a:ext cx="6005384" cy="2306033"/>
          </a:xfrm>
          <a:prstGeom prst="upArrowCallo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SCHEDULED WEBINAR Dates – speculative but best guess -  available to book from Monday:</a:t>
            </a:r>
          </a:p>
          <a:p>
            <a:pPr algn="ctr"/>
            <a:r>
              <a:rPr lang="en-GB" sz="2400" b="1" dirty="0"/>
              <a:t>Early March, Mid May, Early August 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91799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5BAC3-EA98-7716-F692-9EA4BBE9B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D75CA6-4AC7-FFBD-8F68-35ED670B0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Implications</a:t>
            </a:r>
            <a:r>
              <a:rPr lang="en-GB" dirty="0"/>
              <a:t> 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27C634C-E003-12DD-60EE-4C6773654E8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70000" y="969019"/>
          <a:ext cx="11652250" cy="5330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7625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95ACF8-3527-7E19-E7C4-7E7DD90F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14" y="250371"/>
            <a:ext cx="8491900" cy="5684101"/>
          </a:xfrm>
        </p:spPr>
        <p:txBody>
          <a:bodyPr/>
          <a:lstStyle/>
          <a:p>
            <a:br>
              <a:rPr lang="en-GB" b="1" dirty="0"/>
            </a:br>
            <a:br>
              <a:rPr lang="en-GB" b="1" dirty="0"/>
            </a:br>
            <a:br>
              <a:rPr lang="en-GB" b="1" dirty="0"/>
            </a:br>
            <a:r>
              <a:rPr lang="en-GB" b="1" dirty="0"/>
              <a:t>Targeted UVAC Support</a:t>
            </a:r>
          </a:p>
        </p:txBody>
      </p:sp>
    </p:spTree>
    <p:extLst>
      <p:ext uri="{BB962C8B-B14F-4D97-AF65-F5344CB8AC3E}">
        <p14:creationId xmlns:p14="http://schemas.microsoft.com/office/powerpoint/2010/main" val="3918089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AA4B29-AC12-52CC-4A2A-B0EE54679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/>
              <a:t>LLE POLL 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C05AB74-AAC5-5317-1F5C-30EDFB8EAD46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69875" y="820738"/>
          <a:ext cx="11652250" cy="5330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7826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7E684-3F74-9024-4296-1F1552235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794A06C-6976-A458-D5A3-F4B4738EA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LLE/UNITS Webinars &amp; In-House Surgeries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0377594-3E5F-A2BC-59FC-4BE5683AA21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6937753"/>
              </p:ext>
            </p:extLst>
          </p:nvPr>
        </p:nvGraphicFramePr>
        <p:xfrm>
          <a:off x="270000" y="969019"/>
          <a:ext cx="11652250" cy="5330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3052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1918B0-2813-5395-6E5E-67C58A46D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17" y="214289"/>
            <a:ext cx="11770194" cy="526662"/>
          </a:xfrm>
        </p:spPr>
        <p:txBody>
          <a:bodyPr/>
          <a:lstStyle/>
          <a:p>
            <a:r>
              <a:rPr lang="en-GB" sz="3200" b="1" dirty="0"/>
              <a:t>Webinars &amp; Surgeries – LLE, Units and Modular Approaches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5B45A18-E37D-1CE8-BBA5-84FA4318768B}"/>
              </a:ext>
            </a:extLst>
          </p:cNvPr>
          <p:cNvGraphicFramePr>
            <a:graphicFrameLocks noGrp="1"/>
          </p:cNvGraphicFramePr>
          <p:nvPr/>
        </p:nvGraphicFramePr>
        <p:xfrm>
          <a:off x="369317" y="740951"/>
          <a:ext cx="10949474" cy="5066295"/>
        </p:xfrm>
        <a:graphic>
          <a:graphicData uri="http://schemas.openxmlformats.org/drawingml/2006/table">
            <a:tbl>
              <a:tblPr firstRow="1" firstCol="1" bandRow="1"/>
              <a:tblGrid>
                <a:gridCol w="2780882">
                  <a:extLst>
                    <a:ext uri="{9D8B030D-6E8A-4147-A177-3AD203B41FA5}">
                      <a16:colId xmlns:a16="http://schemas.microsoft.com/office/drawing/2014/main" val="1753532557"/>
                    </a:ext>
                  </a:extLst>
                </a:gridCol>
                <a:gridCol w="2042148">
                  <a:extLst>
                    <a:ext uri="{9D8B030D-6E8A-4147-A177-3AD203B41FA5}">
                      <a16:colId xmlns:a16="http://schemas.microsoft.com/office/drawing/2014/main" val="3513893947"/>
                    </a:ext>
                  </a:extLst>
                </a:gridCol>
                <a:gridCol w="2042148">
                  <a:extLst>
                    <a:ext uri="{9D8B030D-6E8A-4147-A177-3AD203B41FA5}">
                      <a16:colId xmlns:a16="http://schemas.microsoft.com/office/drawing/2014/main" val="1431600957"/>
                    </a:ext>
                  </a:extLst>
                </a:gridCol>
                <a:gridCol w="1021074">
                  <a:extLst>
                    <a:ext uri="{9D8B030D-6E8A-4147-A177-3AD203B41FA5}">
                      <a16:colId xmlns:a16="http://schemas.microsoft.com/office/drawing/2014/main" val="2594447341"/>
                    </a:ext>
                  </a:extLst>
                </a:gridCol>
                <a:gridCol w="1021074">
                  <a:extLst>
                    <a:ext uri="{9D8B030D-6E8A-4147-A177-3AD203B41FA5}">
                      <a16:colId xmlns:a16="http://schemas.microsoft.com/office/drawing/2014/main" val="4192039959"/>
                    </a:ext>
                  </a:extLst>
                </a:gridCol>
                <a:gridCol w="2042148">
                  <a:extLst>
                    <a:ext uri="{9D8B030D-6E8A-4147-A177-3AD203B41FA5}">
                      <a16:colId xmlns:a16="http://schemas.microsoft.com/office/drawing/2014/main" val="2003294195"/>
                    </a:ext>
                  </a:extLst>
                </a:gridCol>
              </a:tblGrid>
              <a:tr h="799668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Event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April</a:t>
                      </a: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May </a:t>
                      </a: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June </a:t>
                      </a: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July </a:t>
                      </a: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784623"/>
                  </a:ext>
                </a:extLst>
              </a:tr>
              <a:tr h="572327"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Surgeries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Wed 22 April </a:t>
                      </a: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Tue 19 May</a:t>
                      </a: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aseline="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Thur</a:t>
                      </a:r>
                      <a:r>
                        <a:rPr lang="en-GB" sz="18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11 June </a:t>
                      </a: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Wed 24 June</a:t>
                      </a: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rowSpan="4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Wed 15 July</a:t>
                      </a: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848947"/>
                  </a:ext>
                </a:extLst>
              </a:tr>
              <a:tr h="545151"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 – 10.30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218017"/>
                  </a:ext>
                </a:extLst>
              </a:tr>
              <a:tr h="5451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11.30 - 1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445637"/>
                  </a:ext>
                </a:extLst>
              </a:tr>
              <a:tr h="545151"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2.30 - 4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1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082084"/>
                  </a:ext>
                </a:extLst>
              </a:tr>
              <a:tr h="396218"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Webinars 9.30-11.00*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936F"/>
                    </a:solidFill>
                  </a:tcPr>
                </a:tc>
                <a:tc gridSpan="5"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600" b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 link will offer you all three dates available for the webinar-select the one you want </a:t>
                      </a:r>
                      <a:r>
                        <a:rPr lang="en-GB" sz="1400" b="1" kern="1200" baseline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</a:t>
                      </a:r>
                      <a:r>
                        <a:rPr lang="en-GB" sz="1400" b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attend</a:t>
                      </a:r>
                      <a:endParaRPr lang="en-GB" sz="1600" b="1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936F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1" kern="1200" baseline="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936F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1" kern="1200" baseline="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936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1" kern="1200" baseline="0" dirty="0">
                        <a:solidFill>
                          <a:srgbClr val="00B050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93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2533677"/>
                  </a:ext>
                </a:extLst>
              </a:tr>
              <a:tr h="572327"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Module Design for LLE and Apprenticeship Units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Wed 15 April</a:t>
                      </a:r>
                      <a:endParaRPr lang="en-GB" sz="18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Thu 14 May</a:t>
                      </a:r>
                      <a:endParaRPr lang="en-GB" sz="18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Tue 16 June</a:t>
                      </a:r>
                      <a:endParaRPr lang="en-GB" sz="18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="0" kern="12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351509"/>
                  </a:ext>
                </a:extLst>
              </a:tr>
              <a:tr h="545151"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Targeting LLE for Individuals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Tue 21 Apr </a:t>
                      </a:r>
                      <a:r>
                        <a:rPr lang="en-GB" sz="1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1.30-3</a:t>
                      </a:r>
                      <a:r>
                        <a:rPr lang="en-GB" sz="18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GB" sz="18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Thu 7 May</a:t>
                      </a:r>
                      <a:endParaRPr lang="en-GB" sz="18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Tue 23 June</a:t>
                      </a:r>
                      <a:endParaRPr lang="en-GB" sz="18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738300"/>
                  </a:ext>
                </a:extLst>
              </a:tr>
              <a:tr h="545151">
                <a:tc>
                  <a:txBody>
                    <a:bodyPr/>
                    <a:lstStyle/>
                    <a:p>
                      <a:pPr marL="0" lvl="0" algn="ctr" defTabSz="914400" rtl="0" eaLnBrk="1" latinLnBrk="0" hangingPunct="1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2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Working with Employers to establish Modular Delivery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Wed 29 Apr </a:t>
                      </a:r>
                      <a:endParaRPr lang="en-GB" sz="18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Wed 27 May</a:t>
                      </a:r>
                      <a:endParaRPr lang="en-GB" sz="1800" baseline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GB" sz="1800" baseline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Wed 1 July </a:t>
                      </a:r>
                      <a:endParaRPr lang="en-GB" sz="18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en-GB" sz="1800" baseline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8954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1870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F96A-2D34-E463-8A6C-C7ED59AD1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Ofsted Learning Journey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37F75E-3137-76AD-EAC7-129BDFDDFF43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270000" y="180000"/>
          <a:ext cx="11652250" cy="5330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all-out: Up Arrow 4">
            <a:extLst>
              <a:ext uri="{FF2B5EF4-FFF2-40B4-BE49-F238E27FC236}">
                <a16:creationId xmlns:a16="http://schemas.microsoft.com/office/drawing/2014/main" id="{EEC91BB3-ACAF-56CC-BA9D-05A649E1E535}"/>
              </a:ext>
            </a:extLst>
          </p:cNvPr>
          <p:cNvSpPr/>
          <p:nvPr/>
        </p:nvSpPr>
        <p:spPr>
          <a:xfrm>
            <a:off x="3203354" y="3522844"/>
            <a:ext cx="6005384" cy="2306033"/>
          </a:xfrm>
          <a:prstGeom prst="upArrowCallou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PLEASE</a:t>
            </a:r>
            <a:r>
              <a:rPr lang="en-GB" sz="2400" dirty="0"/>
              <a:t> let us know when you get the call. We will be able to incorporate your learning into future sessions </a:t>
            </a:r>
          </a:p>
        </p:txBody>
      </p:sp>
    </p:spTree>
    <p:extLst>
      <p:ext uri="{BB962C8B-B14F-4D97-AF65-F5344CB8AC3E}">
        <p14:creationId xmlns:p14="http://schemas.microsoft.com/office/powerpoint/2010/main" val="2096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34101-1A1C-262C-68A1-9AA436DD5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F64DE2-E45A-A429-4017-4F405389A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15" y="262006"/>
            <a:ext cx="11453370" cy="526663"/>
          </a:xfrm>
        </p:spPr>
        <p:txBody>
          <a:bodyPr/>
          <a:lstStyle/>
          <a:p>
            <a:r>
              <a:rPr lang="en-GB" sz="4400" b="1" dirty="0"/>
              <a:t>Welcome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9062D91-89B0-03F4-53DC-53CE377CA7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467582"/>
              </p:ext>
            </p:extLst>
          </p:nvPr>
        </p:nvGraphicFramePr>
        <p:xfrm>
          <a:off x="369315" y="1577341"/>
          <a:ext cx="11453370" cy="5121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7845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3A96D-E723-4C1C-0033-7ED9FDAFF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10445D-AC25-03C5-A000-0A3759E22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06" y="214290"/>
            <a:ext cx="11400878" cy="526662"/>
          </a:xfrm>
        </p:spPr>
        <p:txBody>
          <a:bodyPr/>
          <a:lstStyle/>
          <a:p>
            <a:r>
              <a:rPr lang="en-GB" sz="3200" dirty="0"/>
              <a:t>Next Webinar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F18E3CB-D04F-BE8F-6099-D6E29676A55C}"/>
              </a:ext>
            </a:extLst>
          </p:cNvPr>
          <p:cNvGraphicFramePr>
            <a:graphicFrameLocks noGrp="1"/>
          </p:cNvGraphicFramePr>
          <p:nvPr/>
        </p:nvGraphicFramePr>
        <p:xfrm>
          <a:off x="607856" y="906879"/>
          <a:ext cx="10394762" cy="1726991"/>
        </p:xfrm>
        <a:graphic>
          <a:graphicData uri="http://schemas.openxmlformats.org/drawingml/2006/table">
            <a:tbl>
              <a:tblPr firstRow="1" firstCol="1" bandRow="1"/>
              <a:tblGrid>
                <a:gridCol w="7143164">
                  <a:extLst>
                    <a:ext uri="{9D8B030D-6E8A-4147-A177-3AD203B41FA5}">
                      <a16:colId xmlns:a16="http://schemas.microsoft.com/office/drawing/2014/main" val="3308095788"/>
                    </a:ext>
                  </a:extLst>
                </a:gridCol>
                <a:gridCol w="3251598">
                  <a:extLst>
                    <a:ext uri="{9D8B030D-6E8A-4147-A177-3AD203B41FA5}">
                      <a16:colId xmlns:a16="http://schemas.microsoft.com/office/drawing/2014/main" val="1753532557"/>
                    </a:ext>
                  </a:extLst>
                </a:gridCol>
              </a:tblGrid>
              <a:tr h="844676"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TOPIC </a:t>
                      </a:r>
                    </a:p>
                  </a:txBody>
                  <a:tcPr marL="3908" marR="39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DATE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784623"/>
                  </a:ext>
                </a:extLst>
              </a:tr>
              <a:tr h="882315"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dirty="0"/>
                        <a:t>Apprenticeship Audits and the New Test Papers </a:t>
                      </a:r>
                      <a:endParaRPr lang="en-GB" sz="18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500"/>
                        </a:lnSpc>
                        <a:spcAft>
                          <a:spcPts val="600"/>
                        </a:spcAft>
                        <a:buNone/>
                      </a:pPr>
                      <a:r>
                        <a:rPr lang="en-GB" sz="18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February 25</a:t>
                      </a:r>
                      <a:r>
                        <a:rPr lang="en-GB" sz="1800" b="1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th 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9.30 – 12.00 </a:t>
                      </a:r>
                      <a:endParaRPr lang="en-GB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848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437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C41E-966C-0664-98B7-F969271C36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UVAC+</a:t>
            </a:r>
            <a:br>
              <a:rPr lang="en-US" dirty="0"/>
            </a:br>
            <a:br>
              <a:rPr lang="en-US" dirty="0"/>
            </a:br>
            <a:br>
              <a:rPr lang="en-GB" dirty="0"/>
            </a:b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09C9310-0821-8F59-D5B3-06ED6E835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208" y="3685629"/>
            <a:ext cx="553718" cy="5436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7719AA-2AAA-FB46-5AF8-2821D7F4BDA5}"/>
              </a:ext>
            </a:extLst>
          </p:cNvPr>
          <p:cNvSpPr txBox="1"/>
          <p:nvPr/>
        </p:nvSpPr>
        <p:spPr>
          <a:xfrm>
            <a:off x="359081" y="4328289"/>
            <a:ext cx="263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Practical Expertise 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A0A24-8A66-15BC-9743-26CEE3DDD7DA}"/>
              </a:ext>
            </a:extLst>
          </p:cNvPr>
          <p:cNvSpPr txBox="1"/>
          <p:nvPr/>
        </p:nvSpPr>
        <p:spPr>
          <a:xfrm>
            <a:off x="2644194" y="4328290"/>
            <a:ext cx="187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Tailored Support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0FCE6-8F3B-9844-B9BD-365B924CADC6}"/>
              </a:ext>
            </a:extLst>
          </p:cNvPr>
          <p:cNvSpPr txBox="1"/>
          <p:nvPr/>
        </p:nvSpPr>
        <p:spPr>
          <a:xfrm>
            <a:off x="4817996" y="4337683"/>
            <a:ext cx="1662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Real Results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7DDBAA-64DD-7287-5944-FE55B4F6F406}"/>
              </a:ext>
            </a:extLst>
          </p:cNvPr>
          <p:cNvSpPr txBox="1"/>
          <p:nvPr/>
        </p:nvSpPr>
        <p:spPr>
          <a:xfrm>
            <a:off x="6645675" y="4337683"/>
            <a:ext cx="263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Ready to GO</a:t>
            </a:r>
            <a:br>
              <a:rPr lang="en-GB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5D296AA-881B-D9DB-FED2-5D606D851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2348" y="3657542"/>
            <a:ext cx="571774" cy="57177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12C1D38-0C65-E15B-3A92-74856D4447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3966" y="3685629"/>
            <a:ext cx="601866" cy="521617"/>
          </a:xfrm>
          <a:prstGeom prst="rect">
            <a:avLst/>
          </a:prstGeom>
        </p:spPr>
      </p:pic>
      <p:pic>
        <p:nvPicPr>
          <p:cNvPr id="16" name="Graphic 15" descr="Traffic light outline">
            <a:extLst>
              <a:ext uri="{FF2B5EF4-FFF2-40B4-BE49-F238E27FC236}">
                <a16:creationId xmlns:a16="http://schemas.microsoft.com/office/drawing/2014/main" id="{2DD33272-9D20-9327-267B-8169105D3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35253" y="3582205"/>
            <a:ext cx="750533" cy="75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46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53CC5-1A31-0865-AF89-B0278E030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4E9C85C-E840-5C2A-2CD5-D679493EAD8E}"/>
              </a:ext>
            </a:extLst>
          </p:cNvPr>
          <p:cNvSpPr/>
          <p:nvPr/>
        </p:nvSpPr>
        <p:spPr>
          <a:xfrm>
            <a:off x="261938" y="276226"/>
            <a:ext cx="11660062" cy="1257300"/>
          </a:xfrm>
          <a:prstGeom prst="rect">
            <a:avLst/>
          </a:prstGeom>
          <a:solidFill>
            <a:srgbClr val="D90813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4CBB54-5F18-2EC3-94ED-274D4D66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418126"/>
            <a:ext cx="11652000" cy="924900"/>
          </a:xfrm>
        </p:spPr>
        <p:txBody>
          <a:bodyPr/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UVAC</a:t>
            </a:r>
            <a:r>
              <a:rPr lang="en-GB" dirty="0">
                <a:solidFill>
                  <a:schemeClr val="bg1"/>
                </a:solidFill>
              </a:rPr>
              <a:t>+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Specialist Consultancy for Education &amp; Training Organisations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39815B-6576-F528-121B-FEBB512F77FD}"/>
              </a:ext>
            </a:extLst>
          </p:cNvPr>
          <p:cNvGrpSpPr/>
          <p:nvPr/>
        </p:nvGrpSpPr>
        <p:grpSpPr>
          <a:xfrm>
            <a:off x="700088" y="1771650"/>
            <a:ext cx="6772275" cy="4567237"/>
            <a:chOff x="1547813" y="1828800"/>
            <a:chExt cx="6772275" cy="45672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515F31-4E07-EE5A-3292-1AC2E743DC8D}"/>
                </a:ext>
              </a:extLst>
            </p:cNvPr>
            <p:cNvSpPr/>
            <p:nvPr/>
          </p:nvSpPr>
          <p:spPr>
            <a:xfrm>
              <a:off x="1547813" y="1828800"/>
              <a:ext cx="6772275" cy="4567237"/>
            </a:xfrm>
            <a:prstGeom prst="rect">
              <a:avLst/>
            </a:prstGeom>
            <a:solidFill>
              <a:srgbClr val="F1F0F3"/>
            </a:solidFill>
            <a:ln>
              <a:solidFill>
                <a:srgbClr val="F1F0F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8F8EE67-DF79-0758-6427-49980D9E00BB}"/>
                </a:ext>
              </a:extLst>
            </p:cNvPr>
            <p:cNvSpPr/>
            <p:nvPr/>
          </p:nvSpPr>
          <p:spPr>
            <a:xfrm>
              <a:off x="1769649" y="2961673"/>
              <a:ext cx="1598893" cy="2410864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 sz="1400"/>
              </a:pPr>
              <a:r>
                <a:rPr lang="en-GB" dirty="0"/>
                <a:t>CPD Schedule  + linked resources </a:t>
              </a:r>
            </a:p>
            <a:p>
              <a:pPr algn="ctr">
                <a:defRPr sz="1400"/>
              </a:pPr>
              <a:endParaRPr lang="en-GB" dirty="0"/>
            </a:p>
            <a:p>
              <a:pPr algn="ctr">
                <a:defRPr sz="1400"/>
              </a:pPr>
              <a:r>
                <a:rPr lang="en-GB" dirty="0"/>
                <a:t> Core topics: delivery, quality, curriculum, compliance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31ADBAF-5C8A-3C5D-DD3C-75260FA5D498}"/>
                </a:ext>
              </a:extLst>
            </p:cNvPr>
            <p:cNvSpPr/>
            <p:nvPr/>
          </p:nvSpPr>
          <p:spPr>
            <a:xfrm>
              <a:off x="1807318" y="1879985"/>
              <a:ext cx="1561223" cy="903488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Ready-to-Go CPD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2B5C118-9BA3-B3FA-9D60-8A2FB32F359B}"/>
                </a:ext>
              </a:extLst>
            </p:cNvPr>
            <p:cNvSpPr/>
            <p:nvPr/>
          </p:nvSpPr>
          <p:spPr>
            <a:xfrm>
              <a:off x="4084277" y="2961673"/>
              <a:ext cx="1598893" cy="241086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 sz="1400"/>
              </a:pPr>
              <a:r>
                <a:rPr lang="en-GB" dirty="0"/>
                <a:t>Custom programmes and solutions </a:t>
              </a:r>
              <a:br>
                <a:rPr lang="en-GB" dirty="0"/>
              </a:br>
              <a:br>
                <a:rPr lang="en-GB" dirty="0"/>
              </a:br>
              <a:r>
                <a:rPr lang="en-GB" dirty="0"/>
                <a:t>Shaped for  your organisation and specialist teams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B93EF5A-90B7-0FB0-1B28-FB9E354A536E}"/>
                </a:ext>
              </a:extLst>
            </p:cNvPr>
            <p:cNvSpPr/>
            <p:nvPr/>
          </p:nvSpPr>
          <p:spPr>
            <a:xfrm>
              <a:off x="4121947" y="1902845"/>
              <a:ext cx="1561223" cy="903488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Tailored Training</a:t>
              </a:r>
            </a:p>
          </p:txBody>
        </p: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1F32B8B3-7386-04DF-F4EA-FB2D97BEC9B1}"/>
                </a:ext>
              </a:extLst>
            </p:cNvPr>
            <p:cNvSpPr/>
            <p:nvPr/>
          </p:nvSpPr>
          <p:spPr>
            <a:xfrm>
              <a:off x="3468996" y="3991556"/>
              <a:ext cx="514827" cy="24810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963F43-5D9A-5A73-2D46-68BB5249224B}"/>
                </a:ext>
              </a:extLst>
            </p:cNvPr>
            <p:cNvSpPr/>
            <p:nvPr/>
          </p:nvSpPr>
          <p:spPr>
            <a:xfrm>
              <a:off x="6394719" y="2961673"/>
              <a:ext cx="1598893" cy="2410864"/>
            </a:xfrm>
            <a:prstGeom prst="roundRect">
              <a:avLst/>
            </a:prstGeom>
            <a:solidFill>
              <a:srgbClr val="009AD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 sz="1400"/>
              </a:pPr>
              <a:r>
                <a:rPr lang="en-GB" dirty="0"/>
                <a:t>Deep-dive strategic or transformative support.</a:t>
              </a:r>
              <a:br>
                <a:rPr lang="en-GB" dirty="0"/>
              </a:br>
              <a:endParaRPr lang="en-GB" dirty="0"/>
            </a:p>
            <a:p>
              <a:pPr algn="ctr">
                <a:defRPr sz="1400"/>
              </a:pPr>
              <a:r>
                <a:rPr lang="en-GB" dirty="0"/>
                <a:t>Clear, measurable outcomes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C47361B-D6E0-15E9-7480-ADF488A55D25}"/>
                </a:ext>
              </a:extLst>
            </p:cNvPr>
            <p:cNvSpPr/>
            <p:nvPr/>
          </p:nvSpPr>
          <p:spPr>
            <a:xfrm>
              <a:off x="6432389" y="1902845"/>
              <a:ext cx="1561223" cy="903488"/>
            </a:xfrm>
            <a:prstGeom prst="roundRect">
              <a:avLst/>
            </a:prstGeom>
            <a:solidFill>
              <a:srgbClr val="009AD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 sz="1400"/>
              </a:pPr>
              <a:r>
                <a:rPr lang="en-GB" dirty="0"/>
                <a:t>Bespoke Consultancy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A1EF6828-2B14-8A31-E03C-32D6B2410EA4}"/>
                </a:ext>
              </a:extLst>
            </p:cNvPr>
            <p:cNvSpPr/>
            <p:nvPr/>
          </p:nvSpPr>
          <p:spPr>
            <a:xfrm>
              <a:off x="5781531" y="3991556"/>
              <a:ext cx="514827" cy="24810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9DF095A-3D2F-064B-DE34-AAEDE352600D}"/>
                </a:ext>
              </a:extLst>
            </p:cNvPr>
            <p:cNvSpPr/>
            <p:nvPr/>
          </p:nvSpPr>
          <p:spPr>
            <a:xfrm>
              <a:off x="1769649" y="5610660"/>
              <a:ext cx="6223963" cy="419100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 sz="1600"/>
              </a:pPr>
              <a:r>
                <a:rPr lang="en-GB" sz="1200" dirty="0"/>
                <a:t>• Trusted Experts • Tailored Delivery • </a:t>
              </a:r>
            </a:p>
            <a:p>
              <a:pPr algn="ctr">
                <a:defRPr sz="1600"/>
              </a:pPr>
              <a:r>
                <a:rPr lang="en-GB" sz="1100" dirty="0"/>
                <a:t>• Collaborative Development •. Cross-sector insight • Flexible Delivery • Actionable Solutions •</a:t>
              </a:r>
            </a:p>
          </p:txBody>
        </p: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6A9154F5-95B8-2EDA-95D2-F9B568051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06488" y="1900422"/>
            <a:ext cx="1738547" cy="16509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76DDA09-3443-B12F-85E5-A8F404E5C053}"/>
              </a:ext>
            </a:extLst>
          </p:cNvPr>
          <p:cNvSpPr txBox="1"/>
          <p:nvPr/>
        </p:nvSpPr>
        <p:spPr>
          <a:xfrm>
            <a:off x="7857436" y="3674682"/>
            <a:ext cx="36733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/>
            </a:pPr>
            <a:r>
              <a:rPr lang="en-GB" sz="2000" b="1" dirty="0">
                <a:solidFill>
                  <a:srgbClr val="140A51"/>
                </a:solidFill>
              </a:rPr>
              <a:t>Get in touch </a:t>
            </a:r>
          </a:p>
          <a:p>
            <a:pPr algn="ctr">
              <a:defRPr sz="1400"/>
            </a:pPr>
            <a:r>
              <a:rPr lang="en-GB" sz="2000" b="1" dirty="0">
                <a:solidFill>
                  <a:srgbClr val="140A51"/>
                </a:solidFill>
                <a:hlinkClick r:id="rId4"/>
              </a:rPr>
              <a:t>m.crawfordlee@bolton.ac.uk</a:t>
            </a:r>
            <a:endParaRPr lang="en-GB" sz="2000" b="1" dirty="0">
              <a:solidFill>
                <a:srgbClr val="140A51"/>
              </a:solidFill>
            </a:endParaRPr>
          </a:p>
          <a:p>
            <a:pPr algn="ctr">
              <a:defRPr sz="1400"/>
            </a:pPr>
            <a:endParaRPr lang="en-GB" sz="2000" b="1" dirty="0">
              <a:solidFill>
                <a:srgbClr val="140A5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5C6650-849F-7BE1-5CEA-04C1F2242133}"/>
              </a:ext>
            </a:extLst>
          </p:cNvPr>
          <p:cNvSpPr txBox="1"/>
          <p:nvPr/>
        </p:nvSpPr>
        <p:spPr>
          <a:xfrm>
            <a:off x="7906799" y="4813660"/>
            <a:ext cx="33632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Staff Skills, Organisational &amp; Resource Planning, Performance &amp; Quality Improvement, Programme Curriculum Design &amp; Assessment</a:t>
            </a:r>
          </a:p>
        </p:txBody>
      </p:sp>
    </p:spTree>
    <p:extLst>
      <p:ext uri="{BB962C8B-B14F-4D97-AF65-F5344CB8AC3E}">
        <p14:creationId xmlns:p14="http://schemas.microsoft.com/office/powerpoint/2010/main" val="3207525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94167-F93D-B41B-ACA7-00B87C6A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Final Word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F51FA-39A8-5756-20C7-4932F7DA9655}"/>
              </a:ext>
            </a:extLst>
          </p:cNvPr>
          <p:cNvSpPr txBox="1"/>
          <p:nvPr/>
        </p:nvSpPr>
        <p:spPr>
          <a:xfrm>
            <a:off x="986779" y="437264"/>
            <a:ext cx="36233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hlinkClick r:id="rId2"/>
            </a:endParaRPr>
          </a:p>
          <a:p>
            <a:r>
              <a:rPr lang="en-US" sz="3200" dirty="0">
                <a:hlinkClick r:id="rId2"/>
              </a:rPr>
              <a:t>HERA</a:t>
            </a:r>
            <a:r>
              <a:rPr lang="en-US" sz="3200" dirty="0"/>
              <a:t> </a:t>
            </a:r>
          </a:p>
          <a:p>
            <a:pPr marL="342900" indent="-342900">
              <a:buAutoNum type="arabicPeriod"/>
            </a:pPr>
            <a:endParaRPr lang="en-US" sz="3200" dirty="0"/>
          </a:p>
          <a:p>
            <a:r>
              <a:rPr lang="en-US" sz="3200" dirty="0">
                <a:hlinkClick r:id="rId3"/>
              </a:rPr>
              <a:t>CFO Toolkit</a:t>
            </a:r>
            <a:endParaRPr lang="en-US" sz="3200" dirty="0"/>
          </a:p>
          <a:p>
            <a:endParaRPr lang="en-US" sz="3200" u="sng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EF4DFBA-B6F0-D7A8-D4BE-02CD98E8A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8840" y="543445"/>
            <a:ext cx="575786" cy="5155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89BB311-D7ED-D161-2C3F-C56081103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7430" y="1936732"/>
            <a:ext cx="555724" cy="46544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B6A5CB3-E06A-FC8E-91EC-856D5B2B23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5974" y="906738"/>
            <a:ext cx="443375" cy="52362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DC759F2-8BA5-542B-83F0-1D9F8AFDA7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35974" y="2937476"/>
            <a:ext cx="517605" cy="4915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8701DC-A7ED-44CB-7C9C-D4BD2A7F2FAC}"/>
              </a:ext>
            </a:extLst>
          </p:cNvPr>
          <p:cNvSpPr txBox="1"/>
          <p:nvPr/>
        </p:nvSpPr>
        <p:spPr>
          <a:xfrm>
            <a:off x="6718655" y="2397948"/>
            <a:ext cx="52041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Research Symposium </a:t>
            </a:r>
            <a:r>
              <a:rPr lang="en-US" sz="2800" u="sng" dirty="0"/>
              <a:t>30 April 2026 </a:t>
            </a:r>
            <a:r>
              <a:rPr lang="en-US" sz="2400" dirty="0"/>
              <a:t>at</a:t>
            </a:r>
            <a:r>
              <a:rPr lang="en-US" sz="2400" i="1" dirty="0"/>
              <a:t> </a:t>
            </a:r>
            <a:r>
              <a:rPr lang="en-US" sz="2400" dirty="0"/>
              <a:t>The Open University</a:t>
            </a:r>
            <a:r>
              <a:rPr lang="en-US" sz="2400" i="1" dirty="0"/>
              <a:t>: </a:t>
            </a:r>
            <a:r>
              <a:rPr lang="en-US" sz="2400" b="1" i="1" dirty="0"/>
              <a:t>Work-based learning: forging pathways between theory and practice in higher education </a:t>
            </a:r>
            <a:endParaRPr lang="en-US" sz="2400" b="1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49A1171-479F-0186-19A3-8328B24D98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43503" y="2402176"/>
            <a:ext cx="667722" cy="6677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F3BABB-5E5C-118E-56D5-B0A0B6123274}"/>
              </a:ext>
            </a:extLst>
          </p:cNvPr>
          <p:cNvSpPr txBox="1"/>
          <p:nvPr/>
        </p:nvSpPr>
        <p:spPr>
          <a:xfrm>
            <a:off x="6662056" y="419095"/>
            <a:ext cx="54238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Innovation Exchange </a:t>
            </a:r>
            <a:r>
              <a:rPr lang="en-US" sz="2800" dirty="0">
                <a:hlinkClick r:id="rId14"/>
              </a:rPr>
              <a:t>11 March 2026</a:t>
            </a:r>
            <a:r>
              <a:rPr lang="en-US" sz="2800" dirty="0"/>
              <a:t> at the National Composite Centre (NCC): </a:t>
            </a:r>
            <a:r>
              <a:rPr lang="en-US" sz="2800" b="1" i="1" dirty="0"/>
              <a:t>Powering the UK’s STEM Growth Ambitions </a:t>
            </a:r>
            <a:endParaRPr lang="en-US" sz="24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58D38B-7595-8BDA-B013-641704399B18}"/>
              </a:ext>
            </a:extLst>
          </p:cNvPr>
          <p:cNvSpPr txBox="1"/>
          <p:nvPr/>
        </p:nvSpPr>
        <p:spPr>
          <a:xfrm>
            <a:off x="959045" y="2788176"/>
            <a:ext cx="46770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ATC</a:t>
            </a:r>
            <a:r>
              <a:rPr lang="en-US" sz="3200" i="1" dirty="0"/>
              <a:t> </a:t>
            </a:r>
            <a:r>
              <a:rPr lang="en-US" sz="3200" u="sng" dirty="0"/>
              <a:t>2-3 March 2026 </a:t>
            </a:r>
            <a:r>
              <a:rPr lang="en-US" sz="3200" dirty="0"/>
              <a:t>at </a:t>
            </a:r>
            <a:r>
              <a:rPr lang="en-US" sz="3200" dirty="0">
                <a:hlinkClick r:id="rId15"/>
              </a:rPr>
              <a:t>ACC Liverpool</a:t>
            </a:r>
            <a:r>
              <a:rPr lang="en-US" sz="3200" dirty="0"/>
              <a:t>. UVAC will be at </a:t>
            </a:r>
            <a:r>
              <a:rPr lang="en-US" sz="3200" dirty="0">
                <a:hlinkClick r:id="rId16"/>
              </a:rPr>
              <a:t>Stand A5 in the exhibition hall </a:t>
            </a:r>
            <a:r>
              <a:rPr lang="en-US" sz="3200" dirty="0"/>
              <a:t>and delivering </a:t>
            </a:r>
            <a:r>
              <a:rPr lang="en-US" sz="3200" dirty="0">
                <a:hlinkClick r:id="rId17"/>
              </a:rPr>
              <a:t>4 workshops</a:t>
            </a:r>
            <a:r>
              <a:rPr lang="en-US" sz="3200" dirty="0"/>
              <a:t>, 2 on Monday and 2 on Tuesday</a:t>
            </a:r>
            <a:endParaRPr lang="en-US" sz="3200" b="1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415084A-A021-8650-9104-73C686208B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907930" y="4681912"/>
            <a:ext cx="517605" cy="491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7C9653-B765-B173-0E4C-4DCA6B684627}"/>
              </a:ext>
            </a:extLst>
          </p:cNvPr>
          <p:cNvSpPr txBox="1"/>
          <p:nvPr/>
        </p:nvSpPr>
        <p:spPr>
          <a:xfrm>
            <a:off x="6697392" y="4557891"/>
            <a:ext cx="52041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AWD </a:t>
            </a:r>
            <a:r>
              <a:rPr lang="en-US" sz="2400" dirty="0" err="1"/>
              <a:t>Programme</a:t>
            </a:r>
            <a:r>
              <a:rPr lang="en-US" sz="2400" dirty="0"/>
              <a:t> </a:t>
            </a:r>
            <a:r>
              <a:rPr lang="en-US" sz="2400" b="1" dirty="0">
                <a:hlinkClick r:id="rId20"/>
              </a:rPr>
              <a:t>SME Apprenticeship Essentials </a:t>
            </a:r>
            <a:r>
              <a:rPr lang="en-US" sz="2400" b="1" dirty="0"/>
              <a:t>4 Modules </a:t>
            </a:r>
          </a:p>
        </p:txBody>
      </p:sp>
    </p:spTree>
    <p:extLst>
      <p:ext uri="{BB962C8B-B14F-4D97-AF65-F5344CB8AC3E}">
        <p14:creationId xmlns:p14="http://schemas.microsoft.com/office/powerpoint/2010/main" val="1359989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812A-4D04-1914-CBC9-D4B0A2480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6804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7200F-AC60-8C9E-B302-499928E4B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180000"/>
            <a:ext cx="11652000" cy="542032"/>
          </a:xfrm>
        </p:spPr>
        <p:txBody>
          <a:bodyPr/>
          <a:lstStyle/>
          <a:p>
            <a:r>
              <a:rPr lang="en-US" sz="4400" b="1" dirty="0"/>
              <a:t>Taking Stock: Differing Views</a:t>
            </a:r>
            <a:endParaRPr lang="en-US" sz="44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8F7C46-F89E-FF1A-D8DA-7DB76F9753E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11734197"/>
              </p:ext>
            </p:extLst>
          </p:nvPr>
        </p:nvGraphicFramePr>
        <p:xfrm>
          <a:off x="77856" y="725768"/>
          <a:ext cx="12036288" cy="55702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018144">
                  <a:extLst>
                    <a:ext uri="{9D8B030D-6E8A-4147-A177-3AD203B41FA5}">
                      <a16:colId xmlns:a16="http://schemas.microsoft.com/office/drawing/2014/main" val="4012276947"/>
                    </a:ext>
                  </a:extLst>
                </a:gridCol>
                <a:gridCol w="6018144">
                  <a:extLst>
                    <a:ext uri="{9D8B030D-6E8A-4147-A177-3AD203B41FA5}">
                      <a16:colId xmlns:a16="http://schemas.microsoft.com/office/drawing/2014/main" val="1535789310"/>
                    </a:ext>
                  </a:extLst>
                </a:gridCol>
              </a:tblGrid>
              <a:tr h="149911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Success: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Apprenticeship system enabled Higher Education Institutions (HEIs) to deliver apprenticeships to create a rich mix of providers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Apprenticeships is the most prominent form of work-based learning delivered by universities and with some of the foremost universities in the world involved in delivery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A commitment to an opportunity agenda for all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Increased recognition of wider HE role in apprenticeships, higher technical and professional education and in creating routes into the professions and advanced practice careers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Stretch of apprenticeships from crafts and trades into professions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 err="1">
                          <a:solidFill>
                            <a:schemeClr val="tx1"/>
                          </a:solidFill>
                        </a:rPr>
                        <a:t>Revolutionised</a:t>
                      </a: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 / transformed perception of apprenticeships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Met dual objectives of productivity and social mobility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Provides new opportunities for all ages from disadvantaged and unrepresented cohorts to benefit from HE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Higher and degree apprenticeships trained people for key public sector occupations including in leadership and management roles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Failure: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Bureaucratic ‘market cul-de-sac’ and uncoordinated skills eco-system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No concern for employers regarding pricing young people into the entry-level job market when megatrends and AI are against them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Hyper-incrementalism and policy tinkering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“Failed and broken” Levy – not hypothecated payroll tax as thought – budget all but spent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Retained underspend HMT @£2BN 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2% of employers contributing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Hollowed out apprenticeships with no stewardship of youth pipeline 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Apprenticeship starts failing to recover from pre 2017 levels (~500k)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Under 19-year-olds account for 31.5% of all starts and falling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Failed transition route from school and college to decent paid, skills work resulting in 1:8 NEET young people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Rebadged management training </a:t>
                      </a:r>
                    </a:p>
                    <a:p>
                      <a:pPr marL="628650" marR="0" lvl="1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Rebadged mechanism for adult training and </a:t>
                      </a:r>
                      <a:r>
                        <a:rPr lang="en-US" sz="1050" b="0" dirty="0" err="1">
                          <a:solidFill>
                            <a:schemeClr val="tx1"/>
                          </a:solidFill>
                        </a:rPr>
                        <a:t>programmes</a:t>
                      </a: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 for existing employees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All age, all level skills system = older age, higher level model in reality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943059"/>
                  </a:ext>
                </a:extLst>
              </a:tr>
              <a:tr h="607977">
                <a:tc>
                  <a:txBody>
                    <a:bodyPr/>
                    <a:lstStyle/>
                    <a:p>
                      <a:r>
                        <a:rPr lang="en-US" sz="1400" b="1" dirty="0"/>
                        <a:t>Reply: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/>
                        <a:t>“Assessment of Priority Skills to 2030” Skills England concluded two-thirds of the projected extra demand for workers in priority sectors will require higher-level qualifications and training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/>
                        <a:t>Universities and HEIs are essential developers and providers – degree apprenticeships provide an excellent example of new flexible and innovative provision.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/>
                        <a:t>The need for government, employers and individuals to increase spending on training, both new entrants and the existing workforce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/>
                        <a:t>Growth and Skills Levy should be used to fund skills provision that facilitates economic growth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/>
                        <a:t>More employers should pay for provision, rather than relying on state funding and a levy paid by a very small number of large employers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/>
                        <a:t>Skills provision is of value at ALL LEVELS and for individuals of ALL AGES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/>
                        <a:t>Investment in higher-level skills provision is one of the most effective/cost effective ways of raising productivity and delivering economic growth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/>
                        <a:t>Higher-level skills </a:t>
                      </a:r>
                      <a:r>
                        <a:rPr lang="en-US" sz="1050" b="0" dirty="0" err="1"/>
                        <a:t>programmes</a:t>
                      </a:r>
                      <a:r>
                        <a:rPr lang="en-US" sz="1050" b="0" dirty="0"/>
                        <a:t> and vocational HE are fundamental to IS-8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/>
                        <a:t>Skills is not just an educational </a:t>
                      </a:r>
                      <a:r>
                        <a:rPr lang="en-US" sz="1050" b="0" dirty="0" err="1"/>
                        <a:t>programme</a:t>
                      </a:r>
                      <a:r>
                        <a:rPr lang="en-US" sz="1050" b="0" dirty="0"/>
                        <a:t>, but a productivity and growth policy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/>
                        <a:t>Clarity on purpose of apprenticeship and skills in the economy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/>
                        <a:t>It was a previous LABOUR policy to use apprenticeships as a ”bridge to the professions”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Response:</a:t>
                      </a:r>
                      <a:endParaRPr lang="en-US" sz="1050" b="1" dirty="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Move ‘employer-led’ to ‘pro-employer’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‘Streamlining’ Review 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Shorter duration as a distinct category of provision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‘smarter’ assessment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Foundation apprenticeships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OTJ training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Fewer funded Standards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Level 7 restrictions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+ rationalizing ‘management’ </a:t>
                      </a:r>
                      <a:r>
                        <a:rPr lang="en-US" sz="1050" b="0" dirty="0" err="1">
                          <a:solidFill>
                            <a:schemeClr val="tx1"/>
                          </a:solidFill>
                        </a:rPr>
                        <a:t>programmes</a:t>
                      </a: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 “not appropriate” for public funding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From Apprenticeship Levy to Growth and Skills Levy</a:t>
                      </a:r>
                    </a:p>
                    <a:p>
                      <a:pPr marL="628650" lvl="1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Apprenticeship Units and </a:t>
                      </a:r>
                      <a:r>
                        <a:rPr lang="en-US" sz="1050" b="0" dirty="0" err="1">
                          <a:solidFill>
                            <a:schemeClr val="tx1"/>
                          </a:solidFill>
                        </a:rPr>
                        <a:t>modularisation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Redirection to ‘young people’ and junior talent; Youth Guarantee, £800M investment 16-19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SME focus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FE/HE HE/HE collaboration and regional focus on LSIP role, IS-8+2, Post16 Skills WP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“Flagship pledge” two thirds young people study at higher level – degrees, HTQs or apprenticeships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18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826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28574-5B6E-8ECA-6058-105423298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CF8FC-13EA-7424-04DF-FCD759211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180000"/>
            <a:ext cx="11652000" cy="475264"/>
          </a:xfrm>
        </p:spPr>
        <p:txBody>
          <a:bodyPr/>
          <a:lstStyle/>
          <a:p>
            <a:r>
              <a:rPr lang="en-US" b="1" dirty="0"/>
              <a:t>Post-16 White Paper – integration or control?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E1C88B-5F41-50EC-94C0-E0C8397D0027}"/>
              </a:ext>
            </a:extLst>
          </p:cNvPr>
          <p:cNvSpPr txBox="1"/>
          <p:nvPr/>
        </p:nvSpPr>
        <p:spPr>
          <a:xfrm>
            <a:off x="194285" y="655264"/>
            <a:ext cx="568400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Key Reforms:</a:t>
            </a:r>
          </a:p>
          <a:p>
            <a:endParaRPr lang="en-GB" sz="1400" dirty="0"/>
          </a:p>
          <a:p>
            <a:r>
              <a:rPr lang="en-GB" sz="1600" b="1" dirty="0"/>
              <a:t>Workforce-Driven Skills System</a:t>
            </a:r>
            <a:endParaRPr lang="en-GB" sz="1600" dirty="0"/>
          </a:p>
          <a:p>
            <a:r>
              <a:rPr lang="en-GB" sz="1400" dirty="0"/>
              <a:t>• Data-led national labour market needs forecast via Skills England</a:t>
            </a:r>
          </a:p>
          <a:p>
            <a:r>
              <a:rPr lang="en-GB" sz="1400" dirty="0"/>
              <a:t>• Employer partnerships central to shaping provision</a:t>
            </a:r>
          </a:p>
          <a:p>
            <a:r>
              <a:rPr lang="en-GB" sz="1400" dirty="0"/>
              <a:t>• Sector skills packages and digital &amp; AI upskilling priorities</a:t>
            </a:r>
          </a:p>
          <a:p>
            <a:r>
              <a:rPr lang="en-GB" sz="1400" b="1" i="1" dirty="0">
                <a:solidFill>
                  <a:srgbClr val="C00000"/>
                </a:solidFill>
              </a:rPr>
              <a:t>Focus: graduates meet sector demand</a:t>
            </a:r>
          </a:p>
          <a:p>
            <a:endParaRPr lang="en-GB" sz="1400" b="1" i="1" dirty="0"/>
          </a:p>
          <a:p>
            <a:r>
              <a:rPr lang="en-GB" sz="1600" b="1" dirty="0"/>
              <a:t>Qualification Reform &amp; Pathways</a:t>
            </a:r>
            <a:endParaRPr lang="en-GB" sz="1600" dirty="0"/>
          </a:p>
          <a:p>
            <a:r>
              <a:rPr lang="en-GB" sz="1400" dirty="0"/>
              <a:t>• Introduces V-levels alongside A levels and T levels</a:t>
            </a:r>
          </a:p>
          <a:p>
            <a:r>
              <a:rPr lang="en-GB" sz="1400" dirty="0"/>
              <a:t>• Emphasis on stackable modular learning and clear progressions </a:t>
            </a:r>
          </a:p>
          <a:p>
            <a:r>
              <a:rPr lang="en-GB" sz="1400" b="1" i="1" dirty="0">
                <a:solidFill>
                  <a:srgbClr val="C00000"/>
                </a:solidFill>
              </a:rPr>
              <a:t>Focus: diverse learner pathways into HE &amp; apprenticeships</a:t>
            </a:r>
          </a:p>
          <a:p>
            <a:endParaRPr lang="en-GB" sz="1400" b="1" i="1" dirty="0">
              <a:solidFill>
                <a:srgbClr val="C00000"/>
              </a:solidFill>
            </a:endParaRPr>
          </a:p>
          <a:p>
            <a:r>
              <a:rPr lang="en-GB" sz="1600" b="1" dirty="0"/>
              <a:t>Lifelong Learning, Access &amp; Funding</a:t>
            </a:r>
            <a:br>
              <a:rPr lang="en-GB" sz="1400" b="1" dirty="0"/>
            </a:br>
            <a:r>
              <a:rPr lang="en-GB" sz="1400" b="1" dirty="0"/>
              <a:t>• </a:t>
            </a:r>
            <a:r>
              <a:rPr lang="en-GB" sz="1400" dirty="0"/>
              <a:t> Lifelong Learning Entitlement (LLE) — up to 4 years of loan funding</a:t>
            </a:r>
            <a:br>
              <a:rPr lang="en-GB" sz="1400" dirty="0"/>
            </a:br>
            <a:r>
              <a:rPr lang="en-GB" sz="1400" dirty="0"/>
              <a:t>• Access to shorter higher-level modules at Levels 4–6</a:t>
            </a:r>
            <a:br>
              <a:rPr lang="en-GB" sz="1400" dirty="0"/>
            </a:br>
            <a:r>
              <a:rPr lang="en-GB" sz="1400" dirty="0"/>
              <a:t>• Targeted maintenance support for disadvantaged learners</a:t>
            </a:r>
            <a:br>
              <a:rPr lang="en-GB" sz="1400" dirty="0"/>
            </a:br>
            <a:r>
              <a:rPr lang="en-GB" sz="1400" b="1" i="1" dirty="0">
                <a:solidFill>
                  <a:srgbClr val="C00000"/>
                </a:solidFill>
              </a:rPr>
              <a:t>Focus: adult re-entry to higher skills training</a:t>
            </a:r>
          </a:p>
          <a:p>
            <a:endParaRPr lang="en-GB" sz="1400" b="1" i="1" dirty="0">
              <a:solidFill>
                <a:srgbClr val="C00000"/>
              </a:solidFill>
            </a:endParaRPr>
          </a:p>
          <a:p>
            <a:r>
              <a:rPr lang="en-GB" sz="1600" b="1" dirty="0"/>
              <a:t>Quality, Outcomes &amp; Accountability</a:t>
            </a:r>
            <a:br>
              <a:rPr lang="en-GB" dirty="0"/>
            </a:br>
            <a:r>
              <a:rPr lang="en-GB" dirty="0"/>
              <a:t>• </a:t>
            </a:r>
            <a:r>
              <a:rPr lang="en-GB" sz="1400" dirty="0"/>
              <a:t>Funding tied to demonstrable outcomes</a:t>
            </a:r>
            <a:br>
              <a:rPr lang="en-GB" sz="1400" dirty="0"/>
            </a:br>
            <a:r>
              <a:rPr lang="en-GB" sz="1400" dirty="0"/>
              <a:t>• Transparency on progression to work &amp; higher-level study</a:t>
            </a:r>
            <a:br>
              <a:rPr lang="en-GB" sz="1400" dirty="0"/>
            </a:br>
            <a:r>
              <a:rPr lang="en-GB" sz="1400" dirty="0"/>
              <a:t>• Higher education quality expectations reinforced</a:t>
            </a:r>
            <a:br>
              <a:rPr lang="en-GB" sz="1400" dirty="0"/>
            </a:br>
            <a:r>
              <a:rPr lang="en-GB" sz="1400" b="1" i="1" dirty="0">
                <a:solidFill>
                  <a:srgbClr val="C00000"/>
                </a:solidFill>
              </a:rPr>
              <a:t>Focus: emphasis on measurable impact</a:t>
            </a:r>
          </a:p>
          <a:p>
            <a:endParaRPr lang="en-GB" sz="1400" b="1" i="1" dirty="0">
              <a:solidFill>
                <a:srgbClr val="C00000"/>
              </a:solidFill>
            </a:endParaRPr>
          </a:p>
          <a:p>
            <a:r>
              <a:rPr lang="en-GB" sz="1400" b="1" dirty="0"/>
              <a:t>UVAC VIEW </a:t>
            </a:r>
            <a:r>
              <a:rPr lang="en-GB" sz="1400" b="1" dirty="0">
                <a:hlinkClick r:id="rId2"/>
              </a:rPr>
              <a:t>HERE</a:t>
            </a:r>
            <a:endParaRPr lang="en-GB" sz="1400" b="1" dirty="0"/>
          </a:p>
          <a:p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2B9AA6-837C-DC30-0C4B-A301F605D8BF}"/>
              </a:ext>
            </a:extLst>
          </p:cNvPr>
          <p:cNvSpPr txBox="1"/>
          <p:nvPr/>
        </p:nvSpPr>
        <p:spPr>
          <a:xfrm>
            <a:off x="5881007" y="713362"/>
            <a:ext cx="611670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Strategic Implications for HE Institutions:</a:t>
            </a:r>
          </a:p>
          <a:p>
            <a:endParaRPr lang="en-GB" sz="1400" dirty="0"/>
          </a:p>
          <a:p>
            <a:r>
              <a:rPr lang="en-GB" sz="1600" b="1" dirty="0"/>
              <a:t>Provision &amp; Curriculum Strategy</a:t>
            </a:r>
            <a:br>
              <a:rPr lang="en-GB" sz="1400" dirty="0"/>
            </a:br>
            <a:r>
              <a:rPr lang="en-GB" sz="1400" dirty="0"/>
              <a:t>• Level 4–6 aligned skills priorities (digital, AI, green tech, engineering)</a:t>
            </a:r>
            <a:br>
              <a:rPr lang="en-GB" sz="1400" dirty="0"/>
            </a:br>
            <a:r>
              <a:rPr lang="en-GB" sz="1400" dirty="0"/>
              <a:t>• Flexible, short-course, modular pathways</a:t>
            </a:r>
            <a:br>
              <a:rPr lang="en-GB" sz="1400" dirty="0"/>
            </a:br>
            <a:r>
              <a:rPr lang="en-GB" sz="1400" dirty="0"/>
              <a:t>• Employer co-design and real work components</a:t>
            </a:r>
          </a:p>
          <a:p>
            <a:endParaRPr lang="en-GB" sz="1400" dirty="0"/>
          </a:p>
          <a:p>
            <a:r>
              <a:rPr lang="en-GB" sz="1600" b="1" dirty="0"/>
              <a:t>Access &amp; Progression</a:t>
            </a:r>
            <a:br>
              <a:rPr lang="en-GB" sz="1400" dirty="0"/>
            </a:br>
            <a:r>
              <a:rPr lang="en-GB" sz="1400" dirty="0"/>
              <a:t>• Use of LLE to attract lifelong learners</a:t>
            </a:r>
            <a:br>
              <a:rPr lang="en-GB" sz="1400" dirty="0"/>
            </a:br>
            <a:r>
              <a:rPr lang="en-GB" sz="1400" dirty="0"/>
              <a:t>• Support for HE entry from technical routes</a:t>
            </a:r>
            <a:br>
              <a:rPr lang="en-GB" sz="1400" dirty="0"/>
            </a:br>
            <a:r>
              <a:rPr lang="en-GB" sz="1400" dirty="0"/>
              <a:t>• Bridging support for underprepared learners</a:t>
            </a:r>
          </a:p>
          <a:p>
            <a:endParaRPr lang="en-GB" sz="1400" dirty="0"/>
          </a:p>
          <a:p>
            <a:r>
              <a:rPr lang="en-GB" sz="1600" b="1" dirty="0"/>
              <a:t>Funding &amp; Quality Assurance</a:t>
            </a:r>
            <a:br>
              <a:rPr lang="en-GB" sz="1400" dirty="0"/>
            </a:br>
            <a:r>
              <a:rPr lang="en-GB" sz="1400" dirty="0"/>
              <a:t>• Monitor outcomes measures and performance indicators</a:t>
            </a:r>
            <a:br>
              <a:rPr lang="en-GB" sz="1400" dirty="0"/>
            </a:br>
            <a:r>
              <a:rPr lang="en-GB" sz="1400" dirty="0"/>
              <a:t>• Engage with regulators to shape quality thresholds</a:t>
            </a:r>
            <a:br>
              <a:rPr lang="en-GB" sz="1400" dirty="0"/>
            </a:br>
            <a:r>
              <a:rPr lang="en-GB" sz="1400" dirty="0"/>
              <a:t>• Prepare for funding linked to demonstrable progression outcomes</a:t>
            </a:r>
          </a:p>
          <a:p>
            <a:endParaRPr lang="en-GB" sz="1600" dirty="0"/>
          </a:p>
          <a:p>
            <a:r>
              <a:rPr lang="en-GB" sz="1600" b="1" dirty="0"/>
              <a:t>Research, Innovation &amp; Regional Growth</a:t>
            </a:r>
            <a:br>
              <a:rPr lang="en-GB" sz="1400" dirty="0"/>
            </a:br>
            <a:r>
              <a:rPr lang="en-GB" sz="1400" dirty="0"/>
              <a:t>• Policy focus on skills for economic growth</a:t>
            </a:r>
            <a:br>
              <a:rPr lang="en-GB" sz="1400" dirty="0"/>
            </a:br>
            <a:r>
              <a:rPr lang="en-GB" sz="1400" dirty="0"/>
              <a:t>• Industry-linked research and workforce development</a:t>
            </a:r>
            <a:br>
              <a:rPr lang="en-GB" sz="1400" dirty="0"/>
            </a:br>
            <a:r>
              <a:rPr lang="en-GB" sz="1400" dirty="0"/>
              <a:t>• Support regional delivery (LSIPs, FE/HE collaboration etc)</a:t>
            </a:r>
          </a:p>
          <a:p>
            <a:endParaRPr lang="en-GB" sz="1400" dirty="0"/>
          </a:p>
          <a:p>
            <a:pPr algn="ctr"/>
            <a:r>
              <a:rPr lang="en-GB" sz="1400" b="1" dirty="0">
                <a:solidFill>
                  <a:srgbClr val="C00000"/>
                </a:solidFill>
              </a:rPr>
              <a:t>Universities can lead in adult upskilling, innovative modular delivery, and employer-aligned higher-level education — driving both regional prosperity and national productivity goals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2948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154583-0A9D-DEC1-F28F-6AF52B945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D003F2-800B-56D6-AF31-C7FAB6E97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15" y="262006"/>
            <a:ext cx="11453370" cy="526663"/>
          </a:xfrm>
        </p:spPr>
        <p:txBody>
          <a:bodyPr/>
          <a:lstStyle/>
          <a:p>
            <a:r>
              <a:rPr lang="en-GB" sz="3600" b="1" dirty="0"/>
              <a:t>Apprenticeships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9221888-4DA0-B9E7-FCB6-8A6E94E0FD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576155"/>
              </p:ext>
            </p:extLst>
          </p:nvPr>
        </p:nvGraphicFramePr>
        <p:xfrm>
          <a:off x="369315" y="1577341"/>
          <a:ext cx="11453370" cy="5121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BD60D-A843-0E42-846F-27240AC32057}"/>
              </a:ext>
            </a:extLst>
          </p:cNvPr>
          <p:cNvSpPr txBox="1"/>
          <p:nvPr/>
        </p:nvSpPr>
        <p:spPr>
          <a:xfrm>
            <a:off x="291337" y="850226"/>
            <a:ext cx="116093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UVAC Member Performance 2024/25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(Source: HERA)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274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2C9246-2E39-AC37-69D9-078B282B9A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0001" y="1253331"/>
            <a:ext cx="5749800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Sixth report of Session 2024-26</a:t>
            </a:r>
            <a:endParaRPr lang="en-US" dirty="0"/>
          </a:p>
          <a:p>
            <a:r>
              <a:rPr lang="en-US" i="1" dirty="0"/>
              <a:t>“The </a:t>
            </a:r>
            <a:r>
              <a:rPr lang="en-US" b="1" i="1" dirty="0"/>
              <a:t>evidence</a:t>
            </a:r>
            <a:r>
              <a:rPr lang="en-US" i="1" dirty="0"/>
              <a:t> we heard was overwhelmingly </a:t>
            </a:r>
            <a:r>
              <a:rPr lang="en-US" b="1" i="1" dirty="0"/>
              <a:t>opposed to the Government’s decision not to fund level 7 </a:t>
            </a:r>
            <a:r>
              <a:rPr lang="en-US" i="1" dirty="0"/>
              <a:t>apprenticeships for those aged 22 and over through the Growth and Skills Levy”</a:t>
            </a:r>
          </a:p>
          <a:p>
            <a:r>
              <a:rPr lang="en-US" dirty="0"/>
              <a:t>Narrative from Government “Apprenticeship starts by young people under 25 fell by almost 40% over the last decade…”</a:t>
            </a:r>
          </a:p>
          <a:p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D6F7-E024-3ECE-BE8D-EC52F5B6F8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3331"/>
            <a:ext cx="5749800" cy="4351338"/>
          </a:xfrm>
        </p:spPr>
        <p:txBody>
          <a:bodyPr>
            <a:normAutofit lnSpcReduction="10000"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Cautious optimism</a:t>
            </a:r>
            <a:r>
              <a:rPr lang="en-US" dirty="0"/>
              <a:t>….review to increase age eligibility to 25 “on the table” according to a Skills England Board member</a:t>
            </a:r>
          </a:p>
          <a:p>
            <a:r>
              <a:rPr lang="en-US" dirty="0"/>
              <a:t>This could potentially make up to </a:t>
            </a:r>
            <a:r>
              <a:rPr lang="en-US" dirty="0">
                <a:hlinkClick r:id="rId3"/>
              </a:rPr>
              <a:t>90% of some if not the majority of level 7 provision fundable again</a:t>
            </a:r>
            <a:r>
              <a:rPr lang="en-US" dirty="0"/>
              <a:t>…</a:t>
            </a:r>
          </a:p>
          <a:p>
            <a:r>
              <a:rPr lang="en-US" dirty="0"/>
              <a:t>Starts on Level 7 experienced a surge (+24% spike to April) </a:t>
            </a:r>
          </a:p>
          <a:p>
            <a:pPr lvl="1"/>
            <a:r>
              <a:rPr lang="en-US" dirty="0"/>
              <a:t>Expected to have intensified in autumn 2025</a:t>
            </a:r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1BF9F40-D074-1C73-74BD-58652606D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180000"/>
            <a:ext cx="11652000" cy="652757"/>
          </a:xfrm>
        </p:spPr>
        <p:txBody>
          <a:bodyPr/>
          <a:lstStyle/>
          <a:p>
            <a:r>
              <a:rPr lang="en-US" b="1" dirty="0"/>
              <a:t>Apprenticeships: Level 7</a:t>
            </a:r>
          </a:p>
        </p:txBody>
      </p:sp>
    </p:spTree>
    <p:extLst>
      <p:ext uri="{BB962C8B-B14F-4D97-AF65-F5344CB8AC3E}">
        <p14:creationId xmlns:p14="http://schemas.microsoft.com/office/powerpoint/2010/main" val="739148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424ED-61F3-95CA-2081-18EDC6B60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62AA68-CF38-900A-20BF-49D3EB8A38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4300" y="1032556"/>
            <a:ext cx="5749800" cy="51187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Streamlining resulting in another attack on management</a:t>
            </a:r>
          </a:p>
          <a:p>
            <a:r>
              <a:rPr lang="en-US" dirty="0"/>
              <a:t>Government plans a refocus of apprenticeships on young people and ”simplify the system to ensure better value for money”</a:t>
            </a:r>
          </a:p>
          <a:p>
            <a:r>
              <a:rPr lang="en-US" dirty="0"/>
              <a:t>Context of 2024-2025 budget overspend for first time</a:t>
            </a:r>
          </a:p>
          <a:p>
            <a:pPr lvl="1"/>
            <a:r>
              <a:rPr lang="en-US" dirty="0"/>
              <a:t>Levy forecast £4.4BN this FY</a:t>
            </a:r>
          </a:p>
          <a:p>
            <a:pPr lvl="1"/>
            <a:r>
              <a:rPr lang="en-US" dirty="0"/>
              <a:t>HMT retain £780M between receipts and apprenticeship spending</a:t>
            </a:r>
          </a:p>
          <a:p>
            <a:pPr lvl="1"/>
            <a:r>
              <a:rPr lang="en-US" dirty="0"/>
              <a:t>2024-25 FY apprenticeship budget £2.729BN topped up to £3BN+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015A2-D2BA-CF4D-88DC-D3D6B759C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5050" y="1032556"/>
            <a:ext cx="5749800" cy="511878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Starts on Level 7 spike driven by senior leader</a:t>
            </a:r>
          </a:p>
          <a:p>
            <a:r>
              <a:rPr lang="en-US" dirty="0"/>
              <a:t>Expected to have intensified in autumn</a:t>
            </a:r>
          </a:p>
          <a:p>
            <a:r>
              <a:rPr lang="en-US" dirty="0">
                <a:hlinkClick r:id="rId2"/>
              </a:rPr>
              <a:t>CMI Petition </a:t>
            </a:r>
            <a:r>
              <a:rPr lang="en-US" dirty="0"/>
              <a:t>and Call to Action</a:t>
            </a:r>
          </a:p>
          <a:p>
            <a:r>
              <a:rPr lang="en-US" dirty="0"/>
              <a:t>Scrutiny of apprenticeships deemed “CPD” rather than discrete occupations, taken up by “older workers”</a:t>
            </a:r>
          </a:p>
          <a:p>
            <a:r>
              <a:rPr lang="en-US" i="1" dirty="0"/>
              <a:t>“Many of the </a:t>
            </a:r>
            <a:r>
              <a:rPr lang="en-US" i="1" dirty="0" err="1"/>
              <a:t>organisations</a:t>
            </a:r>
            <a:r>
              <a:rPr lang="en-US" i="1" dirty="0"/>
              <a:t> increasing their senior leadership numbers should be creating openings for young people and should be ashamed of themselves” </a:t>
            </a:r>
            <a:r>
              <a:rPr lang="en-US" dirty="0"/>
              <a:t>(Alison Wolf, 15 September 2025)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C9EEC9E-FCE3-A2A6-83A4-147F2B1A9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180000"/>
            <a:ext cx="11652000" cy="652757"/>
          </a:xfrm>
        </p:spPr>
        <p:txBody>
          <a:bodyPr/>
          <a:lstStyle/>
          <a:p>
            <a:r>
              <a:rPr lang="en-US" b="1" dirty="0"/>
              <a:t>Apprenticeships: Management</a:t>
            </a:r>
          </a:p>
        </p:txBody>
      </p:sp>
    </p:spTree>
    <p:extLst>
      <p:ext uri="{BB962C8B-B14F-4D97-AF65-F5344CB8AC3E}">
        <p14:creationId xmlns:p14="http://schemas.microsoft.com/office/powerpoint/2010/main" val="2398631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EB1E5-392E-67C4-1BFB-7F95D3903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1F43B-81CA-7AD1-1CED-E3AF60144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180000"/>
            <a:ext cx="11652000" cy="507788"/>
          </a:xfrm>
        </p:spPr>
        <p:txBody>
          <a:bodyPr/>
          <a:lstStyle/>
          <a:p>
            <a:r>
              <a:rPr lang="en-US" b="1" dirty="0"/>
              <a:t>Budget and Apprenticeship Stability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EBAAA3-0892-67D4-F95A-696D0D6E1E2C}"/>
              </a:ext>
            </a:extLst>
          </p:cNvPr>
          <p:cNvSpPr txBox="1"/>
          <p:nvPr/>
        </p:nvSpPr>
        <p:spPr>
          <a:xfrm>
            <a:off x="270000" y="687788"/>
            <a:ext cx="113967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Young People versus adults and lifelong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November budget </a:t>
            </a:r>
            <a:r>
              <a:rPr lang="en-US" sz="2400" u="sng" dirty="0"/>
              <a:t>did not</a:t>
            </a:r>
            <a:r>
              <a:rPr lang="en-US" sz="2400" dirty="0"/>
              <a:t> provide 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Budget </a:t>
            </a:r>
            <a:r>
              <a:rPr lang="en-US" sz="2400" dirty="0" err="1"/>
              <a:t>favoured</a:t>
            </a:r>
            <a:r>
              <a:rPr lang="en-US" sz="2400" dirty="0"/>
              <a:t> those aged 25 and younger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Absence of an opportunity agenda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Absence of clarity around purpose of the levy, its relationship to 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Levy growth to £4BN (£5BN by 2030) and HMT margin to hit £1BN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 few as eight short courses fundable from April (7 in engineering/construction; 1 in AI)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66384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CE900-BC74-416C-BE1E-D640FD0EF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DB33C-422A-C52E-DE5B-C8C08810B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00" y="180000"/>
            <a:ext cx="11652000" cy="507788"/>
          </a:xfrm>
        </p:spPr>
        <p:txBody>
          <a:bodyPr/>
          <a:lstStyle/>
          <a:p>
            <a:r>
              <a:rPr lang="en-US" b="1" dirty="0"/>
              <a:t>Wider Skills Policy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6F2577-3168-F0C4-F7A1-4D3C3102B764}"/>
              </a:ext>
            </a:extLst>
          </p:cNvPr>
          <p:cNvSpPr txBox="1"/>
          <p:nvPr/>
        </p:nvSpPr>
        <p:spPr>
          <a:xfrm>
            <a:off x="270000" y="1006196"/>
            <a:ext cx="109529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What support might over 25s see?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Underplaying of lifelong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Some way to go to sort out level 3 qualification pathways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Role of universities and HEIs in growth of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45798390"/>
      </p:ext>
    </p:extLst>
  </p:cSld>
  <p:clrMapOvr>
    <a:masterClrMapping/>
  </p:clrMapOvr>
</p:sld>
</file>

<file path=ppt/theme/theme1.xml><?xml version="1.0" encoding="utf-8"?>
<a:theme xmlns:a="http://schemas.openxmlformats.org/drawingml/2006/main" name="Assets and guides">
  <a:themeElements>
    <a:clrScheme name="UVAC New Templates Sep 2025">
      <a:dk1>
        <a:srgbClr val="000000"/>
      </a:dk1>
      <a:lt1>
        <a:srgbClr val="FFFFFF"/>
      </a:lt1>
      <a:dk2>
        <a:srgbClr val="1E0032"/>
      </a:dk2>
      <a:lt2>
        <a:srgbClr val="FFFFFF"/>
      </a:lt2>
      <a:accent1>
        <a:srgbClr val="1E0032"/>
      </a:accent1>
      <a:accent2>
        <a:srgbClr val="F28019"/>
      </a:accent2>
      <a:accent3>
        <a:srgbClr val="89004B"/>
      </a:accent3>
      <a:accent4>
        <a:srgbClr val="FAED1C"/>
      </a:accent4>
      <a:accent5>
        <a:srgbClr val="0A5BAD"/>
      </a:accent5>
      <a:accent6>
        <a:srgbClr val="7BBD3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VAC_Generic Resource_Template" id="{D5471748-834A-4CBF-9E29-F490B771E8CA}" vid="{E7028B5F-80B0-40C7-8C52-2444C3C779A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UVAC introduction slides">
  <a:themeElements>
    <a:clrScheme name="UVAC New Templates Sep 2025">
      <a:dk1>
        <a:srgbClr val="000000"/>
      </a:dk1>
      <a:lt1>
        <a:srgbClr val="FFFFFF"/>
      </a:lt1>
      <a:dk2>
        <a:srgbClr val="1E0032"/>
      </a:dk2>
      <a:lt2>
        <a:srgbClr val="FFFFFF"/>
      </a:lt2>
      <a:accent1>
        <a:srgbClr val="1E0032"/>
      </a:accent1>
      <a:accent2>
        <a:srgbClr val="F28019"/>
      </a:accent2>
      <a:accent3>
        <a:srgbClr val="89004B"/>
      </a:accent3>
      <a:accent4>
        <a:srgbClr val="FAED1C"/>
      </a:accent4>
      <a:accent5>
        <a:srgbClr val="0A5BAD"/>
      </a:accent5>
      <a:accent6>
        <a:srgbClr val="7BBD3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VAC_Generic Resource_Template" id="{D5471748-834A-4CBF-9E29-F490B771E8CA}" vid="{2BA4B667-A161-41E1-8FFE-DC58697A3B1D}"/>
    </a:ext>
  </a:extLst>
</a:theme>
</file>

<file path=ppt/theme/theme4.xml><?xml version="1.0" encoding="utf-8"?>
<a:theme xmlns:a="http://schemas.openxmlformats.org/drawingml/2006/main" name="Chapter slides">
  <a:themeElements>
    <a:clrScheme name="UVAC New Templates Sep 2025">
      <a:dk1>
        <a:srgbClr val="000000"/>
      </a:dk1>
      <a:lt1>
        <a:srgbClr val="FFFFFF"/>
      </a:lt1>
      <a:dk2>
        <a:srgbClr val="1E0032"/>
      </a:dk2>
      <a:lt2>
        <a:srgbClr val="FFFFFF"/>
      </a:lt2>
      <a:accent1>
        <a:srgbClr val="1E0032"/>
      </a:accent1>
      <a:accent2>
        <a:srgbClr val="F28019"/>
      </a:accent2>
      <a:accent3>
        <a:srgbClr val="89004B"/>
      </a:accent3>
      <a:accent4>
        <a:srgbClr val="FAED1C"/>
      </a:accent4>
      <a:accent5>
        <a:srgbClr val="0A5BAD"/>
      </a:accent5>
      <a:accent6>
        <a:srgbClr val="7BBD3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VAC_Generic Resource_Template" id="{D5471748-834A-4CBF-9E29-F490B771E8CA}" vid="{8F9829E1-6EE9-410D-A314-DCA43C5AB7D5}"/>
    </a:ext>
  </a:extLst>
</a:theme>
</file>

<file path=ppt/theme/theme5.xml><?xml version="1.0" encoding="utf-8"?>
<a:theme xmlns:a="http://schemas.openxmlformats.org/drawingml/2006/main" name="Inner slides">
  <a:themeElements>
    <a:clrScheme name="UVAC New Templates Sep 2025">
      <a:dk1>
        <a:srgbClr val="000000"/>
      </a:dk1>
      <a:lt1>
        <a:srgbClr val="FFFFFF"/>
      </a:lt1>
      <a:dk2>
        <a:srgbClr val="1E0032"/>
      </a:dk2>
      <a:lt2>
        <a:srgbClr val="FFFFFF"/>
      </a:lt2>
      <a:accent1>
        <a:srgbClr val="1E0032"/>
      </a:accent1>
      <a:accent2>
        <a:srgbClr val="F28019"/>
      </a:accent2>
      <a:accent3>
        <a:srgbClr val="89004B"/>
      </a:accent3>
      <a:accent4>
        <a:srgbClr val="FAED1C"/>
      </a:accent4>
      <a:accent5>
        <a:srgbClr val="0A5BAD"/>
      </a:accent5>
      <a:accent6>
        <a:srgbClr val="7BBD3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VAC_Generic Resource_Template" id="{D5471748-834A-4CBF-9E29-F490B771E8CA}" vid="{0FBC2986-B147-4F0B-8F7A-0A12D241DBFE}"/>
    </a:ext>
  </a:extLst>
</a:theme>
</file>

<file path=ppt/theme/theme6.xml><?xml version="1.0" encoding="utf-8"?>
<a:theme xmlns:a="http://schemas.openxmlformats.org/drawingml/2006/main" name="End slides">
  <a:themeElements>
    <a:clrScheme name="UVAC New Templates Sep 2025">
      <a:dk1>
        <a:srgbClr val="000000"/>
      </a:dk1>
      <a:lt1>
        <a:srgbClr val="FFFFFF"/>
      </a:lt1>
      <a:dk2>
        <a:srgbClr val="1E0032"/>
      </a:dk2>
      <a:lt2>
        <a:srgbClr val="FFFFFF"/>
      </a:lt2>
      <a:accent1>
        <a:srgbClr val="1E0032"/>
      </a:accent1>
      <a:accent2>
        <a:srgbClr val="F28019"/>
      </a:accent2>
      <a:accent3>
        <a:srgbClr val="89004B"/>
      </a:accent3>
      <a:accent4>
        <a:srgbClr val="FAED1C"/>
      </a:accent4>
      <a:accent5>
        <a:srgbClr val="0A5BAD"/>
      </a:accent5>
      <a:accent6>
        <a:srgbClr val="7BBD3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VAC_Generic Resource_Template" id="{D5471748-834A-4CBF-9E29-F490B771E8CA}" vid="{1ED55907-1F10-4FE6-A6FB-6363FB599A50}"/>
    </a:ext>
  </a:extLst>
</a:theme>
</file>

<file path=ppt/theme/theme7.xml><?xml version="1.0" encoding="utf-8"?>
<a:theme xmlns:a="http://schemas.openxmlformats.org/drawingml/2006/main" name="1_Custom Design">
  <a:themeElements>
    <a:clrScheme name="Custom 2">
      <a:dk1>
        <a:srgbClr val="FFFFFF"/>
      </a:dk1>
      <a:lt1>
        <a:srgbClr val="FFFFFF"/>
      </a:lt1>
      <a:dk2>
        <a:srgbClr val="7F7F7F"/>
      </a:dk2>
      <a:lt2>
        <a:srgbClr val="FFFFFF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utura title">
      <a:majorFont>
        <a:latin typeface="Futura PT Medium"/>
        <a:ea typeface=""/>
        <a:cs typeface=""/>
      </a:majorFont>
      <a:minorFont>
        <a:latin typeface="Futura P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 smtClean="0">
            <a:solidFill>
              <a:schemeClr val="bg1"/>
            </a:solidFill>
            <a:latin typeface="Futura PT Book" panose="020B05020202040203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UVAC New Templates Sep 2025">
    <a:dk1>
      <a:srgbClr val="000000"/>
    </a:dk1>
    <a:lt1>
      <a:srgbClr val="FFFFFF"/>
    </a:lt1>
    <a:dk2>
      <a:srgbClr val="1E0032"/>
    </a:dk2>
    <a:lt2>
      <a:srgbClr val="FFFFFF"/>
    </a:lt2>
    <a:accent1>
      <a:srgbClr val="1E0032"/>
    </a:accent1>
    <a:accent2>
      <a:srgbClr val="F28019"/>
    </a:accent2>
    <a:accent3>
      <a:srgbClr val="89004B"/>
    </a:accent3>
    <a:accent4>
      <a:srgbClr val="FAED1C"/>
    </a:accent4>
    <a:accent5>
      <a:srgbClr val="0A5BAD"/>
    </a:accent5>
    <a:accent6>
      <a:srgbClr val="7BBD30"/>
    </a:accent6>
    <a:hlink>
      <a:srgbClr val="00000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Assets and guides</Template>
  <TotalTime>4034</TotalTime>
  <Words>2596</Words>
  <Application>Microsoft Macintosh PowerPoint</Application>
  <PresentationFormat>Widescreen</PresentationFormat>
  <Paragraphs>366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Futura PT Book</vt:lpstr>
      <vt:lpstr>Assets and guides</vt:lpstr>
      <vt:lpstr>Custom Design</vt:lpstr>
      <vt:lpstr>UVAC introduction slides</vt:lpstr>
      <vt:lpstr>Chapter slides</vt:lpstr>
      <vt:lpstr>Inner slides</vt:lpstr>
      <vt:lpstr>End slides</vt:lpstr>
      <vt:lpstr>1_Custom Design</vt:lpstr>
      <vt:lpstr>Policy Update &amp; Positioning</vt:lpstr>
      <vt:lpstr>Welcome</vt:lpstr>
      <vt:lpstr>Taking Stock: Differing Views</vt:lpstr>
      <vt:lpstr>Post-16 White Paper – integration or control?</vt:lpstr>
      <vt:lpstr>Apprenticeships</vt:lpstr>
      <vt:lpstr>Apprenticeships: Level 7</vt:lpstr>
      <vt:lpstr>Apprenticeships: Management</vt:lpstr>
      <vt:lpstr>Budget and Apprenticeship Stability</vt:lpstr>
      <vt:lpstr>Wider Skills Policy</vt:lpstr>
      <vt:lpstr>UVAC Response</vt:lpstr>
      <vt:lpstr>  Rebecca Rhodes  Associate Director</vt:lpstr>
      <vt:lpstr>   Funding Rules  Growth &amp; Skills Levy </vt:lpstr>
      <vt:lpstr>Likely Focus &amp; Timetable </vt:lpstr>
      <vt:lpstr>Implications </vt:lpstr>
      <vt:lpstr>   Targeted UVAC Support</vt:lpstr>
      <vt:lpstr>LLE POLL </vt:lpstr>
      <vt:lpstr>LLE/UNITS Webinars &amp; In-House Surgeries</vt:lpstr>
      <vt:lpstr>Webinars &amp; Surgeries – LLE, Units and Modular Approaches</vt:lpstr>
      <vt:lpstr>Ofsted Learning Journey </vt:lpstr>
      <vt:lpstr>Next Webinar</vt:lpstr>
      <vt:lpstr>  UVAC+   </vt:lpstr>
      <vt:lpstr>UVAC+  Specialist Consultancy for Education &amp; Training Organisations </vt:lpstr>
      <vt:lpstr>Final Word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SAVE AS A NEW FILE NOW</dc:title>
  <dc:creator>admin</dc:creator>
  <cp:lastModifiedBy>Crawford Lee, Mandy</cp:lastModifiedBy>
  <cp:revision>51</cp:revision>
  <dcterms:created xsi:type="dcterms:W3CDTF">2025-09-11T14:06:24Z</dcterms:created>
  <dcterms:modified xsi:type="dcterms:W3CDTF">2026-02-20T11:05:34Z</dcterms:modified>
</cp:coreProperties>
</file>