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67" r:id="rId5"/>
  </p:sldMasterIdLst>
  <p:notesMasterIdLst>
    <p:notesMasterId r:id="rId10"/>
  </p:notesMasterIdLst>
  <p:sldIdLst>
    <p:sldId id="2147480658" r:id="rId6"/>
    <p:sldId id="2147480654" r:id="rId7"/>
    <p:sldId id="266" r:id="rId8"/>
    <p:sldId id="214748065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180A54C-C98D-3B21-0FC4-16C270C24C4A}" name="TATTAM, Helen" initials="HT" userId="S::Helen.TATTAM@education.gov.uk::0c57f5a3-b6f0-4aa7-b3ed-fcf359404d8a" providerId="AD"/>
  <p188:author id="{88A0929D-40E2-2C22-5900-3C3EB9A5AFBE}" name="BOLSHAW, Simone" initials="BS" userId="S::simone.bolshaw@education.gov.uk::09b2a4cb-0cc2-4c0a-b279-9e49df1afc3f" providerId="AD"/>
  <p188:author id="{F0257CB1-A135-F735-3989-3621B202E026}" name="TATTAM, Helen" initials="TH" userId="S::helen.tattam@education.gov.uk::0c57f5a3-b6f0-4aa7-b3ed-fcf359404d8a" providerId="AD"/>
  <p188:author id="{DC4108C2-2568-E330-51C7-101D6CE95701}" name="CHARNLEY, Jack" initials="CJ" userId="S::jack.charnley@education.gov.uk::9c1d6dea-8117-4a2d-8176-1c7d279cf21b" providerId="AD"/>
  <p188:author id="{8ED523D4-6C47-FEEF-C8B5-7E1D5AEACB62}" name="BRUCE, Connor" initials="CB" userId="S::Connor.BRUCE@EDUCATION.GOV.UK::4a8ad07a-75c3-4715-9e15-09b40dfa6b8d" providerId="AD"/>
  <p188:author id="{E43F92D8-8BD3-2C84-7A5B-5E8886766787}" name="TALBOT, Ruth" initials="RT" userId="S::Ruth.Talbot@EDUCATION.GOV.UK::2d566c63-9061-4afb-8df1-5245c33da4d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FD0ED7-334F-41A8-9C46-A1A20F7BA381}" v="2" dt="2025-12-05T12:22:58.414"/>
    <p1510:client id="{35F38AA4-219A-4B0F-9D58-83C0BFBF7A99}" v="6" dt="2025-12-05T12:21:26.940"/>
    <p1510:client id="{D495F5DC-F8F4-4F5E-A653-783A68FAC027}" v="417" dt="2025-12-05T14:39:43.578"/>
    <p1510:client id="{F42997EC-B600-4EE2-B73B-010167836F4F}" v="754" dt="2025-12-05T15:02:50.9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14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17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TTAM, Helen" userId="0c57f5a3-b6f0-4aa7-b3ed-fcf359404d8a" providerId="ADAL" clId="{BDCA80BC-FE55-4C5D-9EE8-3D317D58AF3D}"/>
    <pc:docChg chg="custSel modSld">
      <pc:chgData name="TATTAM, Helen" userId="0c57f5a3-b6f0-4aa7-b3ed-fcf359404d8a" providerId="ADAL" clId="{BDCA80BC-FE55-4C5D-9EE8-3D317D58AF3D}" dt="2025-12-05T14:39:43.578" v="413" actId="14100"/>
      <pc:docMkLst>
        <pc:docMk/>
      </pc:docMkLst>
      <pc:sldChg chg="modSp mod">
        <pc:chgData name="TATTAM, Helen" userId="0c57f5a3-b6f0-4aa7-b3ed-fcf359404d8a" providerId="ADAL" clId="{BDCA80BC-FE55-4C5D-9EE8-3D317D58AF3D}" dt="2025-12-05T14:39:43.578" v="413" actId="14100"/>
        <pc:sldMkLst>
          <pc:docMk/>
          <pc:sldMk cId="4255625045" sldId="2147480654"/>
        </pc:sldMkLst>
        <pc:spChg chg="mod">
          <ac:chgData name="TATTAM, Helen" userId="0c57f5a3-b6f0-4aa7-b3ed-fcf359404d8a" providerId="ADAL" clId="{BDCA80BC-FE55-4C5D-9EE8-3D317D58AF3D}" dt="2025-12-05T14:39:40.827" v="412" actId="14100"/>
          <ac:spMkLst>
            <pc:docMk/>
            <pc:sldMk cId="4255625045" sldId="2147480654"/>
            <ac:spMk id="13" creationId="{58F13FE5-AB7C-3607-D464-8C3018810E2C}"/>
          </ac:spMkLst>
        </pc:spChg>
        <pc:spChg chg="mod">
          <ac:chgData name="TATTAM, Helen" userId="0c57f5a3-b6f0-4aa7-b3ed-fcf359404d8a" providerId="ADAL" clId="{BDCA80BC-FE55-4C5D-9EE8-3D317D58AF3D}" dt="2025-12-05T14:39:43.578" v="413" actId="14100"/>
          <ac:spMkLst>
            <pc:docMk/>
            <pc:sldMk cId="4255625045" sldId="2147480654"/>
            <ac:spMk id="20" creationId="{BDC1CD38-0408-0E24-8094-036B3AF86D68}"/>
          </ac:spMkLst>
        </pc:spChg>
        <pc:spChg chg="mod">
          <ac:chgData name="TATTAM, Helen" userId="0c57f5a3-b6f0-4aa7-b3ed-fcf359404d8a" providerId="ADAL" clId="{BDCA80BC-FE55-4C5D-9EE8-3D317D58AF3D}" dt="2025-12-05T14:39:21.586" v="406" actId="1076"/>
          <ac:spMkLst>
            <pc:docMk/>
            <pc:sldMk cId="4255625045" sldId="2147480654"/>
            <ac:spMk id="21" creationId="{6825C2DD-C3B3-0371-DB73-2B0577C8BEEE}"/>
          </ac:spMkLst>
        </pc:spChg>
        <pc:spChg chg="mod">
          <ac:chgData name="TATTAM, Helen" userId="0c57f5a3-b6f0-4aa7-b3ed-fcf359404d8a" providerId="ADAL" clId="{BDCA80BC-FE55-4C5D-9EE8-3D317D58AF3D}" dt="2025-12-05T14:39:23.658" v="407" actId="1076"/>
          <ac:spMkLst>
            <pc:docMk/>
            <pc:sldMk cId="4255625045" sldId="2147480654"/>
            <ac:spMk id="22" creationId="{94A73B1F-B60F-B88A-DDD1-DAA4E8AECA7F}"/>
          </ac:spMkLst>
        </pc:spChg>
        <pc:spChg chg="mod">
          <ac:chgData name="TATTAM, Helen" userId="0c57f5a3-b6f0-4aa7-b3ed-fcf359404d8a" providerId="ADAL" clId="{BDCA80BC-FE55-4C5D-9EE8-3D317D58AF3D}" dt="2025-12-05T14:39:25.762" v="408" actId="1076"/>
          <ac:spMkLst>
            <pc:docMk/>
            <pc:sldMk cId="4255625045" sldId="2147480654"/>
            <ac:spMk id="23" creationId="{E1752D93-4349-3D8C-3FCA-5AC58EB4FBC0}"/>
          </ac:spMkLst>
        </pc:spChg>
        <pc:spChg chg="mod">
          <ac:chgData name="TATTAM, Helen" userId="0c57f5a3-b6f0-4aa7-b3ed-fcf359404d8a" providerId="ADAL" clId="{BDCA80BC-FE55-4C5D-9EE8-3D317D58AF3D}" dt="2025-12-05T14:39:19.348" v="405" actId="1076"/>
          <ac:spMkLst>
            <pc:docMk/>
            <pc:sldMk cId="4255625045" sldId="2147480654"/>
            <ac:spMk id="24" creationId="{4E4F69A4-3CAF-74FA-FDE3-D450B06C29ED}"/>
          </ac:spMkLst>
        </pc:spChg>
        <pc:spChg chg="mod">
          <ac:chgData name="TATTAM, Helen" userId="0c57f5a3-b6f0-4aa7-b3ed-fcf359404d8a" providerId="ADAL" clId="{BDCA80BC-FE55-4C5D-9EE8-3D317D58AF3D}" dt="2025-12-05T14:39:14.923" v="404" actId="1076"/>
          <ac:spMkLst>
            <pc:docMk/>
            <pc:sldMk cId="4255625045" sldId="2147480654"/>
            <ac:spMk id="25" creationId="{95D8CBF4-BFBF-75BD-E4B6-F8A9789B1243}"/>
          </ac:spMkLst>
        </pc:spChg>
        <pc:spChg chg="mod">
          <ac:chgData name="TATTAM, Helen" userId="0c57f5a3-b6f0-4aa7-b3ed-fcf359404d8a" providerId="ADAL" clId="{BDCA80BC-FE55-4C5D-9EE8-3D317D58AF3D}" dt="2025-12-05T14:37:47.169" v="353" actId="1076"/>
          <ac:spMkLst>
            <pc:docMk/>
            <pc:sldMk cId="4255625045" sldId="2147480654"/>
            <ac:spMk id="26" creationId="{EA376563-48E2-D521-2FAA-3917ED29095E}"/>
          </ac:spMkLst>
        </pc:spChg>
      </pc:sldChg>
      <pc:sldChg chg="modSp mod modCm">
        <pc:chgData name="TATTAM, Helen" userId="0c57f5a3-b6f0-4aa7-b3ed-fcf359404d8a" providerId="ADAL" clId="{BDCA80BC-FE55-4C5D-9EE8-3D317D58AF3D}" dt="2025-12-05T14:37:03.393" v="352" actId="20577"/>
        <pc:sldMkLst>
          <pc:docMk/>
          <pc:sldMk cId="479564445" sldId="2147480656"/>
        </pc:sldMkLst>
        <pc:spChg chg="mod">
          <ac:chgData name="TATTAM, Helen" userId="0c57f5a3-b6f0-4aa7-b3ed-fcf359404d8a" providerId="ADAL" clId="{BDCA80BC-FE55-4C5D-9EE8-3D317D58AF3D}" dt="2025-12-05T14:37:03.393" v="352" actId="20577"/>
          <ac:spMkLst>
            <pc:docMk/>
            <pc:sldMk cId="479564445" sldId="2147480656"/>
            <ac:spMk id="2" creationId="{4DC66905-2C87-92AF-DB4E-BC2EAB86C480}"/>
          </ac:spMkLst>
        </pc:spChg>
        <pc:spChg chg="mod">
          <ac:chgData name="TATTAM, Helen" userId="0c57f5a3-b6f0-4aa7-b3ed-fcf359404d8a" providerId="ADAL" clId="{BDCA80BC-FE55-4C5D-9EE8-3D317D58AF3D}" dt="2025-12-05T09:54:10.770" v="35" actId="1076"/>
          <ac:spMkLst>
            <pc:docMk/>
            <pc:sldMk cId="479564445" sldId="2147480656"/>
            <ac:spMk id="13" creationId="{947FEB48-B8A3-6BDB-1B22-93495B24F095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TATTAM, Helen" userId="0c57f5a3-b6f0-4aa7-b3ed-fcf359404d8a" providerId="ADAL" clId="{BDCA80BC-FE55-4C5D-9EE8-3D317D58AF3D}" dt="2025-12-05T14:37:03.393" v="352" actId="20577"/>
              <pc2:cmMkLst xmlns:pc2="http://schemas.microsoft.com/office/powerpoint/2019/9/main/command">
                <pc:docMk/>
                <pc:sldMk cId="479564445" sldId="2147480656"/>
                <pc2:cmMk id="{93CED923-64FC-43A3-A69D-B3AE3BEE2CA1}"/>
              </pc2:cmMkLst>
            </pc226:cmChg>
            <pc226:cmChg xmlns:pc226="http://schemas.microsoft.com/office/powerpoint/2022/06/main/command" chg="mod">
              <pc226:chgData name="TATTAM, Helen" userId="0c57f5a3-b6f0-4aa7-b3ed-fcf359404d8a" providerId="ADAL" clId="{BDCA80BC-FE55-4C5D-9EE8-3D317D58AF3D}" dt="2025-12-05T14:37:03.393" v="352" actId="20577"/>
              <pc2:cmMkLst xmlns:pc2="http://schemas.microsoft.com/office/powerpoint/2019/9/main/command">
                <pc:docMk/>
                <pc:sldMk cId="479564445" sldId="2147480656"/>
                <pc2:cmMk id="{9A4AC631-257E-412C-8C15-03736FBA52C5}"/>
              </pc2:cmMkLst>
            </pc226:cmChg>
            <pc226:cmChg xmlns:pc226="http://schemas.microsoft.com/office/powerpoint/2022/06/main/command" chg="mod">
              <pc226:chgData name="TATTAM, Helen" userId="0c57f5a3-b6f0-4aa7-b3ed-fcf359404d8a" providerId="ADAL" clId="{BDCA80BC-FE55-4C5D-9EE8-3D317D58AF3D}" dt="2025-12-05T14:37:03.393" v="352" actId="20577"/>
              <pc2:cmMkLst xmlns:pc2="http://schemas.microsoft.com/office/powerpoint/2019/9/main/command">
                <pc:docMk/>
                <pc:sldMk cId="479564445" sldId="2147480656"/>
                <pc2:cmMk id="{6C54473B-4E5F-421C-8872-6C51DF4EE292}"/>
              </pc2:cmMkLst>
            </pc226:cmChg>
            <pc226:cmChg xmlns:pc226="http://schemas.microsoft.com/office/powerpoint/2022/06/main/command" chg="mod">
              <pc226:chgData name="TATTAM, Helen" userId="0c57f5a3-b6f0-4aa7-b3ed-fcf359404d8a" providerId="ADAL" clId="{BDCA80BC-FE55-4C5D-9EE8-3D317D58AF3D}" dt="2025-12-05T14:37:03.393" v="352" actId="20577"/>
              <pc2:cmMkLst xmlns:pc2="http://schemas.microsoft.com/office/powerpoint/2019/9/main/command">
                <pc:docMk/>
                <pc:sldMk cId="479564445" sldId="2147480656"/>
                <pc2:cmMk id="{5AD0D968-AAF8-4760-B9B2-8A5C1BFBD2DF}"/>
              </pc2:cmMkLst>
            </pc226:cmChg>
          </p:ext>
        </pc:extLst>
      </pc:sldChg>
    </pc:docChg>
  </pc:docChgLst>
  <pc:docChgLst>
    <pc:chgData name="BOLSHAW, Simone" userId="S::simone.bolshaw@education.gov.uk::09b2a4cb-0cc2-4c0a-b279-9e49df1afc3f" providerId="AD" clId="Web-{08FD0ED7-334F-41A8-9C46-A1A20F7BA381}"/>
    <pc:docChg chg="mod">
      <pc:chgData name="BOLSHAW, Simone" userId="S::simone.bolshaw@education.gov.uk::09b2a4cb-0cc2-4c0a-b279-9e49df1afc3f" providerId="AD" clId="Web-{08FD0ED7-334F-41A8-9C46-A1A20F7BA381}" dt="2025-12-05T12:22:58.414" v="0"/>
      <pc:docMkLst>
        <pc:docMk/>
      </pc:docMkLst>
    </pc:docChg>
  </pc:docChgLst>
  <pc:docChgLst>
    <pc:chgData name="BRUCE, Connor" userId="4a8ad07a-75c3-4715-9e15-09b40dfa6b8d" providerId="ADAL" clId="{504E7280-95EB-496B-AD26-1EA98869ABF4}"/>
    <pc:docChg chg="undo custSel delSld modSld">
      <pc:chgData name="BRUCE, Connor" userId="4a8ad07a-75c3-4715-9e15-09b40dfa6b8d" providerId="ADAL" clId="{504E7280-95EB-496B-AD26-1EA98869ABF4}" dt="2025-12-05T16:32:19.665" v="758" actId="20577"/>
      <pc:docMkLst>
        <pc:docMk/>
      </pc:docMkLst>
      <pc:sldChg chg="addSp delSp modSp mod modNotesTx">
        <pc:chgData name="BRUCE, Connor" userId="4a8ad07a-75c3-4715-9e15-09b40dfa6b8d" providerId="ADAL" clId="{504E7280-95EB-496B-AD26-1EA98869ABF4}" dt="2025-12-04T15:04:52.503" v="690" actId="20577"/>
        <pc:sldMkLst>
          <pc:docMk/>
          <pc:sldMk cId="4000445703" sldId="266"/>
        </pc:sldMkLst>
        <pc:spChg chg="add del mod">
          <ac:chgData name="BRUCE, Connor" userId="4a8ad07a-75c3-4715-9e15-09b40dfa6b8d" providerId="ADAL" clId="{504E7280-95EB-496B-AD26-1EA98869ABF4}" dt="2025-12-04T13:28:09.529" v="70" actId="478"/>
          <ac:spMkLst>
            <pc:docMk/>
            <pc:sldMk cId="4000445703" sldId="266"/>
            <ac:spMk id="3" creationId="{3DF59D61-6B79-F375-281B-302D057B907E}"/>
          </ac:spMkLst>
        </pc:spChg>
        <pc:spChg chg="add mod">
          <ac:chgData name="BRUCE, Connor" userId="4a8ad07a-75c3-4715-9e15-09b40dfa6b8d" providerId="ADAL" clId="{504E7280-95EB-496B-AD26-1EA98869ABF4}" dt="2025-12-04T13:28:29.682" v="74" actId="1076"/>
          <ac:spMkLst>
            <pc:docMk/>
            <pc:sldMk cId="4000445703" sldId="266"/>
            <ac:spMk id="4" creationId="{9684926A-AD96-78E8-B756-D3F05C4D0288}"/>
          </ac:spMkLst>
        </pc:spChg>
        <pc:spChg chg="mod">
          <ac:chgData name="BRUCE, Connor" userId="4a8ad07a-75c3-4715-9e15-09b40dfa6b8d" providerId="ADAL" clId="{504E7280-95EB-496B-AD26-1EA98869ABF4}" dt="2025-12-04T13:27:33.487" v="66" actId="20577"/>
          <ac:spMkLst>
            <pc:docMk/>
            <pc:sldMk cId="4000445703" sldId="266"/>
            <ac:spMk id="5" creationId="{264B23F6-3993-A75A-E55B-ACD9F2C2376C}"/>
          </ac:spMkLst>
        </pc:spChg>
        <pc:spChg chg="del">
          <ac:chgData name="BRUCE, Connor" userId="4a8ad07a-75c3-4715-9e15-09b40dfa6b8d" providerId="ADAL" clId="{504E7280-95EB-496B-AD26-1EA98869ABF4}" dt="2025-12-04T13:27:48.839" v="68" actId="478"/>
          <ac:spMkLst>
            <pc:docMk/>
            <pc:sldMk cId="4000445703" sldId="266"/>
            <ac:spMk id="6" creationId="{48490D4E-5F4C-B184-34B2-36E365F60860}"/>
          </ac:spMkLst>
        </pc:spChg>
        <pc:graphicFrameChg chg="add mod">
          <ac:chgData name="BRUCE, Connor" userId="4a8ad07a-75c3-4715-9e15-09b40dfa6b8d" providerId="ADAL" clId="{504E7280-95EB-496B-AD26-1EA98869ABF4}" dt="2025-12-04T13:28:32.781" v="75" actId="1076"/>
          <ac:graphicFrameMkLst>
            <pc:docMk/>
            <pc:sldMk cId="4000445703" sldId="266"/>
            <ac:graphicFrameMk id="7" creationId="{B8B28EB7-22FF-6855-4E3C-B84C7F043098}"/>
          </ac:graphicFrameMkLst>
        </pc:graphicFrameChg>
        <pc:graphicFrameChg chg="del">
          <ac:chgData name="BRUCE, Connor" userId="4a8ad07a-75c3-4715-9e15-09b40dfa6b8d" providerId="ADAL" clId="{504E7280-95EB-496B-AD26-1EA98869ABF4}" dt="2025-12-04T13:27:47.611" v="67" actId="478"/>
          <ac:graphicFrameMkLst>
            <pc:docMk/>
            <pc:sldMk cId="4000445703" sldId="266"/>
            <ac:graphicFrameMk id="10" creationId="{7A8EBE5F-8E9E-45F8-876E-FA46648BAAA7}"/>
          </ac:graphicFrameMkLst>
        </pc:graphicFrameChg>
      </pc:sldChg>
      <pc:sldChg chg="del">
        <pc:chgData name="BRUCE, Connor" userId="4a8ad07a-75c3-4715-9e15-09b40dfa6b8d" providerId="ADAL" clId="{504E7280-95EB-496B-AD26-1EA98869ABF4}" dt="2025-12-04T13:29:33.132" v="76" actId="47"/>
        <pc:sldMkLst>
          <pc:docMk/>
          <pc:sldMk cId="3980702719" sldId="269"/>
        </pc:sldMkLst>
      </pc:sldChg>
      <pc:sldChg chg="modSp mod">
        <pc:chgData name="BRUCE, Connor" userId="4a8ad07a-75c3-4715-9e15-09b40dfa6b8d" providerId="ADAL" clId="{504E7280-95EB-496B-AD26-1EA98869ABF4}" dt="2025-12-02T16:40:10.490" v="43" actId="20577"/>
        <pc:sldMkLst>
          <pc:docMk/>
          <pc:sldMk cId="4255625045" sldId="2147480654"/>
        </pc:sldMkLst>
        <pc:spChg chg="mod">
          <ac:chgData name="BRUCE, Connor" userId="4a8ad07a-75c3-4715-9e15-09b40dfa6b8d" providerId="ADAL" clId="{504E7280-95EB-496B-AD26-1EA98869ABF4}" dt="2025-12-02T16:40:10.490" v="43" actId="20577"/>
          <ac:spMkLst>
            <pc:docMk/>
            <pc:sldMk cId="4255625045" sldId="2147480654"/>
            <ac:spMk id="4" creationId="{C42DC9A1-0B51-4D6C-A6F0-B6C2D16755FD}"/>
          </ac:spMkLst>
        </pc:spChg>
      </pc:sldChg>
      <pc:sldChg chg="addSp delSp modSp mod modCm">
        <pc:chgData name="BRUCE, Connor" userId="4a8ad07a-75c3-4715-9e15-09b40dfa6b8d" providerId="ADAL" clId="{504E7280-95EB-496B-AD26-1EA98869ABF4}" dt="2025-12-05T16:32:19.665" v="758" actId="20577"/>
        <pc:sldMkLst>
          <pc:docMk/>
          <pc:sldMk cId="479564445" sldId="2147480656"/>
        </pc:sldMkLst>
        <pc:spChg chg="mod">
          <ac:chgData name="BRUCE, Connor" userId="4a8ad07a-75c3-4715-9e15-09b40dfa6b8d" providerId="ADAL" clId="{504E7280-95EB-496B-AD26-1EA98869ABF4}" dt="2025-12-05T15:02:50.980" v="754" actId="5793"/>
          <ac:spMkLst>
            <pc:docMk/>
            <pc:sldMk cId="479564445" sldId="2147480656"/>
            <ac:spMk id="2" creationId="{4DC66905-2C87-92AF-DB4E-BC2EAB86C480}"/>
          </ac:spMkLst>
        </pc:spChg>
        <pc:spChg chg="del mod">
          <ac:chgData name="BRUCE, Connor" userId="4a8ad07a-75c3-4715-9e15-09b40dfa6b8d" providerId="ADAL" clId="{504E7280-95EB-496B-AD26-1EA98869ABF4}" dt="2025-12-04T13:20:24.461" v="55" actId="478"/>
          <ac:spMkLst>
            <pc:docMk/>
            <pc:sldMk cId="479564445" sldId="2147480656"/>
            <ac:spMk id="4" creationId="{448D0F13-207A-2422-A77C-1F1ECFE1865A}"/>
          </ac:spMkLst>
        </pc:spChg>
        <pc:spChg chg="mod">
          <ac:chgData name="BRUCE, Connor" userId="4a8ad07a-75c3-4715-9e15-09b40dfa6b8d" providerId="ADAL" clId="{504E7280-95EB-496B-AD26-1EA98869ABF4}" dt="2025-12-05T12:36:52.547" v="692" actId="20577"/>
          <ac:spMkLst>
            <pc:docMk/>
            <pc:sldMk cId="479564445" sldId="2147480656"/>
            <ac:spMk id="10" creationId="{401B154B-7E60-CEE5-31B7-30DA1B3EECDE}"/>
          </ac:spMkLst>
        </pc:spChg>
        <pc:spChg chg="add del mod">
          <ac:chgData name="BRUCE, Connor" userId="4a8ad07a-75c3-4715-9e15-09b40dfa6b8d" providerId="ADAL" clId="{504E7280-95EB-496B-AD26-1EA98869ABF4}" dt="2025-12-04T13:20:30.895" v="58" actId="478"/>
          <ac:spMkLst>
            <pc:docMk/>
            <pc:sldMk cId="479564445" sldId="2147480656"/>
            <ac:spMk id="12" creationId="{7A400151-FE5C-2722-CFCD-27977B762F5D}"/>
          </ac:spMkLst>
        </pc:spChg>
        <pc:spChg chg="add mod">
          <ac:chgData name="BRUCE, Connor" userId="4a8ad07a-75c3-4715-9e15-09b40dfa6b8d" providerId="ADAL" clId="{504E7280-95EB-496B-AD26-1EA98869ABF4}" dt="2025-12-05T16:32:19.665" v="758" actId="20577"/>
          <ac:spMkLst>
            <pc:docMk/>
            <pc:sldMk cId="479564445" sldId="2147480656"/>
            <ac:spMk id="13" creationId="{947FEB48-B8A3-6BDB-1B22-93495B24F095}"/>
          </ac:spMkLst>
        </pc:spChg>
        <pc:spChg chg="add del">
          <ac:chgData name="BRUCE, Connor" userId="4a8ad07a-75c3-4715-9e15-09b40dfa6b8d" providerId="ADAL" clId="{504E7280-95EB-496B-AD26-1EA98869ABF4}" dt="2025-12-04T14:45:25.011" v="572" actId="478"/>
          <ac:spMkLst>
            <pc:docMk/>
            <pc:sldMk cId="479564445" sldId="2147480656"/>
            <ac:spMk id="16" creationId="{D21FA437-3F16-2A64-C5BA-38966D908BE7}"/>
          </ac:spMkLst>
        </pc:spChg>
        <pc:spChg chg="add del mod">
          <ac:chgData name="BRUCE, Connor" userId="4a8ad07a-75c3-4715-9e15-09b40dfa6b8d" providerId="ADAL" clId="{504E7280-95EB-496B-AD26-1EA98869ABF4}" dt="2025-12-04T14:45:29.675" v="575" actId="478"/>
          <ac:spMkLst>
            <pc:docMk/>
            <pc:sldMk cId="479564445" sldId="2147480656"/>
            <ac:spMk id="17" creationId="{F6126B0D-4AE8-BB06-D4A5-029CCD907A4E}"/>
          </ac:spMkLst>
        </pc:spChg>
        <pc:spChg chg="add del mod">
          <ac:chgData name="BRUCE, Connor" userId="4a8ad07a-75c3-4715-9e15-09b40dfa6b8d" providerId="ADAL" clId="{504E7280-95EB-496B-AD26-1EA98869ABF4}" dt="2025-12-04T14:45:50.174" v="580"/>
          <ac:spMkLst>
            <pc:docMk/>
            <pc:sldMk cId="479564445" sldId="2147480656"/>
            <ac:spMk id="18" creationId="{2B37E726-7DB4-E5DD-79B9-BED5B759712D}"/>
          </ac:spMkLst>
        </pc:spChg>
        <pc:picChg chg="add del mod">
          <ac:chgData name="BRUCE, Connor" userId="4a8ad07a-75c3-4715-9e15-09b40dfa6b8d" providerId="ADAL" clId="{504E7280-95EB-496B-AD26-1EA98869ABF4}" dt="2025-12-04T14:35:19.071" v="546" actId="478"/>
          <ac:picMkLst>
            <pc:docMk/>
            <pc:sldMk cId="479564445" sldId="2147480656"/>
            <ac:picMk id="15" creationId="{13FB8003-FF3A-2A19-6015-D85F18C18857}"/>
          </ac:picMkLst>
        </pc:picChg>
        <pc:picChg chg="add mod modCrop">
          <ac:chgData name="BRUCE, Connor" userId="4a8ad07a-75c3-4715-9e15-09b40dfa6b8d" providerId="ADAL" clId="{504E7280-95EB-496B-AD26-1EA98869ABF4}" dt="2025-12-04T15:16:52.832" v="691" actId="1076"/>
          <ac:picMkLst>
            <pc:docMk/>
            <pc:sldMk cId="479564445" sldId="2147480656"/>
            <ac:picMk id="20" creationId="{0150AE25-1BCB-5827-E269-BC668795FCAF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BRUCE, Connor" userId="4a8ad07a-75c3-4715-9e15-09b40dfa6b8d" providerId="ADAL" clId="{504E7280-95EB-496B-AD26-1EA98869ABF4}" dt="2025-12-05T15:02:48.494" v="752" actId="20577"/>
              <pc2:cmMkLst xmlns:pc2="http://schemas.microsoft.com/office/powerpoint/2019/9/main/command">
                <pc:docMk/>
                <pc:sldMk cId="479564445" sldId="2147480656"/>
                <pc2:cmMk id="{93CED923-64FC-43A3-A69D-B3AE3BEE2CA1}"/>
              </pc2:cmMkLst>
            </pc226:cmChg>
            <pc226:cmChg xmlns:pc226="http://schemas.microsoft.com/office/powerpoint/2022/06/main/command" chg="mod">
              <pc226:chgData name="BRUCE, Connor" userId="4a8ad07a-75c3-4715-9e15-09b40dfa6b8d" providerId="ADAL" clId="{504E7280-95EB-496B-AD26-1EA98869ABF4}" dt="2025-12-05T15:02:48.494" v="752" actId="20577"/>
              <pc2:cmMkLst xmlns:pc2="http://schemas.microsoft.com/office/powerpoint/2019/9/main/command">
                <pc:docMk/>
                <pc:sldMk cId="479564445" sldId="2147480656"/>
                <pc2:cmMk id="{9A4AC631-257E-412C-8C15-03736FBA52C5}"/>
              </pc2:cmMkLst>
            </pc226:cmChg>
            <pc226:cmChg xmlns:pc226="http://schemas.microsoft.com/office/powerpoint/2022/06/main/command" chg="mod">
              <pc226:chgData name="BRUCE, Connor" userId="4a8ad07a-75c3-4715-9e15-09b40dfa6b8d" providerId="ADAL" clId="{504E7280-95EB-496B-AD26-1EA98869ABF4}" dt="2025-12-05T15:02:48.494" v="752" actId="20577"/>
              <pc2:cmMkLst xmlns:pc2="http://schemas.microsoft.com/office/powerpoint/2019/9/main/command">
                <pc:docMk/>
                <pc:sldMk cId="479564445" sldId="2147480656"/>
                <pc2:cmMk id="{6C54473B-4E5F-421C-8872-6C51DF4EE292}"/>
              </pc2:cmMkLst>
            </pc226:cmChg>
            <pc226:cmChg xmlns:pc226="http://schemas.microsoft.com/office/powerpoint/2022/06/main/command" chg="mod">
              <pc226:chgData name="BRUCE, Connor" userId="4a8ad07a-75c3-4715-9e15-09b40dfa6b8d" providerId="ADAL" clId="{504E7280-95EB-496B-AD26-1EA98869ABF4}" dt="2025-12-04T13:35:09.213" v="438" actId="20577"/>
              <pc2:cmMkLst xmlns:pc2="http://schemas.microsoft.com/office/powerpoint/2019/9/main/command">
                <pc:docMk/>
                <pc:sldMk cId="479564445" sldId="2147480656"/>
                <pc2:cmMk id="{6261364C-8293-440D-AF29-AC24A2098879}"/>
              </pc2:cmMkLst>
            </pc226:cmChg>
            <pc226:cmChg xmlns:pc226="http://schemas.microsoft.com/office/powerpoint/2022/06/main/command" chg="mod">
              <pc226:chgData name="BRUCE, Connor" userId="4a8ad07a-75c3-4715-9e15-09b40dfa6b8d" providerId="ADAL" clId="{504E7280-95EB-496B-AD26-1EA98869ABF4}" dt="2025-12-05T15:02:48.494" v="752" actId="20577"/>
              <pc2:cmMkLst xmlns:pc2="http://schemas.microsoft.com/office/powerpoint/2019/9/main/command">
                <pc:docMk/>
                <pc:sldMk cId="479564445" sldId="2147480656"/>
                <pc2:cmMk id="{5AD0D968-AAF8-4760-B9B2-8A5C1BFBD2DF}"/>
              </pc2:cmMkLst>
            </pc226:cmChg>
            <pc226:cmChg xmlns:pc226="http://schemas.microsoft.com/office/powerpoint/2022/06/main/command" chg="mod">
              <pc226:chgData name="BRUCE, Connor" userId="4a8ad07a-75c3-4715-9e15-09b40dfa6b8d" providerId="ADAL" clId="{504E7280-95EB-496B-AD26-1EA98869ABF4}" dt="2025-12-05T12:44:51.199" v="741" actId="20577"/>
              <pc2:cmMkLst xmlns:pc2="http://schemas.microsoft.com/office/powerpoint/2019/9/main/command">
                <pc:docMk/>
                <pc:sldMk cId="479564445" sldId="2147480656"/>
                <pc2:cmMk id="{D2133896-48FE-4B3D-832C-7235B8940A6C}"/>
              </pc2:cmMkLst>
            </pc226:cmChg>
            <pc226:cmChg xmlns:pc226="http://schemas.microsoft.com/office/powerpoint/2022/06/main/command" chg="mod">
              <pc226:chgData name="BRUCE, Connor" userId="4a8ad07a-75c3-4715-9e15-09b40dfa6b8d" providerId="ADAL" clId="{504E7280-95EB-496B-AD26-1EA98869ABF4}" dt="2025-12-05T12:44:51.199" v="741" actId="20577"/>
              <pc2:cmMkLst xmlns:pc2="http://schemas.microsoft.com/office/powerpoint/2019/9/main/command">
                <pc:docMk/>
                <pc:sldMk cId="479564445" sldId="2147480656"/>
                <pc2:cmMk id="{A4B43CC9-0039-45D5-9776-A75C5EE99A1B}"/>
              </pc2:cmMkLst>
            </pc226:cmChg>
          </p:ext>
        </pc:extLst>
      </pc:sldChg>
      <pc:sldChg chg="del">
        <pc:chgData name="BRUCE, Connor" userId="4a8ad07a-75c3-4715-9e15-09b40dfa6b8d" providerId="ADAL" clId="{504E7280-95EB-496B-AD26-1EA98869ABF4}" dt="2025-12-04T13:20:15.407" v="54" actId="2696"/>
        <pc:sldMkLst>
          <pc:docMk/>
          <pc:sldMk cId="657543907" sldId="2147480657"/>
        </pc:sldMkLst>
      </pc:sldChg>
      <pc:sldChg chg="delSp modSp mod">
        <pc:chgData name="BRUCE, Connor" userId="4a8ad07a-75c3-4715-9e15-09b40dfa6b8d" providerId="ADAL" clId="{504E7280-95EB-496B-AD26-1EA98869ABF4}" dt="2025-12-04T13:36:43.323" v="443"/>
        <pc:sldMkLst>
          <pc:docMk/>
          <pc:sldMk cId="2732241084" sldId="2147480658"/>
        </pc:sldMkLst>
        <pc:spChg chg="del mod">
          <ac:chgData name="BRUCE, Connor" userId="4a8ad07a-75c3-4715-9e15-09b40dfa6b8d" providerId="ADAL" clId="{504E7280-95EB-496B-AD26-1EA98869ABF4}" dt="2025-12-04T13:36:43.323" v="443"/>
          <ac:spMkLst>
            <pc:docMk/>
            <pc:sldMk cId="2732241084" sldId="2147480658"/>
            <ac:spMk id="4" creationId="{18537B48-AB6F-0A47-6EA1-C9592EE54E70}"/>
          </ac:spMkLst>
        </pc:spChg>
      </pc:sldChg>
      <pc:sldChg chg="del">
        <pc:chgData name="BRUCE, Connor" userId="4a8ad07a-75c3-4715-9e15-09b40dfa6b8d" providerId="ADAL" clId="{504E7280-95EB-496B-AD26-1EA98869ABF4}" dt="2025-12-04T13:20:38.817" v="60" actId="47"/>
        <pc:sldMkLst>
          <pc:docMk/>
          <pc:sldMk cId="3737328998" sldId="2147480659"/>
        </pc:sldMkLst>
      </pc:sldChg>
    </pc:docChg>
  </pc:docChgLst>
  <pc:docChgLst>
    <pc:chgData name="CHARNLEY, Jack" userId="S::jack.charnley@education.gov.uk::9c1d6dea-8117-4a2d-8176-1c7d279cf21b" providerId="AD" clId="Web-{5803AAA8-6C44-14A1-A600-EE1F05FDB0F4}"/>
    <pc:docChg chg="mod modSld">
      <pc:chgData name="CHARNLEY, Jack" userId="S::jack.charnley@education.gov.uk::9c1d6dea-8117-4a2d-8176-1c7d279cf21b" providerId="AD" clId="Web-{5803AAA8-6C44-14A1-A600-EE1F05FDB0F4}" dt="2025-12-02T16:42:25.704" v="17" actId="20577"/>
      <pc:docMkLst>
        <pc:docMk/>
      </pc:docMkLst>
    </pc:docChg>
  </pc:docChgLst>
  <pc:docChgLst>
    <pc:chgData name="TATTAM, Helen" userId="S::helen.tattam@education.gov.uk::0c57f5a3-b6f0-4aa7-b3ed-fcf359404d8a" providerId="AD" clId="Web-{228C8347-F3EC-F54C-129F-5A06B88F5AB0}"/>
    <pc:docChg chg="modSld">
      <pc:chgData name="TATTAM, Helen" userId="S::helen.tattam@education.gov.uk::0c57f5a3-b6f0-4aa7-b3ed-fcf359404d8a" providerId="AD" clId="Web-{228C8347-F3EC-F54C-129F-5A06B88F5AB0}" dt="2025-12-03T10:20:36.572" v="430" actId="1076"/>
      <pc:docMkLst>
        <pc:docMk/>
      </pc:docMkLst>
      <pc:sldChg chg="modSp">
        <pc:chgData name="TATTAM, Helen" userId="S::helen.tattam@education.gov.uk::0c57f5a3-b6f0-4aa7-b3ed-fcf359404d8a" providerId="AD" clId="Web-{228C8347-F3EC-F54C-129F-5A06B88F5AB0}" dt="2025-12-03T09:30:42.482" v="3" actId="20577"/>
        <pc:sldMkLst>
          <pc:docMk/>
          <pc:sldMk cId="4255625045" sldId="2147480654"/>
        </pc:sldMkLst>
        <pc:spChg chg="mod">
          <ac:chgData name="TATTAM, Helen" userId="S::helen.tattam@education.gov.uk::0c57f5a3-b6f0-4aa7-b3ed-fcf359404d8a" providerId="AD" clId="Web-{228C8347-F3EC-F54C-129F-5A06B88F5AB0}" dt="2025-12-03T09:30:42.482" v="3" actId="20577"/>
          <ac:spMkLst>
            <pc:docMk/>
            <pc:sldMk cId="4255625045" sldId="2147480654"/>
            <ac:spMk id="4" creationId="{C42DC9A1-0B51-4D6C-A6F0-B6C2D16755FD}"/>
          </ac:spMkLst>
        </pc:spChg>
      </pc:sldChg>
      <pc:sldChg chg="modSp modCm">
        <pc:chgData name="TATTAM, Helen" userId="S::helen.tattam@education.gov.uk::0c57f5a3-b6f0-4aa7-b3ed-fcf359404d8a" providerId="AD" clId="Web-{228C8347-F3EC-F54C-129F-5A06B88F5AB0}" dt="2025-12-03T10:20:36.572" v="430" actId="1076"/>
        <pc:sldMkLst>
          <pc:docMk/>
          <pc:sldMk cId="479564445" sldId="2147480656"/>
        </pc:sldMkLst>
        <pc:spChg chg="mod">
          <ac:chgData name="TATTAM, Helen" userId="S::helen.tattam@education.gov.uk::0c57f5a3-b6f0-4aa7-b3ed-fcf359404d8a" providerId="AD" clId="Web-{228C8347-F3EC-F54C-129F-5A06B88F5AB0}" dt="2025-12-03T10:20:20.166" v="428" actId="20577"/>
          <ac:spMkLst>
            <pc:docMk/>
            <pc:sldMk cId="479564445" sldId="2147480656"/>
            <ac:spMk id="2" creationId="{4DC66905-2C87-92AF-DB4E-BC2EAB86C480}"/>
          </ac:spMkLst>
        </pc:spChg>
        <pc:spChg chg="mod">
          <ac:chgData name="TATTAM, Helen" userId="S::helen.tattam@education.gov.uk::0c57f5a3-b6f0-4aa7-b3ed-fcf359404d8a" providerId="AD" clId="Web-{228C8347-F3EC-F54C-129F-5A06B88F5AB0}" dt="2025-12-03T10:20:36.572" v="430" actId="1076"/>
          <ac:spMkLst>
            <pc:docMk/>
            <pc:sldMk cId="479564445" sldId="2147480656"/>
            <ac:spMk id="10" creationId="{401B154B-7E60-CEE5-31B7-30DA1B3EECDE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TATTAM, Helen" userId="S::helen.tattam@education.gov.uk::0c57f5a3-b6f0-4aa7-b3ed-fcf359404d8a" providerId="AD" clId="Web-{228C8347-F3EC-F54C-129F-5A06B88F5AB0}" dt="2025-12-03T10:13:04.740" v="417" actId="20577"/>
              <pc2:cmMkLst xmlns:pc2="http://schemas.microsoft.com/office/powerpoint/2019/9/main/command">
                <pc:docMk/>
                <pc:sldMk cId="479564445" sldId="2147480656"/>
                <pc2:cmMk id="{6261364C-8293-440D-AF29-AC24A2098879}"/>
              </pc2:cmMkLst>
            </pc226:cmChg>
          </p:ext>
        </pc:ext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educationgovuk-my.sharepoint.com/personal/hannah_tarrant_education_gov_uk/Documents/Documents/Higher%20Education%20Analysis/Mission%20metrics/White%20Paper%20Targets/HLL%20data%20on%20L4-5/data-higher-level-learners-in-england.od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educationgovuk.sharepoint.com/sites/APanalysisandTEFmetrics/Shared%20Documents/Ad%20hoc%20Analysis/Government%20Missions/White%20paper%20targets/Level%204%20and%205/HLL%20Analysis/Analysis%20of%20L4-5%20provision%20using%20HLL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Number of L4/5 entrants, 2015/16 to 2023/24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2"/>
          <c:order val="0"/>
          <c:tx>
            <c:strRef>
              <c:f>'Entrants and enrolments'!$F$3</c:f>
              <c:strCache>
                <c:ptCount val="1"/>
                <c:pt idx="0">
                  <c:v>Level 4 &amp; 5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8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5E8-4CC4-B5D8-7AB049B997E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'Entrants and enrolments'!$F$4:$F$12</c:f>
              <c:numCache>
                <c:formatCode>#,##0</c:formatCode>
                <c:ptCount val="9"/>
                <c:pt idx="0">
                  <c:v>152815</c:v>
                </c:pt>
                <c:pt idx="1">
                  <c:v>146185</c:v>
                </c:pt>
                <c:pt idx="2">
                  <c:v>137600</c:v>
                </c:pt>
                <c:pt idx="3">
                  <c:v>142565</c:v>
                </c:pt>
                <c:pt idx="4">
                  <c:v>135940</c:v>
                </c:pt>
                <c:pt idx="5">
                  <c:v>141800</c:v>
                </c:pt>
                <c:pt idx="6">
                  <c:v>136625</c:v>
                </c:pt>
                <c:pt idx="7">
                  <c:v>142950</c:v>
                </c:pt>
                <c:pt idx="8">
                  <c:v>146655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5E8-4CC4-B5D8-7AB049B997EE}"/>
            </c:ext>
          </c:extLst>
        </c:ser>
        <c:ser>
          <c:idx val="0"/>
          <c:order val="1"/>
          <c:tx>
            <c:strRef>
              <c:f>'Entrants and enrolments'!$D$3</c:f>
              <c:strCache>
                <c:ptCount val="1"/>
                <c:pt idx="0">
                  <c:v>Level 4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'Entrants and enrolments'!$B$4:$B$12</c:f>
              <c:strCache>
                <c:ptCount val="9"/>
                <c:pt idx="0">
                  <c:v>2015/16</c:v>
                </c:pt>
                <c:pt idx="1">
                  <c:v>2016/17</c:v>
                </c:pt>
                <c:pt idx="2">
                  <c:v>2017/18</c:v>
                </c:pt>
                <c:pt idx="3">
                  <c:v>2018/19</c:v>
                </c:pt>
                <c:pt idx="4">
                  <c:v>2019/20</c:v>
                </c:pt>
                <c:pt idx="5">
                  <c:v>2020/21</c:v>
                </c:pt>
                <c:pt idx="6">
                  <c:v>2021/22</c:v>
                </c:pt>
                <c:pt idx="7">
                  <c:v>2022/23</c:v>
                </c:pt>
                <c:pt idx="8">
                  <c:v>2023/24</c:v>
                </c:pt>
              </c:strCache>
            </c:strRef>
          </c:cat>
          <c:val>
            <c:numRef>
              <c:f>'Entrants and enrolments'!$D$4:$D$12</c:f>
              <c:numCache>
                <c:formatCode>#,##0</c:formatCode>
                <c:ptCount val="9"/>
                <c:pt idx="0">
                  <c:v>65655</c:v>
                </c:pt>
                <c:pt idx="1">
                  <c:v>61525</c:v>
                </c:pt>
                <c:pt idx="2">
                  <c:v>61975</c:v>
                </c:pt>
                <c:pt idx="3">
                  <c:v>67495</c:v>
                </c:pt>
                <c:pt idx="4">
                  <c:v>66380</c:v>
                </c:pt>
                <c:pt idx="5">
                  <c:v>68530</c:v>
                </c:pt>
                <c:pt idx="6">
                  <c:v>69000</c:v>
                </c:pt>
                <c:pt idx="7">
                  <c:v>72445</c:v>
                </c:pt>
                <c:pt idx="8">
                  <c:v>76425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5E8-4CC4-B5D8-7AB049B997EE}"/>
            </c:ext>
          </c:extLst>
        </c:ser>
        <c:ser>
          <c:idx val="1"/>
          <c:order val="2"/>
          <c:tx>
            <c:strRef>
              <c:f>'Entrants and enrolments'!$E$3</c:f>
              <c:strCache>
                <c:ptCount val="1"/>
                <c:pt idx="0">
                  <c:v>Level 5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val>
            <c:numRef>
              <c:f>'Entrants and enrolments'!$E$4:$E$12</c:f>
              <c:numCache>
                <c:formatCode>#,##0</c:formatCode>
                <c:ptCount val="9"/>
                <c:pt idx="0">
                  <c:v>87160</c:v>
                </c:pt>
                <c:pt idx="1">
                  <c:v>84660</c:v>
                </c:pt>
                <c:pt idx="2">
                  <c:v>75625</c:v>
                </c:pt>
                <c:pt idx="3">
                  <c:v>75070</c:v>
                </c:pt>
                <c:pt idx="4">
                  <c:v>69560</c:v>
                </c:pt>
                <c:pt idx="5">
                  <c:v>73270</c:v>
                </c:pt>
                <c:pt idx="6">
                  <c:v>67625</c:v>
                </c:pt>
                <c:pt idx="7">
                  <c:v>70505</c:v>
                </c:pt>
                <c:pt idx="8">
                  <c:v>70230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5E8-4CC4-B5D8-7AB049B997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15037231"/>
        <c:axId val="1815034351"/>
      </c:lineChart>
      <c:catAx>
        <c:axId val="18150372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5034351"/>
        <c:crosses val="autoZero"/>
        <c:auto val="1"/>
        <c:lblAlgn val="ctr"/>
        <c:lblOffset val="100"/>
        <c:noMultiLvlLbl val="0"/>
      </c:catAx>
      <c:valAx>
        <c:axId val="18150343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50372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Percentage</a:t>
            </a:r>
            <a:r>
              <a:rPr lang="en-GB" baseline="0"/>
              <a:t> of L4/5 entrants by age</a:t>
            </a:r>
            <a:endParaRPr lang="en-GB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GB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Age!$N$5</c:f>
              <c:strCache>
                <c:ptCount val="1"/>
                <c:pt idx="0">
                  <c:v>Up to 24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Age!$O$4:$W$4</c:f>
              <c:strCache>
                <c:ptCount val="9"/>
                <c:pt idx="0">
                  <c:v>2015/16</c:v>
                </c:pt>
                <c:pt idx="1">
                  <c:v>2016/17</c:v>
                </c:pt>
                <c:pt idx="2">
                  <c:v>2017/18</c:v>
                </c:pt>
                <c:pt idx="3">
                  <c:v>2018/19</c:v>
                </c:pt>
                <c:pt idx="4">
                  <c:v>2019/20</c:v>
                </c:pt>
                <c:pt idx="5">
                  <c:v>2020/21</c:v>
                </c:pt>
                <c:pt idx="6">
                  <c:v>2021/22</c:v>
                </c:pt>
                <c:pt idx="7">
                  <c:v>2022/23</c:v>
                </c:pt>
                <c:pt idx="8">
                  <c:v>2023/24</c:v>
                </c:pt>
              </c:strCache>
            </c:strRef>
          </c:cat>
          <c:val>
            <c:numRef>
              <c:f>Age!$O$5:$W$5</c:f>
              <c:numCache>
                <c:formatCode>0%</c:formatCode>
                <c:ptCount val="9"/>
                <c:pt idx="0">
                  <c:v>0.37679547164872562</c:v>
                </c:pt>
                <c:pt idx="1">
                  <c:v>0.36747956356671341</c:v>
                </c:pt>
                <c:pt idx="2">
                  <c:v>0.36940406976744189</c:v>
                </c:pt>
                <c:pt idx="3">
                  <c:v>0.33991512643355659</c:v>
                </c:pt>
                <c:pt idx="4">
                  <c:v>0.33860526702957189</c:v>
                </c:pt>
                <c:pt idx="5">
                  <c:v>0.32457686882933712</c:v>
                </c:pt>
                <c:pt idx="6">
                  <c:v>0.33511436413540713</c:v>
                </c:pt>
                <c:pt idx="7">
                  <c:v>0.32091640433718083</c:v>
                </c:pt>
                <c:pt idx="8">
                  <c:v>0.31761617401384201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D2-43B9-A0C0-072171EF77AB}"/>
            </c:ext>
          </c:extLst>
        </c:ser>
        <c:ser>
          <c:idx val="1"/>
          <c:order val="1"/>
          <c:tx>
            <c:strRef>
              <c:f>Age!$N$6</c:f>
              <c:strCache>
                <c:ptCount val="1"/>
                <c:pt idx="0">
                  <c:v>25-29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Age!$O$4:$W$4</c:f>
              <c:strCache>
                <c:ptCount val="9"/>
                <c:pt idx="0">
                  <c:v>2015/16</c:v>
                </c:pt>
                <c:pt idx="1">
                  <c:v>2016/17</c:v>
                </c:pt>
                <c:pt idx="2">
                  <c:v>2017/18</c:v>
                </c:pt>
                <c:pt idx="3">
                  <c:v>2018/19</c:v>
                </c:pt>
                <c:pt idx="4">
                  <c:v>2019/20</c:v>
                </c:pt>
                <c:pt idx="5">
                  <c:v>2020/21</c:v>
                </c:pt>
                <c:pt idx="6">
                  <c:v>2021/22</c:v>
                </c:pt>
                <c:pt idx="7">
                  <c:v>2022/23</c:v>
                </c:pt>
                <c:pt idx="8">
                  <c:v>2023/24</c:v>
                </c:pt>
              </c:strCache>
            </c:strRef>
          </c:cat>
          <c:val>
            <c:numRef>
              <c:f>Age!$O$6:$W$6</c:f>
              <c:numCache>
                <c:formatCode>0%</c:formatCode>
                <c:ptCount val="9"/>
                <c:pt idx="0">
                  <c:v>0.15063966233681247</c:v>
                </c:pt>
                <c:pt idx="1">
                  <c:v>0.1529910729555016</c:v>
                </c:pt>
                <c:pt idx="2">
                  <c:v>0.15672238372093023</c:v>
                </c:pt>
                <c:pt idx="3">
                  <c:v>0.15834882334373795</c:v>
                </c:pt>
                <c:pt idx="4">
                  <c:v>0.15653964984552007</c:v>
                </c:pt>
                <c:pt idx="5">
                  <c:v>0.15722849083215798</c:v>
                </c:pt>
                <c:pt idx="6">
                  <c:v>0.15088746569075936</c:v>
                </c:pt>
                <c:pt idx="7">
                  <c:v>0.14994753410283315</c:v>
                </c:pt>
                <c:pt idx="8">
                  <c:v>0.14459104701510347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2D2-43B9-A0C0-072171EF77AB}"/>
            </c:ext>
          </c:extLst>
        </c:ser>
        <c:ser>
          <c:idx val="2"/>
          <c:order val="2"/>
          <c:tx>
            <c:strRef>
              <c:f>Age!$N$7</c:f>
              <c:strCache>
                <c:ptCount val="1"/>
                <c:pt idx="0">
                  <c:v>30+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Age!$O$4:$W$4</c:f>
              <c:strCache>
                <c:ptCount val="9"/>
                <c:pt idx="0">
                  <c:v>2015/16</c:v>
                </c:pt>
                <c:pt idx="1">
                  <c:v>2016/17</c:v>
                </c:pt>
                <c:pt idx="2">
                  <c:v>2017/18</c:v>
                </c:pt>
                <c:pt idx="3">
                  <c:v>2018/19</c:v>
                </c:pt>
                <c:pt idx="4">
                  <c:v>2019/20</c:v>
                </c:pt>
                <c:pt idx="5">
                  <c:v>2020/21</c:v>
                </c:pt>
                <c:pt idx="6">
                  <c:v>2021/22</c:v>
                </c:pt>
                <c:pt idx="7">
                  <c:v>2022/23</c:v>
                </c:pt>
                <c:pt idx="8">
                  <c:v>2023/24</c:v>
                </c:pt>
              </c:strCache>
            </c:strRef>
          </c:cat>
          <c:val>
            <c:numRef>
              <c:f>Age!$O$7:$W$7</c:f>
              <c:numCache>
                <c:formatCode>0%</c:formatCode>
                <c:ptCount val="9"/>
                <c:pt idx="0">
                  <c:v>0.4722049537021889</c:v>
                </c:pt>
                <c:pt idx="1">
                  <c:v>0.47918733112152412</c:v>
                </c:pt>
                <c:pt idx="2">
                  <c:v>0.47354651162790701</c:v>
                </c:pt>
                <c:pt idx="3">
                  <c:v>0.50152561989268052</c:v>
                </c:pt>
                <c:pt idx="4">
                  <c:v>0.50463439752832129</c:v>
                </c:pt>
                <c:pt idx="5">
                  <c:v>0.51819464033850493</c:v>
                </c:pt>
                <c:pt idx="6">
                  <c:v>0.51388838060384268</c:v>
                </c:pt>
                <c:pt idx="7">
                  <c:v>0.52903112976565225</c:v>
                </c:pt>
                <c:pt idx="8">
                  <c:v>0.537690498107804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2D2-43B9-A0C0-072171EF77A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06057135"/>
        <c:axId val="106056655"/>
      </c:barChart>
      <c:catAx>
        <c:axId val="1060571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056655"/>
        <c:crosses val="autoZero"/>
        <c:auto val="1"/>
        <c:lblAlgn val="ctr"/>
        <c:lblOffset val="100"/>
        <c:noMultiLvlLbl val="0"/>
      </c:catAx>
      <c:valAx>
        <c:axId val="106056655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0571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E37247-3B40-4156-9A16-F4250F9E35C4}" type="datetimeFigureOut">
              <a:rPr lang="en-GB" smtClean="0"/>
              <a:t>05/12/2025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15A37E-98C6-4D21-9860-5406EA7766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3783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xplore-education-statistics.service.gov.uk/find-statistics/higher-level-learners-in-england/2023-24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DA074E-5D18-4B7A-A9A2-7DB348AE550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6452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2C81AA-E530-29A6-A733-C6F4876B11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116DCF1-8876-7AD4-9EDB-F2BD282FC8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AEAF1A8-E257-AB26-2905-56401B72B0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D68294-DC00-6D38-D61B-67C1F13C65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7BEB28-411F-478A-9721-DCB8E92E990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9636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>
                <a:hlinkClick r:id="rId3" tooltip="https://explore-education-statistics.service.gov.uk/find-statistics/higher-level-learners-in-england/2023-24"/>
              </a:rPr>
              <a:t>Figure 1 &amp; 2 - Higher Level Learners in England, Academic year 2023/24 - Explore education statistics - GOV.UK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15A37E-98C6-4D21-9860-5406EA77666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8322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15A37E-98C6-4D21-9860-5406EA77666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2287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A8D118D-2BCC-4257-AFED-B794C7C526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41556" y="2324659"/>
            <a:ext cx="7296081" cy="790775"/>
          </a:xfr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5000"/>
              </a:lnSpc>
              <a:defRPr sz="4000" b="1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Title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CD4B75E-DBEF-4869-8866-2D0CD8203D7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1555" y="6253382"/>
            <a:ext cx="3229663" cy="37465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5pPr marL="744101" indent="0" algn="l">
              <a:buNone/>
              <a:defRPr/>
            </a:lvl5pPr>
          </a:lstStyle>
          <a:p>
            <a:pPr lvl="0"/>
            <a:r>
              <a:rPr lang="en-GB"/>
              <a:t>Month YYYY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0D9DD1-0B8F-492B-872E-711A3C7027D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1556" y="3124193"/>
            <a:ext cx="7296081" cy="790776"/>
          </a:xfrm>
        </p:spPr>
        <p:txBody>
          <a:bodyPr lIns="0" tIns="0" rIns="0" bIns="0">
            <a:noAutofit/>
          </a:bodyPr>
          <a:lstStyle>
            <a:lvl1pPr>
              <a:defRPr sz="3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286543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16DB07B-09C9-453F-B765-54897D475D9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96000" y="1361856"/>
            <a:ext cx="5508625" cy="46611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546" y="1361856"/>
            <a:ext cx="5288033" cy="4660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80B686D1-1E2E-4A9B-B3E8-6E81C44D7048}"/>
              </a:ext>
            </a:extLst>
          </p:cNvPr>
          <p:cNvSpPr txBox="1">
            <a:spLocks/>
          </p:cNvSpPr>
          <p:nvPr userDrawn="1"/>
        </p:nvSpPr>
        <p:spPr>
          <a:xfrm>
            <a:off x="453442" y="6348400"/>
            <a:ext cx="10154233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300" kern="1200">
                <a:solidFill>
                  <a:srgbClr val="0A548B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 b="0"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D6E40B-1386-4F79-92BB-AF61607C32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25D7DA47-9A89-48CB-829C-3D9A4879EB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On the Insert ribbon select Header and Footer to edit this holding text</a:t>
            </a:r>
            <a:endParaRPr lang="en-US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E0539D99-764F-4E3A-A750-F4EE808509D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AB73BC-B049-4115-A692-8D63A059BFB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6144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04BF72B-E63F-4D7A-9EDC-FE7CB2CEA6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80B686D1-1E2E-4A9B-B3E8-6E81C44D7048}"/>
              </a:ext>
            </a:extLst>
          </p:cNvPr>
          <p:cNvSpPr txBox="1">
            <a:spLocks/>
          </p:cNvSpPr>
          <p:nvPr userDrawn="1"/>
        </p:nvSpPr>
        <p:spPr>
          <a:xfrm>
            <a:off x="453442" y="6348400"/>
            <a:ext cx="10154233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300" kern="1200">
                <a:solidFill>
                  <a:srgbClr val="0A548B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 b="0">
              <a:solidFill>
                <a:srgbClr val="0000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6E03D2-9C7C-4AF2-BDB8-6D1A8E0800B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AE47C9-FA90-491B-A398-CE785F594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3199" y="1145808"/>
            <a:ext cx="6321143" cy="4626341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94282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ar Cover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7E39FA2-65DE-4E96-9C1B-DA718C416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A1183695-5B41-4020-8AEA-8FE559E328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0000" y="5775076"/>
            <a:ext cx="2973917" cy="946149"/>
          </a:xfrm>
        </p:spPr>
        <p:txBody>
          <a:bodyPr/>
          <a:lstStyle>
            <a:lvl1pPr marL="0" marR="0" indent="0" algn="l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>
                <a:solidFill>
                  <a:schemeClr val="tx1"/>
                </a:solidFill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/>
              <a:t>Department for Education</a:t>
            </a:r>
          </a:p>
        </p:txBody>
      </p:sp>
    </p:spTree>
    <p:extLst>
      <p:ext uri="{BB962C8B-B14F-4D97-AF65-F5344CB8AC3E}">
        <p14:creationId xmlns:p14="http://schemas.microsoft.com/office/powerpoint/2010/main" val="17362452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6E40B-1386-4F79-92BB-AF61607C32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25D7DA47-9A89-48CB-829C-3D9A4879EB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On the Insert ribbon select Header and Footer to edit this holding text</a:t>
            </a:r>
            <a:endParaRPr lang="en-GB" noProof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E0539D99-764F-4E3A-A750-F4EE808509D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AB73BC-B049-4115-A692-8D63A059BFB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1D13415-7349-4248-AADB-203192A0296E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87202" y="1418402"/>
            <a:ext cx="10648951" cy="4566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28537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7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0D370-7B0D-7AB0-678E-7A0EE3C62D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6C04E4-4B69-22C0-F064-F44B101768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5C0170-F912-741F-C392-50B37F1DD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6463B-5548-490D-9FF2-21EAC5EE5727}" type="datetimeFigureOut">
              <a:rPr lang="en-GB" smtClean="0"/>
              <a:t>05/12/2025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930FD1-104A-83A2-B3F7-F0CD3B035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828DCE-98FC-A2A7-99CB-EF4D66053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05868-8BED-46F2-88AB-F09716967C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75763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16E01-AEF3-2B39-730F-20D096151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E101F-2C6B-4247-58BE-32A60584B0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AB8969-AE5F-B372-27CF-F4705C17E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6463B-5548-490D-9FF2-21EAC5EE5727}" type="datetimeFigureOut">
              <a:rPr lang="en-GB" smtClean="0"/>
              <a:t>05/12/2025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BF003E-1636-6E29-99DE-4766B1C15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46C6BE-2D15-8F72-2644-24529F11B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05868-8BED-46F2-88AB-F09716967C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75998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A84A0-3939-48EC-8980-D2643D89F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2647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3FCE4F6-1D94-4B75-B104-762E7FBD0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38586" y="2836677"/>
            <a:ext cx="7492777" cy="1630088"/>
          </a:xfrm>
        </p:spPr>
        <p:txBody>
          <a:bodyPr anchor="t" anchorCtr="0">
            <a:normAutofit/>
          </a:bodyPr>
          <a:lstStyle>
            <a:lvl1pPr algn="l">
              <a:lnSpc>
                <a:spcPct val="85000"/>
              </a:lnSpc>
              <a:defRPr sz="3600" b="1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4137194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6E40B-1386-4F79-92BB-AF61607C32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25D7DA47-9A89-48CB-829C-3D9A4879EB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On the Insert ribbon select Header and Footer to edit this holding text</a:t>
            </a:r>
            <a:endParaRPr lang="en-GB" noProof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E0539D99-764F-4E3A-A750-F4EE808509D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AB73BC-B049-4115-A692-8D63A059BFB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1D13415-7349-4248-AADB-203192A0296E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87201" y="1418400"/>
            <a:ext cx="10648951" cy="4566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13875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7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035D63C-17A1-41CC-A450-F6FEDFD2D0E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2917" y="1418400"/>
            <a:ext cx="5091683" cy="4566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87200" y="1418401"/>
            <a:ext cx="5118077" cy="4566475"/>
          </a:xfrm>
        </p:spPr>
        <p:txBody>
          <a:bodyPr wrap="square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D6E40B-1386-4F79-92BB-AF61607C32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6034" y="541508"/>
            <a:ext cx="10663684" cy="512514"/>
          </a:xfrm>
        </p:spPr>
        <p:txBody>
          <a:bodyPr/>
          <a:lstStyle/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25D7DA47-9A89-48CB-829C-3D9A4879EB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On the Insert ribbon select Header and Footer to edit this holding text</a:t>
            </a:r>
            <a:endParaRPr lang="en-GB" noProof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E0539D99-764F-4E3A-A750-F4EE808509D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AB73BC-B049-4115-A692-8D63A059BFB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9760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FFA7F72-8DE6-4372-8955-6E4E929BB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80B686D1-1E2E-4A9B-B3E8-6E81C44D7048}"/>
              </a:ext>
            </a:extLst>
          </p:cNvPr>
          <p:cNvSpPr txBox="1">
            <a:spLocks/>
          </p:cNvSpPr>
          <p:nvPr userDrawn="1"/>
        </p:nvSpPr>
        <p:spPr>
          <a:xfrm>
            <a:off x="453442" y="6348400"/>
            <a:ext cx="10154233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300" kern="1200">
                <a:solidFill>
                  <a:srgbClr val="0A548B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 b="0">
              <a:solidFill>
                <a:srgbClr val="0000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6E03D2-9C7C-4AF2-BDB8-6D1A8E0800B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EC95F3F-D857-4030-AEB6-4FEE5D082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5833" y="1002632"/>
            <a:ext cx="6535037" cy="47028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922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ar Cover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B9FE3D4-7D5B-49B4-B6DB-5154DB3A53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A1044DD0-6F2A-47E0-BB43-387096540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351" y="5775075"/>
            <a:ext cx="2973919" cy="94614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824449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F290C33-4E3D-48B5-9792-BE113CB1B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6868" y="1754910"/>
            <a:ext cx="7296081" cy="1357746"/>
          </a:xfr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5000"/>
              </a:lnSpc>
              <a:defRPr sz="4000" b="1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CD4B75E-DBEF-4869-8866-2D0CD8203D7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6869" y="6253382"/>
            <a:ext cx="3229663" cy="37465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5pPr marL="744083" indent="0" algn="l">
              <a:buNone/>
              <a:defRPr/>
            </a:lvl5pPr>
          </a:lstStyle>
          <a:p>
            <a:pPr lvl="0"/>
            <a:r>
              <a:rPr lang="en-GB"/>
              <a:t>Month </a:t>
            </a:r>
            <a:r>
              <a:rPr lang="en-GB" noProof="0"/>
              <a:t>YYYY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0D9DD1-0B8F-492B-872E-711A3C7027D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76868" y="3191521"/>
            <a:ext cx="7296081" cy="857250"/>
          </a:xfrm>
        </p:spPr>
        <p:txBody>
          <a:bodyPr lIns="0" tIns="0" rIns="0" bIns="0">
            <a:noAutofit/>
          </a:bodyPr>
          <a:lstStyle>
            <a:lvl1pPr>
              <a:defRPr sz="3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6136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ABA4E23-FCBE-46E9-AF92-F481572D7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38586" y="2836677"/>
            <a:ext cx="7492777" cy="1630088"/>
          </a:xfrm>
        </p:spPr>
        <p:txBody>
          <a:bodyPr anchor="t" anchorCtr="0">
            <a:normAutofit/>
          </a:bodyPr>
          <a:lstStyle>
            <a:lvl1pPr algn="l">
              <a:lnSpc>
                <a:spcPct val="85000"/>
              </a:lnSpc>
              <a:defRPr sz="3600" b="1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4199236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546" y="1361856"/>
            <a:ext cx="10956797" cy="469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D6E40B-1386-4F79-92BB-AF61607C32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63F045-6FE1-4010-B19A-965F378207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On the Insert ribbon select Header and Footer to edit this holding text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80D8CA-E46C-483D-8651-178424FBAA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AB73BC-B049-4115-A692-8D63A059BFB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9332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6034" y="541508"/>
            <a:ext cx="10663684" cy="51251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423" y="1417531"/>
            <a:ext cx="10642295" cy="456734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74724" y="6241535"/>
            <a:ext cx="10154233" cy="3651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/>
              <a:t>On the Insert ribbon select Header and Footer to edit this holding text</a:t>
            </a:r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9016" y="6241535"/>
            <a:ext cx="750701" cy="18149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lang="en-US" sz="1200" b="0" kern="120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74D8B4B-93CA-40C4-A67B-39E5EDB6BC1B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614316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hdr="0" dt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rgbClr val="003764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685783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rgbClr val="0A548B"/>
        </a:buClr>
        <a:buSzPct val="100000"/>
        <a:buFont typeface="Corbel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0" indent="0" algn="l" defTabSz="685783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rgbClr val="0A548B"/>
        </a:buClr>
        <a:buSzPct val="100000"/>
        <a:buFont typeface="Corbel" pitchFamily="34" charset="0"/>
        <a:buNone/>
        <a:defRPr sz="16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216000" indent="-215995" algn="l" defTabSz="685783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tx2"/>
        </a:buClr>
        <a:buSzPct val="100000"/>
        <a:buFont typeface="Corbel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431989" indent="-215995" algn="l" defTabSz="685783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tx1"/>
        </a:buClr>
        <a:buSzPct val="100000"/>
        <a:buFont typeface="Corbel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647984" indent="-215995" algn="l" defTabSz="685783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tx1"/>
        </a:buClr>
        <a:buSzPct val="100000"/>
        <a:buFont typeface="Corbel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199970" indent="-171446" algn="l" defTabSz="685783" rtl="0" eaLnBrk="1" latinLnBrk="0" hangingPunct="1">
        <a:lnSpc>
          <a:spcPct val="90000"/>
        </a:lnSpc>
        <a:spcBef>
          <a:spcPts val="151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424964" indent="-171446" algn="l" defTabSz="685783" rtl="0" eaLnBrk="1" latinLnBrk="0" hangingPunct="1">
        <a:lnSpc>
          <a:spcPct val="90000"/>
        </a:lnSpc>
        <a:spcBef>
          <a:spcPts val="151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649959" indent="-171446" algn="l" defTabSz="685783" rtl="0" eaLnBrk="1" latinLnBrk="0" hangingPunct="1">
        <a:lnSpc>
          <a:spcPct val="90000"/>
        </a:lnSpc>
        <a:spcBef>
          <a:spcPts val="151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874953" indent="-171446" algn="l" defTabSz="685783" rtl="0" eaLnBrk="1" latinLnBrk="0" hangingPunct="1">
        <a:lnSpc>
          <a:spcPct val="90000"/>
        </a:lnSpc>
        <a:spcBef>
          <a:spcPts val="151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377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6335" y="501048"/>
            <a:ext cx="10956620" cy="51251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7723" y="1368979"/>
            <a:ext cx="10956620" cy="46708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47725" y="6201810"/>
            <a:ext cx="10154233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51" b="0">
                <a:solidFill>
                  <a:srgbClr val="4D4D4D"/>
                </a:solidFill>
              </a:defRPr>
            </a:lvl1pPr>
          </a:lstStyle>
          <a:p>
            <a:r>
              <a:rPr lang="en-GB"/>
              <a:t>On the Insert ribbon select Header and Footer to edit this holding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3643" y="6201810"/>
            <a:ext cx="750701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lang="en-US" sz="1051" b="0" kern="120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FAB73BC-B049-4115-A692-8D63A059BFB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9567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</p:sldLayoutIdLst>
  <p:hf hdr="0" dt="0"/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rgbClr val="003764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685766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rgbClr val="0A548B"/>
        </a:buClr>
        <a:buSzPct val="100000"/>
        <a:buFont typeface="Corbel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0" indent="0" algn="l" defTabSz="685766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rgbClr val="0A548B"/>
        </a:buClr>
        <a:buSzPct val="100000"/>
        <a:buFont typeface="Corbel" pitchFamily="34" charset="0"/>
        <a:buNone/>
        <a:defRPr sz="18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215995" indent="-215989" algn="l" defTabSz="685766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tx2"/>
        </a:buClr>
        <a:buSzPct val="100000"/>
        <a:buFont typeface="Corbel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431979" indent="-215989" algn="l" defTabSz="685766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tx1"/>
        </a:buClr>
        <a:buSzPct val="100000"/>
        <a:buFont typeface="Corbel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647968" indent="-215989" algn="l" defTabSz="685766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tx1"/>
        </a:buClr>
        <a:buSzPct val="100000"/>
        <a:buFont typeface="Corbel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199941" indent="-171442" algn="l" defTabSz="685766" rtl="0" eaLnBrk="1" latinLnBrk="0" hangingPunct="1">
        <a:lnSpc>
          <a:spcPct val="90000"/>
        </a:lnSpc>
        <a:spcBef>
          <a:spcPts val="151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424928" indent="-171442" algn="l" defTabSz="685766" rtl="0" eaLnBrk="1" latinLnBrk="0" hangingPunct="1">
        <a:lnSpc>
          <a:spcPct val="90000"/>
        </a:lnSpc>
        <a:spcBef>
          <a:spcPts val="151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649917" indent="-171442" algn="l" defTabSz="685766" rtl="0" eaLnBrk="1" latinLnBrk="0" hangingPunct="1">
        <a:lnSpc>
          <a:spcPct val="90000"/>
        </a:lnSpc>
        <a:spcBef>
          <a:spcPts val="151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874906" indent="-171442" algn="l" defTabSz="685766" rtl="0" eaLnBrk="1" latinLnBrk="0" hangingPunct="1">
        <a:lnSpc>
          <a:spcPct val="90000"/>
        </a:lnSpc>
        <a:spcBef>
          <a:spcPts val="151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82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4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8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2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3C06B3-B0FF-A58D-D48B-E8BACAEE3F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/>
              <a:t>December 2025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3E0C95B-36F6-CDF6-2CBB-1D6561448E37}"/>
              </a:ext>
            </a:extLst>
          </p:cNvPr>
          <p:cNvSpPr txBox="1">
            <a:spLocks/>
          </p:cNvSpPr>
          <p:nvPr/>
        </p:nvSpPr>
        <p:spPr>
          <a:xfrm>
            <a:off x="676869" y="1066626"/>
            <a:ext cx="10057969" cy="294521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685766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1" kern="1200" cap="none" baseline="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 lvl="0">
              <a:defRPr/>
            </a:pPr>
            <a:r>
              <a:rPr lang="en-GB" i="1"/>
              <a:t>Integrating tertiary education to drive growth and opportunity</a:t>
            </a:r>
            <a:br>
              <a:rPr kumimoji="0" lang="en-GB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j-ea"/>
                <a:cs typeface="Arial" panose="020B0604020202020204" pitchFamily="34" charset="0"/>
              </a:rPr>
            </a:br>
            <a:endParaRPr kumimoji="0" lang="en-GB" sz="4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241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8D5508-4546-6BA9-BE06-F80F431428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F456EC-67B4-878B-DE37-8AFA5C448A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982030" y="6394295"/>
            <a:ext cx="750701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8F40E9E-BB73-9A36-755D-74478405583D}"/>
              </a:ext>
            </a:extLst>
          </p:cNvPr>
          <p:cNvSpPr txBox="1"/>
          <p:nvPr/>
        </p:nvSpPr>
        <p:spPr>
          <a:xfrm>
            <a:off x="5341832" y="1567018"/>
            <a:ext cx="130352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1838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Vision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8F13FE5-AB7C-3607-D464-8C3018810E2C}"/>
              </a:ext>
            </a:extLst>
          </p:cNvPr>
          <p:cNvSpPr/>
          <p:nvPr/>
        </p:nvSpPr>
        <p:spPr>
          <a:xfrm>
            <a:off x="4521477" y="2145284"/>
            <a:ext cx="2944236" cy="88080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 joined-up skills system that targets skills gaps and leaves no place or person behind</a:t>
            </a:r>
            <a:endParaRPr kumimoji="0" lang="en-GB" sz="1400" b="0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A3CF23D1-42C8-DE38-C937-CF6D7D7C17D3}"/>
              </a:ext>
            </a:extLst>
          </p:cNvPr>
          <p:cNvSpPr/>
          <p:nvPr/>
        </p:nvSpPr>
        <p:spPr>
          <a:xfrm>
            <a:off x="4521477" y="3147726"/>
            <a:ext cx="2944236" cy="106987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 specialist and prestigious FE sector with high-quality study pathways into work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9C5669F-F146-72F4-79E2-6E582F32CCC0}"/>
              </a:ext>
            </a:extLst>
          </p:cNvPr>
          <p:cNvSpPr/>
          <p:nvPr/>
        </p:nvSpPr>
        <p:spPr>
          <a:xfrm>
            <a:off x="4521477" y="4339239"/>
            <a:ext cx="2944236" cy="106987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 world-leading higher education sector that drives innovation, growth, and delivers good value for students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C46D41C-3DE0-6F2B-06BF-B28D7224C69C}"/>
              </a:ext>
            </a:extLst>
          </p:cNvPr>
          <p:cNvSpPr txBox="1"/>
          <p:nvPr/>
        </p:nvSpPr>
        <p:spPr>
          <a:xfrm>
            <a:off x="1435417" y="1567018"/>
            <a:ext cx="130352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1838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Challenges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BDC1CD38-0408-0E24-8094-036B3AF86D68}"/>
              </a:ext>
            </a:extLst>
          </p:cNvPr>
          <p:cNvSpPr/>
          <p:nvPr/>
        </p:nvSpPr>
        <p:spPr>
          <a:xfrm>
            <a:off x="316298" y="2145284"/>
            <a:ext cx="3541764" cy="78756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900k more skilled workers needed in priority occupations by 2030</a:t>
            </a:r>
            <a:br>
              <a:rPr lang="en-GB" sz="1400">
                <a:solidFill>
                  <a:schemeClr val="tx1"/>
                </a:solidFill>
                <a:latin typeface="Arial" panose="020B0604020202020204"/>
              </a:rPr>
            </a:b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- </a:t>
            </a:r>
            <a:r>
              <a:rPr lang="en-GB" sz="1400">
                <a:solidFill>
                  <a:schemeClr val="tx1"/>
                </a:solidFill>
              </a:rPr>
              <a:t>with 2/3rds requiring L4+ skills</a:t>
            </a: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E1752D93-4349-3D8C-3FCA-5AC58EB4FBC0}"/>
              </a:ext>
            </a:extLst>
          </p:cNvPr>
          <p:cNvSpPr/>
          <p:nvPr/>
        </p:nvSpPr>
        <p:spPr>
          <a:xfrm>
            <a:off x="294444" y="5463062"/>
            <a:ext cx="3541764" cy="51251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Employer investment in training reduced by 24% since 2017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4E4F69A4-3CAF-74FA-FDE3-D450B06C29ED}"/>
              </a:ext>
            </a:extLst>
          </p:cNvPr>
          <p:cNvSpPr/>
          <p:nvPr/>
        </p:nvSpPr>
        <p:spPr>
          <a:xfrm>
            <a:off x="316298" y="3547363"/>
            <a:ext cx="3541764" cy="41918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8.5m adults lack basic skills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95D8CBF4-BFBF-75BD-E4B6-F8A9789B1243}"/>
              </a:ext>
            </a:extLst>
          </p:cNvPr>
          <p:cNvSpPr/>
          <p:nvPr/>
        </p:nvSpPr>
        <p:spPr>
          <a:xfrm>
            <a:off x="316298" y="3028615"/>
            <a:ext cx="3541764" cy="41918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 in 7 16-24 year olds NEET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EA376563-48E2-D521-2FAA-3917ED29095E}"/>
              </a:ext>
            </a:extLst>
          </p:cNvPr>
          <p:cNvSpPr/>
          <p:nvPr/>
        </p:nvSpPr>
        <p:spPr>
          <a:xfrm>
            <a:off x="294444" y="6079698"/>
            <a:ext cx="3541764" cy="51251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118 HE providers or 44% forecasting financial deficit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9224A26-FCCB-EC67-D2AD-66D3E37C6A6E}"/>
              </a:ext>
            </a:extLst>
          </p:cNvPr>
          <p:cNvSpPr txBox="1"/>
          <p:nvPr/>
        </p:nvSpPr>
        <p:spPr>
          <a:xfrm>
            <a:off x="9350004" y="1567018"/>
            <a:ext cx="130352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1838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Outcomes</a:t>
            </a:r>
          </a:p>
        </p:txBody>
      </p:sp>
      <p:sp>
        <p:nvSpPr>
          <p:cNvPr id="42" name="Arrow: Pentagon 41">
            <a:extLst>
              <a:ext uri="{FF2B5EF4-FFF2-40B4-BE49-F238E27FC236}">
                <a16:creationId xmlns:a16="http://schemas.microsoft.com/office/drawing/2014/main" id="{040945E0-4697-AB0D-00A6-3239D001D58E}"/>
              </a:ext>
            </a:extLst>
          </p:cNvPr>
          <p:cNvSpPr/>
          <p:nvPr/>
        </p:nvSpPr>
        <p:spPr>
          <a:xfrm>
            <a:off x="4094905" y="3274048"/>
            <a:ext cx="287696" cy="1579275"/>
          </a:xfrm>
          <a:prstGeom prst="homePlate">
            <a:avLst>
              <a:gd name="adj" fmla="val 82000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3" name="Arrow: Pentagon 42">
            <a:extLst>
              <a:ext uri="{FF2B5EF4-FFF2-40B4-BE49-F238E27FC236}">
                <a16:creationId xmlns:a16="http://schemas.microsoft.com/office/drawing/2014/main" id="{061BB39F-D325-BD0F-1FE1-05B1F1CF565F}"/>
              </a:ext>
            </a:extLst>
          </p:cNvPr>
          <p:cNvSpPr/>
          <p:nvPr/>
        </p:nvSpPr>
        <p:spPr>
          <a:xfrm>
            <a:off x="7724410" y="3274048"/>
            <a:ext cx="287696" cy="1579275"/>
          </a:xfrm>
          <a:prstGeom prst="homePlate">
            <a:avLst>
              <a:gd name="adj" fmla="val 82000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9" name="Title 3">
            <a:extLst>
              <a:ext uri="{FF2B5EF4-FFF2-40B4-BE49-F238E27FC236}">
                <a16:creationId xmlns:a16="http://schemas.microsoft.com/office/drawing/2014/main" id="{8E7FFF1C-98E7-5B1E-2167-39EE02972837}"/>
              </a:ext>
            </a:extLst>
          </p:cNvPr>
          <p:cNvSpPr txBox="1">
            <a:spLocks/>
          </p:cNvSpPr>
          <p:nvPr/>
        </p:nvSpPr>
        <p:spPr>
          <a:xfrm>
            <a:off x="554710" y="778302"/>
            <a:ext cx="10956620" cy="51251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00376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003764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Vision: 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764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 world-leading skills system which meets employers’ needs; supports innovation, research, and development; and improves people’s lives. 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42DC9A1-0B51-4D6C-A6F0-B6C2D16755FD}"/>
              </a:ext>
            </a:extLst>
          </p:cNvPr>
          <p:cNvSpPr/>
          <p:nvPr/>
        </p:nvSpPr>
        <p:spPr>
          <a:xfrm>
            <a:off x="8270803" y="2145284"/>
            <a:ext cx="3461928" cy="4215806"/>
          </a:xfrm>
          <a:prstGeom prst="roundRect">
            <a:avLst/>
          </a:prstGeom>
          <a:solidFill>
            <a:srgbClr val="D2EBF5"/>
          </a:solidFill>
          <a:ln w="19050" cap="flat" cmpd="sng" algn="ctr">
            <a:solidFill>
              <a:srgbClr val="88CFE5"/>
            </a:solidFill>
            <a:prstDash val="solid"/>
          </a:ln>
          <a:effectLst/>
        </p:spPr>
        <p:txBody>
          <a:bodyPr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  <a:sym typeface="Arial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Two-thirds of young people</a:t>
            </a: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by age 25 participating in level 4</a:t>
            </a:r>
            <a:r>
              <a:rPr lang="en-GB" sz="1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+,</a:t>
            </a: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and </a:t>
            </a:r>
            <a:r>
              <a:rPr lang="en-GB" sz="1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10</a:t>
            </a: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% of young people participating in Level 4/5 by 2040.</a:t>
            </a:r>
            <a:endParaRPr lang="en-GB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Reduce </a:t>
            </a: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the number of </a:t>
            </a: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skills shortage vacancies </a:t>
            </a: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in priority sectors.</a:t>
            </a:r>
            <a:endParaRPr lang="en-GB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Increase starts in priority courses, </a:t>
            </a: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mapped to skills needs in priority sectors, to deliver our sector skills packages.</a:t>
            </a:r>
            <a:endParaRPr lang="en-GB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Build our teacher workforce </a:t>
            </a: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across colleges, mainstream secondary and specialist schools.</a:t>
            </a:r>
            <a:endParaRPr lang="en-GB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Decrease </a:t>
            </a: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the UK 16-24 </a:t>
            </a: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NEET rate.</a:t>
            </a:r>
            <a:endParaRPr lang="en-GB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6825C2DD-C3B3-0371-DB73-2B0577C8BEEE}"/>
              </a:ext>
            </a:extLst>
          </p:cNvPr>
          <p:cNvSpPr/>
          <p:nvPr/>
        </p:nvSpPr>
        <p:spPr>
          <a:xfrm>
            <a:off x="294444" y="4049672"/>
            <a:ext cx="3541764" cy="60584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Only 9% adults trained in L4/5 technical skills – this ranks 5</a:t>
            </a:r>
            <a:r>
              <a:rPr kumimoji="0" lang="en-GB" sz="14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compared to G7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94A73B1F-B60F-B88A-DDD1-DAA4E8AECA7F}"/>
              </a:ext>
            </a:extLst>
          </p:cNvPr>
          <p:cNvSpPr/>
          <p:nvPr/>
        </p:nvSpPr>
        <p:spPr>
          <a:xfrm>
            <a:off x="294444" y="4792363"/>
            <a:ext cx="3541764" cy="57269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4% teacher vacancy rate in colleges – 7% in construction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23E56E6-F8C2-7A19-71C6-863DA898EDD7}"/>
              </a:ext>
            </a:extLst>
          </p:cNvPr>
          <p:cNvSpPr/>
          <p:nvPr/>
        </p:nvSpPr>
        <p:spPr>
          <a:xfrm>
            <a:off x="4521477" y="5530753"/>
            <a:ext cx="2944236" cy="1069874"/>
          </a:xfrm>
          <a:prstGeom prst="roundRect">
            <a:avLst/>
          </a:prstGeom>
          <a:solidFill>
            <a:schemeClr val="bg2">
              <a:lumMod val="9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Guided by an ambition for more young people to enter higher-level study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B45E2F-11CC-AA92-8848-3C1C712C4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611" y="257373"/>
            <a:ext cx="6660000" cy="514200"/>
          </a:xfrm>
        </p:spPr>
        <p:txBody>
          <a:bodyPr/>
          <a:lstStyle/>
          <a:p>
            <a:r>
              <a:rPr lang="en-GB" b="1" kern="1200">
                <a:solidFill>
                  <a:srgbClr val="003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Post-16 Education and Skills White Paper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5625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EBCC56-5FFE-40F2-55B4-3C194F6DC7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07007768-3893-1380-6017-02A7B490D92C}"/>
              </a:ext>
            </a:extLst>
          </p:cNvPr>
          <p:cNvGraphicFramePr/>
          <p:nvPr/>
        </p:nvGraphicFramePr>
        <p:xfrm>
          <a:off x="55242" y="2938799"/>
          <a:ext cx="5580000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Content Placeholder 11">
            <a:extLst>
              <a:ext uri="{FF2B5EF4-FFF2-40B4-BE49-F238E27FC236}">
                <a16:creationId xmlns:a16="http://schemas.microsoft.com/office/drawing/2014/main" id="{F4211AD3-44DF-2333-8DF9-DEE8210CBFD2}"/>
              </a:ext>
            </a:extLst>
          </p:cNvPr>
          <p:cNvSpPr txBox="1">
            <a:spLocks/>
          </p:cNvSpPr>
          <p:nvPr/>
        </p:nvSpPr>
        <p:spPr>
          <a:xfrm>
            <a:off x="453642" y="1483468"/>
            <a:ext cx="5181600" cy="110642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/>
              <a:t>The number of L4/5 entrants has been </a:t>
            </a:r>
            <a:r>
              <a:rPr lang="en-GB" sz="1800" b="1"/>
              <a:t>relatively stable</a:t>
            </a:r>
            <a:r>
              <a:rPr lang="en-GB" sz="1800"/>
              <a:t> at around 140,000 since 2017/18, with a </a:t>
            </a:r>
            <a:r>
              <a:rPr lang="en-GB" sz="1800" b="1"/>
              <a:t>slight increase </a:t>
            </a:r>
            <a:r>
              <a:rPr lang="en-GB" sz="1800"/>
              <a:t>between 2021/22 and 2023/24, driven by an increase in the number of L4 entrants.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64B23F6-3993-A75A-E55B-ACD9F2C23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348907"/>
            <a:ext cx="11856720" cy="1325563"/>
          </a:xfrm>
        </p:spPr>
        <p:txBody>
          <a:bodyPr>
            <a:noAutofit/>
          </a:bodyPr>
          <a:lstStyle/>
          <a:p>
            <a:r>
              <a:rPr lang="en-GB" sz="2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Overall L4/5 participation has changed little over time</a:t>
            </a:r>
            <a:r>
              <a:rPr lang="en-GB">
                <a:solidFill>
                  <a:srgbClr val="002060"/>
                </a:solidFill>
              </a:rPr>
              <a:t> however, the make-up of L4/5 entrants is transforming by route and age</a:t>
            </a:r>
            <a:br>
              <a:rPr lang="en-GB" sz="2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2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4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11">
            <a:extLst>
              <a:ext uri="{FF2B5EF4-FFF2-40B4-BE49-F238E27FC236}">
                <a16:creationId xmlns:a16="http://schemas.microsoft.com/office/drawing/2014/main" id="{9684926A-AD96-78E8-B756-D3F05C4D0288}"/>
              </a:ext>
            </a:extLst>
          </p:cNvPr>
          <p:cNvSpPr txBox="1">
            <a:spLocks/>
          </p:cNvSpPr>
          <p:nvPr/>
        </p:nvSpPr>
        <p:spPr>
          <a:xfrm>
            <a:off x="6716900" y="1330927"/>
            <a:ext cx="5181600" cy="179096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68576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0A548B"/>
              </a:buClr>
              <a:buSzPct val="100000"/>
              <a:buFont typeface="Corbel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68576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0A548B"/>
              </a:buClr>
              <a:buSzPct val="100000"/>
              <a:buFont typeface="Corbel" pitchFamily="34" charset="0"/>
              <a:buNone/>
              <a:defRPr sz="1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15995" indent="-215989" algn="l" defTabSz="68576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SzPct val="100000"/>
              <a:buFont typeface="Corbel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31979" indent="-215989" algn="l" defTabSz="68576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SzPct val="100000"/>
              <a:buFont typeface="Corbel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47968" indent="-215989" algn="l" defTabSz="68576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SzPct val="100000"/>
              <a:buFont typeface="Corbel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199941" indent="-171442" algn="l" defTabSz="685766" rtl="0" eaLnBrk="1" latinLnBrk="0" hangingPunct="1">
              <a:lnSpc>
                <a:spcPct val="90000"/>
              </a:lnSpc>
              <a:spcBef>
                <a:spcPts val="151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424928" indent="-171442" algn="l" defTabSz="685766" rtl="0" eaLnBrk="1" latinLnBrk="0" hangingPunct="1">
              <a:lnSpc>
                <a:spcPct val="90000"/>
              </a:lnSpc>
              <a:spcBef>
                <a:spcPts val="151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1649917" indent="-171442" algn="l" defTabSz="685766" rtl="0" eaLnBrk="1" latinLnBrk="0" hangingPunct="1">
              <a:lnSpc>
                <a:spcPct val="90000"/>
              </a:lnSpc>
              <a:spcBef>
                <a:spcPts val="151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1874906" indent="-171442" algn="l" defTabSz="685766" rtl="0" eaLnBrk="1" latinLnBrk="0" hangingPunct="1">
              <a:lnSpc>
                <a:spcPct val="90000"/>
              </a:lnSpc>
              <a:spcBef>
                <a:spcPts val="151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Just </a:t>
            </a:r>
            <a:r>
              <a:rPr lang="en-GB" b="1"/>
              <a:t>over half </a:t>
            </a:r>
            <a:r>
              <a:rPr lang="en-GB"/>
              <a:t>(53.8% in 23/24) of those entering L4/5 are </a:t>
            </a:r>
            <a:r>
              <a:rPr lang="en-GB" b="1"/>
              <a:t>aged 30+</a:t>
            </a:r>
            <a:r>
              <a:rPr lang="en-GB"/>
              <a:t>.</a:t>
            </a:r>
            <a:r>
              <a:rPr lang="en-GB" b="1"/>
              <a:t> </a:t>
            </a:r>
            <a:r>
              <a:rPr lang="en-GB"/>
              <a:t>This is higher than the proportion among all L4+ entrants (33%).</a:t>
            </a:r>
          </a:p>
          <a:p>
            <a:r>
              <a:rPr lang="en-GB"/>
              <a:t>The proportion of entrants below age 30 </a:t>
            </a:r>
            <a:r>
              <a:rPr lang="en-GB" b="1"/>
              <a:t>fell</a:t>
            </a:r>
            <a:r>
              <a:rPr lang="en-GB"/>
              <a:t> from </a:t>
            </a:r>
            <a:r>
              <a:rPr lang="en-GB" b="1"/>
              <a:t>52.7%</a:t>
            </a:r>
            <a:r>
              <a:rPr lang="en-GB"/>
              <a:t> in 15/16 to </a:t>
            </a:r>
            <a:r>
              <a:rPr lang="en-GB" b="1"/>
              <a:t>46.2%</a:t>
            </a:r>
            <a:r>
              <a:rPr lang="en-GB"/>
              <a:t> in 23/24. This is mainly driven by declining entrant numbers aged up to 24. 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B8B28EB7-22FF-6855-4E3C-B84C7F04309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0771902"/>
              </p:ext>
            </p:extLst>
          </p:nvPr>
        </p:nvGraphicFramePr>
        <p:xfrm>
          <a:off x="6226628" y="3258000"/>
          <a:ext cx="5802500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00445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DC66905-2C87-92AF-DB4E-BC2EAB86C48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15628" y="1334710"/>
            <a:ext cx="7360828" cy="5232225"/>
          </a:xfrm>
          <a:ln>
            <a:solidFill>
              <a:schemeClr val="tx1"/>
            </a:solidFill>
          </a:ln>
          <a:effectLst/>
        </p:spPr>
        <p:txBody>
          <a:bodyPr vert="horz" lIns="91440" tIns="90000" rIns="91440" bIns="91440" rtlCol="0" anchor="t">
            <a:noAutofit/>
          </a:bodyPr>
          <a:lstStyle/>
          <a:p>
            <a:r>
              <a:rPr lang="en-GB" b="1" dirty="0">
                <a:latin typeface="Arial"/>
                <a:cs typeface="Arial"/>
              </a:rPr>
              <a:t>Questions:</a:t>
            </a:r>
            <a:endParaRPr lang="en-GB" b="1" dirty="0"/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latin typeface="Arial"/>
                <a:cs typeface="Arial"/>
              </a:rPr>
              <a:t>How does the 'missing middle' impact you and your region (employers/provider perspective)?</a:t>
            </a:r>
            <a:br>
              <a:rPr lang="en-GB" dirty="0"/>
            </a:br>
            <a:endParaRPr lang="en-GB" dirty="0"/>
          </a:p>
          <a:p>
            <a:pPr marL="342900" indent="-342900">
              <a:buAutoNum type="arabicPeriod"/>
            </a:pPr>
            <a:r>
              <a:rPr lang="en-GB" dirty="0">
                <a:latin typeface="Arial"/>
                <a:cs typeface="Arial"/>
              </a:rPr>
              <a:t>How well recognised are L4/5 qualifications (a) by learners, and</a:t>
            </a:r>
            <a:br>
              <a:rPr lang="en-GB" dirty="0">
                <a:latin typeface="Arial"/>
                <a:cs typeface="Arial"/>
              </a:rPr>
            </a:br>
            <a:r>
              <a:rPr lang="en-GB" dirty="0">
                <a:latin typeface="Arial"/>
                <a:cs typeface="Arial"/>
              </a:rPr>
              <a:t>(b) by employers in your region? Does this impact on supply?</a:t>
            </a:r>
            <a:br>
              <a:rPr lang="en-GB" dirty="0">
                <a:latin typeface="Arial"/>
                <a:cs typeface="Arial"/>
              </a:rPr>
            </a:br>
            <a:endParaRPr lang="en-GB" dirty="0">
              <a:latin typeface="Arial"/>
              <a:cs typeface="Arial"/>
            </a:endParaRPr>
          </a:p>
          <a:p>
            <a:pPr marL="342900" indent="-342900">
              <a:buAutoNum type="arabicPeriod"/>
            </a:pPr>
            <a:r>
              <a:rPr lang="en-GB" dirty="0">
                <a:latin typeface="Arial"/>
                <a:cs typeface="Arial"/>
              </a:rPr>
              <a:t>Reflecting on the above, how can we grow demand for L4/5 qualifications – from both learners and employers? </a:t>
            </a:r>
            <a:r>
              <a:rPr lang="en-GB" i="1" dirty="0">
                <a:latin typeface="Arial"/>
                <a:cs typeface="Arial"/>
              </a:rPr>
              <a:t>What opportunities are there for FE/HE collaboration here?</a:t>
            </a:r>
          </a:p>
          <a:p>
            <a:pPr marL="342900" indent="-342900">
              <a:buAutoNum type="arabicPeriod"/>
            </a:pPr>
            <a:endParaRPr lang="en-GB" i="1" dirty="0">
              <a:latin typeface="Arial"/>
              <a:cs typeface="Arial"/>
            </a:endParaRPr>
          </a:p>
          <a:p>
            <a:pPr marL="342900" indent="-342900">
              <a:buFont typeface="Corbel" pitchFamily="34" charset="0"/>
              <a:buAutoNum type="arabicPeriod"/>
            </a:pPr>
            <a:r>
              <a:rPr lang="en-GB" dirty="0">
                <a:latin typeface="Arial"/>
                <a:cs typeface="Arial"/>
              </a:rPr>
              <a:t>How should L4/5 be positioned/branded within the qualification landscape, e.g. in relation to 'academic' / 'technical' / 'vocational' provision, and considering new V Levels and degree break points?</a:t>
            </a:r>
          </a:p>
          <a:p>
            <a:pPr marL="342900" indent="-342900">
              <a:buAutoNum type="arabicPeriod"/>
            </a:pPr>
            <a:endParaRPr lang="en-GB" dirty="0">
              <a:latin typeface="Arial"/>
              <a:cs typeface="Arial"/>
            </a:endParaRPr>
          </a:p>
          <a:p>
            <a:pPr marL="342900" indent="-342900">
              <a:buFont typeface="+mj-lt"/>
              <a:buAutoNum type="arabicPeriod"/>
            </a:pPr>
            <a:endParaRPr lang="en-GB" sz="2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70B447-F737-7700-5434-FCC169EB70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AB73BC-B049-4115-A692-8D63A059BFB8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1B154B-7E60-CEE5-31B7-30DA1B3EECDE}"/>
              </a:ext>
            </a:extLst>
          </p:cNvPr>
          <p:cNvSpPr txBox="1"/>
          <p:nvPr/>
        </p:nvSpPr>
        <p:spPr>
          <a:xfrm>
            <a:off x="7576457" y="1309346"/>
            <a:ext cx="4533582" cy="34163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b="1" dirty="0">
                <a:cs typeface="Arial"/>
              </a:rPr>
              <a:t>Please nominate a member of your table to feedback</a:t>
            </a:r>
            <a:r>
              <a:rPr lang="en-GB" dirty="0">
                <a:cs typeface="Arial"/>
              </a:rPr>
              <a:t> in the discussion part of the session</a:t>
            </a:r>
          </a:p>
          <a:p>
            <a:endParaRPr lang="en-GB" dirty="0"/>
          </a:p>
          <a:p>
            <a:r>
              <a:rPr lang="en-GB" dirty="0"/>
              <a:t>Please also nominate someone from your table to </a:t>
            </a:r>
            <a:r>
              <a:rPr lang="en-GB" b="1" dirty="0"/>
              <a:t>submit your group’s views via Microsoft forms (</a:t>
            </a:r>
            <a:r>
              <a:rPr lang="en-GB" u="sng" dirty="0"/>
              <a:t>QR code below or use https://forms.office.com/e/ysm4207pJA )</a:t>
            </a:r>
            <a:br>
              <a:rPr lang="en-GB" u="sng" dirty="0"/>
            </a:br>
            <a:br>
              <a:rPr lang="en-GB" dirty="0">
                <a:cs typeface="Arial"/>
              </a:rPr>
            </a:br>
            <a:r>
              <a:rPr lang="en-GB" dirty="0">
                <a:cs typeface="Arial"/>
              </a:rPr>
              <a:t>Please note the survey will remain open until 12/12 and further views are welcome.</a:t>
            </a:r>
          </a:p>
          <a:p>
            <a:endParaRPr lang="en-GB" dirty="0">
              <a:cs typeface="Arial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947FEB48-B8A3-6BDB-1B22-93495B24F095}"/>
              </a:ext>
            </a:extLst>
          </p:cNvPr>
          <p:cNvSpPr txBox="1">
            <a:spLocks/>
          </p:cNvSpPr>
          <p:nvPr/>
        </p:nvSpPr>
        <p:spPr>
          <a:xfrm>
            <a:off x="341011" y="197260"/>
            <a:ext cx="11509978" cy="51251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00376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dirty="0">
                <a:latin typeface="Arial"/>
                <a:cs typeface="Arial"/>
              </a:rPr>
              <a:t>Working on your tables, we would like you to reflect, for the next 20 minutes, on Level 4 and 5 qualifications in your area, whether current participation levels need support to grow, and if so, how best to achieve this.</a:t>
            </a:r>
          </a:p>
        </p:txBody>
      </p:sp>
      <p:pic>
        <p:nvPicPr>
          <p:cNvPr id="20" name="Picture 19" descr="A qr code on a blue background&#10;&#10;AI-generated content may be incorrect.">
            <a:extLst>
              <a:ext uri="{FF2B5EF4-FFF2-40B4-BE49-F238E27FC236}">
                <a16:creationId xmlns:a16="http://schemas.microsoft.com/office/drawing/2014/main" id="{0150AE25-1BCB-5827-E269-BC668795FC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6" t="36110" r="24618" b="13760"/>
          <a:stretch>
            <a:fillRect/>
          </a:stretch>
        </p:blipFill>
        <p:spPr>
          <a:xfrm>
            <a:off x="8759799" y="4709740"/>
            <a:ext cx="2166897" cy="2148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564445"/>
      </p:ext>
    </p:extLst>
  </p:cSld>
  <p:clrMapOvr>
    <a:masterClrMapping/>
  </p:clrMapOvr>
</p:sld>
</file>

<file path=ppt/theme/theme1.xml><?xml version="1.0" encoding="utf-8"?>
<a:theme xmlns:a="http://schemas.openxmlformats.org/drawingml/2006/main" name="2_Basis">
  <a:themeElements>
    <a:clrScheme name="DfE 2207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3860"/>
      </a:accent1>
      <a:accent2>
        <a:srgbClr val="EB5C5D"/>
      </a:accent2>
      <a:accent3>
        <a:srgbClr val="2BBAD9"/>
      </a:accent3>
      <a:accent4>
        <a:srgbClr val="A3D55F"/>
      </a:accent4>
      <a:accent5>
        <a:srgbClr val="DF7CB0"/>
      </a:accent5>
      <a:accent6>
        <a:srgbClr val="774B99"/>
      </a:accent6>
      <a:hlink>
        <a:srgbClr val="183860"/>
      </a:hlink>
      <a:folHlink>
        <a:srgbClr val="2BBAD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fe-pp-template.pptx" id="{7F82A0B6-2819-4929-8EA8-BB392851936F}" vid="{7DD82AA1-6429-4FFD-ABA2-9542128C68BB}"/>
    </a:ext>
  </a:extLst>
</a:theme>
</file>

<file path=ppt/theme/theme2.xml><?xml version="1.0" encoding="utf-8"?>
<a:theme xmlns:a="http://schemas.openxmlformats.org/drawingml/2006/main" name="Basis">
  <a:themeElements>
    <a:clrScheme name="DfE 2207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3860"/>
      </a:accent1>
      <a:accent2>
        <a:srgbClr val="EB5C5D"/>
      </a:accent2>
      <a:accent3>
        <a:srgbClr val="2BBAD9"/>
      </a:accent3>
      <a:accent4>
        <a:srgbClr val="A3D55F"/>
      </a:accent4>
      <a:accent5>
        <a:srgbClr val="DF7CB0"/>
      </a:accent5>
      <a:accent6>
        <a:srgbClr val="774B99"/>
      </a:accent6>
      <a:hlink>
        <a:srgbClr val="183860"/>
      </a:hlink>
      <a:folHlink>
        <a:srgbClr val="2BBAD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42F5907A-DB5E-1449-8BA8-02EE90EB9691}" vid="{DB1541BF-47CA-864E-A4FC-EC777E8FDBA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4556704-9ca1-4332-bca2-9f575171aa8f" xsi:nil="true"/>
    <lcf76f155ced4ddcb4097134ff3c332f xmlns="d58f617b-2953-4a3e-87fa-99182e7bd255">
      <Terms xmlns="http://schemas.microsoft.com/office/infopath/2007/PartnerControls"/>
    </lcf76f155ced4ddcb4097134ff3c332f>
    <Whosentthis_x002f_Whichteam_x003f_ xmlns="d58f617b-2953-4a3e-87fa-99182e7bd255" xsi:nil="true"/>
    <Notes xmlns="d58f617b-2953-4a3e-87fa-99182e7bd25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AD43484E0BFA3418CAF24D4EA95960E" ma:contentTypeVersion="13" ma:contentTypeDescription="Create a new document." ma:contentTypeScope="" ma:versionID="9e680675de0b1e81edbe7e4f830494da">
  <xsd:schema xmlns:xsd="http://www.w3.org/2001/XMLSchema" xmlns:xs="http://www.w3.org/2001/XMLSchema" xmlns:p="http://schemas.microsoft.com/office/2006/metadata/properties" xmlns:ns2="d58f617b-2953-4a3e-87fa-99182e7bd255" xmlns:ns3="d4556704-9ca1-4332-bca2-9f575171aa8f" targetNamespace="http://schemas.microsoft.com/office/2006/metadata/properties" ma:root="true" ma:fieldsID="d4cc23b291fe150f170a2f8f41e1cd19" ns2:_="" ns3:_="">
    <xsd:import namespace="d58f617b-2953-4a3e-87fa-99182e7bd255"/>
    <xsd:import namespace="d4556704-9ca1-4332-bca2-9f575171aa8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Notes" minOccurs="0"/>
                <xsd:element ref="ns2:Whosentthis_x002f_Whichteam_x003f_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8f617b-2953-4a3e-87fa-99182e7bd25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Notes" ma:index="11" nillable="true" ma:displayName="Notes" ma:format="Dropdown" ma:internalName="Notes">
      <xsd:simpleType>
        <xsd:restriction base="dms:Text">
          <xsd:maxLength value="255"/>
        </xsd:restriction>
      </xsd:simpleType>
    </xsd:element>
    <xsd:element name="Whosentthis_x002f_Whichteam_x003f_" ma:index="12" nillable="true" ma:displayName="Who sent this/Which team?" ma:format="Dropdown" ma:internalName="Whosentthis_x002f_Whichteam_x003f_">
      <xsd:simpleType>
        <xsd:restriction base="dms:Text">
          <xsd:maxLength value="255"/>
        </xsd:restriction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ec07c698-60f5-424f-b9af-f4c59398b51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556704-9ca1-4332-bca2-9f575171aa8f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44315d5f-772d-4893-a6a5-1fdd2546c203}" ma:internalName="TaxCatchAll" ma:showField="CatchAllData" ma:web="d4556704-9ca1-4332-bca2-9f575171aa8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1A0470C-7240-4953-819E-5D1010427EAC}">
  <ds:schemaRefs>
    <ds:schemaRef ds:uri="http://www.w3.org/XML/1998/namespace"/>
    <ds:schemaRef ds:uri="d4556704-9ca1-4332-bca2-9f575171aa8f"/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d58f617b-2953-4a3e-87fa-99182e7bd255"/>
    <ds:schemaRef ds:uri="http://purl.org/dc/terms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7A632B18-4C96-4A9B-9047-74D244F299E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7D2147E-91DC-4363-86E3-36480FD67010}">
  <ds:schemaRefs>
    <ds:schemaRef ds:uri="d4556704-9ca1-4332-bca2-9f575171aa8f"/>
    <ds:schemaRef ds:uri="d58f617b-2953-4a3e-87fa-99182e7bd25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652</Words>
  <Application>Microsoft Office PowerPoint</Application>
  <PresentationFormat>Widescreen</PresentationFormat>
  <Paragraphs>48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Aptos</vt:lpstr>
      <vt:lpstr>Arial</vt:lpstr>
      <vt:lpstr>Corbel</vt:lpstr>
      <vt:lpstr>2_Basis</vt:lpstr>
      <vt:lpstr>Basis</vt:lpstr>
      <vt:lpstr>PowerPoint Presentation</vt:lpstr>
      <vt:lpstr>Post-16 Education and Skills White Paper </vt:lpstr>
      <vt:lpstr>Overall L4/5 participation has changed little over time however, the make-up of L4/5 entrants is transforming by route and age  </vt:lpstr>
      <vt:lpstr>PowerPoint Presentation</vt:lpstr>
    </vt:vector>
  </TitlesOfParts>
  <Company>Department for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BRUCE, Connor</dc:creator>
  <cp:lastModifiedBy>BRUCE, Connor</cp:lastModifiedBy>
  <cp:revision>1</cp:revision>
  <dcterms:created xsi:type="dcterms:W3CDTF">2025-12-02T14:53:51Z</dcterms:created>
  <dcterms:modified xsi:type="dcterms:W3CDTF">2025-12-05T16:32:26Z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0x010100FAD43484E0BFA3418CAF24D4EA95960E</vt:lpwstr>
  </property>
  <property fmtid="{D5CDD505-2E9C-101B-9397-08002B2CF9AE}" pid="3" name="MediaServiceImageTags">
    <vt:lpwstr/>
  </property>
</Properties>
</file>