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 id="2147483777" r:id="rId2"/>
    <p:sldMasterId id="2147483765" r:id="rId3"/>
    <p:sldMasterId id="2147483794" r:id="rId4"/>
    <p:sldMasterId id="2147483826" r:id="rId5"/>
    <p:sldMasterId id="2147483829" r:id="rId6"/>
    <p:sldMasterId id="2147483859" r:id="rId7"/>
  </p:sldMasterIdLst>
  <p:notesMasterIdLst>
    <p:notesMasterId r:id="rId24"/>
  </p:notesMasterIdLst>
  <p:sldIdLst>
    <p:sldId id="318" r:id="rId8"/>
    <p:sldId id="11176" r:id="rId9"/>
    <p:sldId id="11168" r:id="rId10"/>
    <p:sldId id="11169" r:id="rId11"/>
    <p:sldId id="11187" r:id="rId12"/>
    <p:sldId id="11179" r:id="rId13"/>
    <p:sldId id="11184" r:id="rId14"/>
    <p:sldId id="11186" r:id="rId15"/>
    <p:sldId id="11170" r:id="rId16"/>
    <p:sldId id="11171" r:id="rId17"/>
    <p:sldId id="11185" r:id="rId18"/>
    <p:sldId id="11188" r:id="rId19"/>
    <p:sldId id="11189" r:id="rId20"/>
    <p:sldId id="11173" r:id="rId21"/>
    <p:sldId id="11181" r:id="rId22"/>
    <p:sldId id="31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48C"/>
    <a:srgbClr val="3E3BA0"/>
    <a:srgbClr val="2B94B6"/>
    <a:srgbClr val="674CC2"/>
    <a:srgbClr val="3940A5"/>
    <a:srgbClr val="E4C3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FEA28-3F72-485D-89F4-06B4E0B7BA91}" v="2" dt="2025-07-11T11:57:36.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5102"/>
  </p:normalViewPr>
  <p:slideViewPr>
    <p:cSldViewPr snapToGrid="0" snapToObjects="1">
      <p:cViewPr varScale="1">
        <p:scale>
          <a:sx n="109" d="100"/>
          <a:sy n="109" d="100"/>
        </p:scale>
        <p:origin x="21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E6BA5-C220-4DD7-8891-0E68B14A2A39}"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n-GB"/>
        </a:p>
      </dgm:t>
    </dgm:pt>
    <dgm:pt modelId="{FD93A474-20FD-4748-9034-D9FEA705F8A1}">
      <dgm:prSet phldrT="[Text]" phldr="1"/>
      <dgm:spPr>
        <a:solidFill>
          <a:schemeClr val="bg2">
            <a:lumMod val="25000"/>
          </a:schemeClr>
        </a:solidFill>
      </dgm:spPr>
      <dgm:t>
        <a:bodyPr/>
        <a:lstStyle/>
        <a:p>
          <a:endParaRPr lang="en-GB"/>
        </a:p>
      </dgm:t>
    </dgm:pt>
    <dgm:pt modelId="{735C2FA5-8C56-4829-A69D-D66D21D83119}" type="parTrans" cxnId="{3C9C0E05-9F3B-4164-A324-FCC5AC0BB2F5}">
      <dgm:prSet/>
      <dgm:spPr/>
      <dgm:t>
        <a:bodyPr/>
        <a:lstStyle/>
        <a:p>
          <a:endParaRPr lang="en-GB"/>
        </a:p>
      </dgm:t>
    </dgm:pt>
    <dgm:pt modelId="{AE7038BC-9FDE-42B3-BCEC-49606A5E6298}" type="sibTrans" cxnId="{3C9C0E05-9F3B-4164-A324-FCC5AC0BB2F5}">
      <dgm:prSet/>
      <dgm:spPr/>
      <dgm:t>
        <a:bodyPr/>
        <a:lstStyle/>
        <a:p>
          <a:endParaRPr lang="en-GB"/>
        </a:p>
      </dgm:t>
    </dgm:pt>
    <dgm:pt modelId="{05031679-0DE1-4901-B640-C599E8C21EC2}">
      <dgm:prSet phldrT="[Text]" phldr="1"/>
      <dgm:spPr>
        <a:solidFill>
          <a:srgbClr val="D1A915"/>
        </a:solidFill>
      </dgm:spPr>
      <dgm:t>
        <a:bodyPr/>
        <a:lstStyle/>
        <a:p>
          <a:endParaRPr lang="en-GB"/>
        </a:p>
      </dgm:t>
    </dgm:pt>
    <dgm:pt modelId="{589BB705-AB26-4947-B68E-45732707CC6A}" type="parTrans" cxnId="{A671B044-95DF-4F59-A5B0-67F5A9A8400D}">
      <dgm:prSet/>
      <dgm:spPr/>
      <dgm:t>
        <a:bodyPr/>
        <a:lstStyle/>
        <a:p>
          <a:endParaRPr lang="en-GB"/>
        </a:p>
      </dgm:t>
    </dgm:pt>
    <dgm:pt modelId="{010D7BFE-18B2-407D-A109-EEE43D0A6C86}" type="sibTrans" cxnId="{A671B044-95DF-4F59-A5B0-67F5A9A8400D}">
      <dgm:prSet/>
      <dgm:spPr/>
      <dgm:t>
        <a:bodyPr/>
        <a:lstStyle/>
        <a:p>
          <a:endParaRPr lang="en-GB"/>
        </a:p>
      </dgm:t>
    </dgm:pt>
    <dgm:pt modelId="{2D123283-5585-4063-A18E-3BF6BA4A2D1C}">
      <dgm:prSet phldrT="[Text]" phldr="1"/>
      <dgm:spPr>
        <a:solidFill>
          <a:srgbClr val="00B050"/>
        </a:solidFill>
      </dgm:spPr>
      <dgm:t>
        <a:bodyPr/>
        <a:lstStyle/>
        <a:p>
          <a:endParaRPr lang="en-GB" dirty="0"/>
        </a:p>
      </dgm:t>
    </dgm:pt>
    <dgm:pt modelId="{C5A73DAF-BFE3-4386-A5B9-DDBEC448A5D0}" type="parTrans" cxnId="{5FDA7965-02C2-47C9-9302-26151E964BAD}">
      <dgm:prSet/>
      <dgm:spPr/>
      <dgm:t>
        <a:bodyPr/>
        <a:lstStyle/>
        <a:p>
          <a:endParaRPr lang="en-GB"/>
        </a:p>
      </dgm:t>
    </dgm:pt>
    <dgm:pt modelId="{BE5D38F6-018D-49B5-8C53-60AFEA3F631D}" type="sibTrans" cxnId="{5FDA7965-02C2-47C9-9302-26151E964BAD}">
      <dgm:prSet/>
      <dgm:spPr/>
      <dgm:t>
        <a:bodyPr/>
        <a:lstStyle/>
        <a:p>
          <a:endParaRPr lang="en-GB"/>
        </a:p>
      </dgm:t>
    </dgm:pt>
    <dgm:pt modelId="{DAD231EC-6E5E-4808-A6C1-BBABD126545A}">
      <dgm:prSet phldrT="[Text]"/>
      <dgm:spPr>
        <a:solidFill>
          <a:schemeClr val="bg2">
            <a:lumMod val="25000"/>
          </a:schemeClr>
        </a:solidFill>
      </dgm:spPr>
      <dgm:t>
        <a:bodyPr/>
        <a:lstStyle/>
        <a:p>
          <a:endParaRPr lang="en-GB" dirty="0"/>
        </a:p>
      </dgm:t>
    </dgm:pt>
    <dgm:pt modelId="{869958DA-2309-43D9-8171-1AADA4926A56}" type="parTrans" cxnId="{E24199AA-54D1-4DBE-9608-535961E1FC2A}">
      <dgm:prSet/>
      <dgm:spPr/>
      <dgm:t>
        <a:bodyPr/>
        <a:lstStyle/>
        <a:p>
          <a:endParaRPr lang="en-GB"/>
        </a:p>
      </dgm:t>
    </dgm:pt>
    <dgm:pt modelId="{77D3AC83-25ED-4C1D-9047-F9158DB23951}" type="sibTrans" cxnId="{E24199AA-54D1-4DBE-9608-535961E1FC2A}">
      <dgm:prSet/>
      <dgm:spPr/>
      <dgm:t>
        <a:bodyPr/>
        <a:lstStyle/>
        <a:p>
          <a:endParaRPr lang="en-GB"/>
        </a:p>
      </dgm:t>
    </dgm:pt>
    <dgm:pt modelId="{30B4177C-65C4-44D1-BDDC-73183BBAA439}">
      <dgm:prSet phldrT="[Text]"/>
      <dgm:spPr/>
      <dgm:t>
        <a:bodyPr/>
        <a:lstStyle/>
        <a:p>
          <a:endParaRPr lang="en-GB" dirty="0"/>
        </a:p>
      </dgm:t>
    </dgm:pt>
    <dgm:pt modelId="{FC3671E6-B359-47E4-8F0F-6E07A9F6F2A5}" type="parTrans" cxnId="{EAA7ABAE-FEC9-4640-BB5C-97585B6CD392}">
      <dgm:prSet/>
      <dgm:spPr/>
      <dgm:t>
        <a:bodyPr/>
        <a:lstStyle/>
        <a:p>
          <a:endParaRPr lang="en-GB"/>
        </a:p>
      </dgm:t>
    </dgm:pt>
    <dgm:pt modelId="{9E370CE3-E04F-4EA8-A37C-7029F5E03DBC}" type="sibTrans" cxnId="{EAA7ABAE-FEC9-4640-BB5C-97585B6CD392}">
      <dgm:prSet/>
      <dgm:spPr/>
      <dgm:t>
        <a:bodyPr/>
        <a:lstStyle/>
        <a:p>
          <a:endParaRPr lang="en-GB"/>
        </a:p>
      </dgm:t>
    </dgm:pt>
    <dgm:pt modelId="{F23E94CB-46A4-494E-8BB5-8079787E427D}">
      <dgm:prSet phldrT="[Text]"/>
      <dgm:spPr>
        <a:solidFill>
          <a:srgbClr val="0070C0"/>
        </a:solidFill>
      </dgm:spPr>
      <dgm:t>
        <a:bodyPr/>
        <a:lstStyle/>
        <a:p>
          <a:endParaRPr lang="en-GB" dirty="0"/>
        </a:p>
      </dgm:t>
    </dgm:pt>
    <dgm:pt modelId="{7DCA51A9-C129-42DA-9321-C5EE25F99A9D}" type="parTrans" cxnId="{E2018C9E-4AA8-4031-874A-A6D9A336CC06}">
      <dgm:prSet/>
      <dgm:spPr/>
      <dgm:t>
        <a:bodyPr/>
        <a:lstStyle/>
        <a:p>
          <a:endParaRPr lang="en-GB"/>
        </a:p>
      </dgm:t>
    </dgm:pt>
    <dgm:pt modelId="{4A2DFA04-9A0C-4B71-98EC-FECC7B8D5CF3}" type="sibTrans" cxnId="{E2018C9E-4AA8-4031-874A-A6D9A336CC06}">
      <dgm:prSet/>
      <dgm:spPr/>
      <dgm:t>
        <a:bodyPr/>
        <a:lstStyle/>
        <a:p>
          <a:endParaRPr lang="en-GB"/>
        </a:p>
      </dgm:t>
    </dgm:pt>
    <dgm:pt modelId="{E29E349C-0D0D-44E9-A0B9-8248EEBE6E88}" type="pres">
      <dgm:prSet presAssocID="{D7DE6BA5-C220-4DD7-8891-0E68B14A2A39}" presName="Name0" presStyleCnt="0">
        <dgm:presLayoutVars>
          <dgm:chMax val="7"/>
          <dgm:chPref val="7"/>
          <dgm:dir/>
        </dgm:presLayoutVars>
      </dgm:prSet>
      <dgm:spPr/>
    </dgm:pt>
    <dgm:pt modelId="{6561729A-A1CA-405E-AB26-307097FF1122}" type="pres">
      <dgm:prSet presAssocID="{D7DE6BA5-C220-4DD7-8891-0E68B14A2A39}" presName="Name1" presStyleCnt="0"/>
      <dgm:spPr/>
    </dgm:pt>
    <dgm:pt modelId="{8E78D8FC-2BA9-4E1B-8814-ABEDEEB72476}" type="pres">
      <dgm:prSet presAssocID="{D7DE6BA5-C220-4DD7-8891-0E68B14A2A39}" presName="cycle" presStyleCnt="0"/>
      <dgm:spPr/>
    </dgm:pt>
    <dgm:pt modelId="{7DB9FEC0-FA53-48AE-9171-D99A956EE2AE}" type="pres">
      <dgm:prSet presAssocID="{D7DE6BA5-C220-4DD7-8891-0E68B14A2A39}" presName="srcNode" presStyleLbl="node1" presStyleIdx="0" presStyleCnt="6"/>
      <dgm:spPr/>
    </dgm:pt>
    <dgm:pt modelId="{0C1588B2-80B1-4948-9040-1375A8A0E09B}" type="pres">
      <dgm:prSet presAssocID="{D7DE6BA5-C220-4DD7-8891-0E68B14A2A39}" presName="conn" presStyleLbl="parChTrans1D2" presStyleIdx="0" presStyleCnt="1"/>
      <dgm:spPr/>
    </dgm:pt>
    <dgm:pt modelId="{FF6B2C94-4719-47E5-AC70-4009F9F44601}" type="pres">
      <dgm:prSet presAssocID="{D7DE6BA5-C220-4DD7-8891-0E68B14A2A39}" presName="extraNode" presStyleLbl="node1" presStyleIdx="0" presStyleCnt="6"/>
      <dgm:spPr/>
    </dgm:pt>
    <dgm:pt modelId="{F31FF651-BC29-4289-85A5-42CDC9F10F00}" type="pres">
      <dgm:prSet presAssocID="{D7DE6BA5-C220-4DD7-8891-0E68B14A2A39}" presName="dstNode" presStyleLbl="node1" presStyleIdx="0" presStyleCnt="6"/>
      <dgm:spPr/>
    </dgm:pt>
    <dgm:pt modelId="{65FC7857-55DB-4E5B-918F-B590CED42CB3}" type="pres">
      <dgm:prSet presAssocID="{FD93A474-20FD-4748-9034-D9FEA705F8A1}" presName="text_1" presStyleLbl="node1" presStyleIdx="0" presStyleCnt="6">
        <dgm:presLayoutVars>
          <dgm:bulletEnabled val="1"/>
        </dgm:presLayoutVars>
      </dgm:prSet>
      <dgm:spPr/>
    </dgm:pt>
    <dgm:pt modelId="{DD9C9E97-9A2B-458C-860E-BB36567B4E7D}" type="pres">
      <dgm:prSet presAssocID="{FD93A474-20FD-4748-9034-D9FEA705F8A1}" presName="accent_1" presStyleCnt="0"/>
      <dgm:spPr/>
    </dgm:pt>
    <dgm:pt modelId="{78701DF3-BF30-4A93-B7C4-5D4CFF1C54E7}" type="pres">
      <dgm:prSet presAssocID="{FD93A474-20FD-4748-9034-D9FEA705F8A1}" presName="accentRepeatNode" presStyleLbl="solidFgAcc1" presStyleIdx="0" presStyleCnt="6"/>
      <dgm:spPr/>
    </dgm:pt>
    <dgm:pt modelId="{EC6714A5-A353-47CF-9038-75B7CE7D3D45}" type="pres">
      <dgm:prSet presAssocID="{05031679-0DE1-4901-B640-C599E8C21EC2}" presName="text_2" presStyleLbl="node1" presStyleIdx="1" presStyleCnt="6">
        <dgm:presLayoutVars>
          <dgm:bulletEnabled val="1"/>
        </dgm:presLayoutVars>
      </dgm:prSet>
      <dgm:spPr/>
    </dgm:pt>
    <dgm:pt modelId="{C04588D5-0795-40AB-8C8F-37B7A61A7080}" type="pres">
      <dgm:prSet presAssocID="{05031679-0DE1-4901-B640-C599E8C21EC2}" presName="accent_2" presStyleCnt="0"/>
      <dgm:spPr/>
    </dgm:pt>
    <dgm:pt modelId="{54CC563D-00D7-4EB0-B6CE-F297502160BE}" type="pres">
      <dgm:prSet presAssocID="{05031679-0DE1-4901-B640-C599E8C21EC2}" presName="accentRepeatNode" presStyleLbl="solidFgAcc1" presStyleIdx="1" presStyleCnt="6"/>
      <dgm:spPr/>
    </dgm:pt>
    <dgm:pt modelId="{3CB7DBF7-1101-45B4-9AAC-5A6CDB2EFA3B}" type="pres">
      <dgm:prSet presAssocID="{2D123283-5585-4063-A18E-3BF6BA4A2D1C}" presName="text_3" presStyleLbl="node1" presStyleIdx="2" presStyleCnt="6">
        <dgm:presLayoutVars>
          <dgm:bulletEnabled val="1"/>
        </dgm:presLayoutVars>
      </dgm:prSet>
      <dgm:spPr/>
    </dgm:pt>
    <dgm:pt modelId="{D0D17CC0-7391-4446-ADC4-2181389753DB}" type="pres">
      <dgm:prSet presAssocID="{2D123283-5585-4063-A18E-3BF6BA4A2D1C}" presName="accent_3" presStyleCnt="0"/>
      <dgm:spPr/>
    </dgm:pt>
    <dgm:pt modelId="{A1BC0FE3-68B7-4A59-8A5B-C76A3F742EE7}" type="pres">
      <dgm:prSet presAssocID="{2D123283-5585-4063-A18E-3BF6BA4A2D1C}" presName="accentRepeatNode" presStyleLbl="solidFgAcc1" presStyleIdx="2" presStyleCnt="6"/>
      <dgm:spPr/>
    </dgm:pt>
    <dgm:pt modelId="{D4934461-1E4B-4E44-B1D5-A67E8F01ACFD}" type="pres">
      <dgm:prSet presAssocID="{30B4177C-65C4-44D1-BDDC-73183BBAA439}" presName="text_4" presStyleLbl="node1" presStyleIdx="3" presStyleCnt="6">
        <dgm:presLayoutVars>
          <dgm:bulletEnabled val="1"/>
        </dgm:presLayoutVars>
      </dgm:prSet>
      <dgm:spPr/>
    </dgm:pt>
    <dgm:pt modelId="{00C23EEE-6AD7-44A6-82D2-271F59DCF45D}" type="pres">
      <dgm:prSet presAssocID="{30B4177C-65C4-44D1-BDDC-73183BBAA439}" presName="accent_4" presStyleCnt="0"/>
      <dgm:spPr/>
    </dgm:pt>
    <dgm:pt modelId="{D87BC934-9317-4E1E-8C67-E47966A14BA4}" type="pres">
      <dgm:prSet presAssocID="{30B4177C-65C4-44D1-BDDC-73183BBAA439}" presName="accentRepeatNode" presStyleLbl="solidFgAcc1" presStyleIdx="3" presStyleCnt="6"/>
      <dgm:spPr/>
    </dgm:pt>
    <dgm:pt modelId="{9001F28C-F98F-49D6-AA78-9776EC16A27A}" type="pres">
      <dgm:prSet presAssocID="{F23E94CB-46A4-494E-8BB5-8079787E427D}" presName="text_5" presStyleLbl="node1" presStyleIdx="4" presStyleCnt="6">
        <dgm:presLayoutVars>
          <dgm:bulletEnabled val="1"/>
        </dgm:presLayoutVars>
      </dgm:prSet>
      <dgm:spPr/>
    </dgm:pt>
    <dgm:pt modelId="{229B2AC0-35FF-4EB8-962D-C5E5F2F7B3DF}" type="pres">
      <dgm:prSet presAssocID="{F23E94CB-46A4-494E-8BB5-8079787E427D}" presName="accent_5" presStyleCnt="0"/>
      <dgm:spPr/>
    </dgm:pt>
    <dgm:pt modelId="{630A3922-624C-4ACA-B78B-D5EB2935C6C9}" type="pres">
      <dgm:prSet presAssocID="{F23E94CB-46A4-494E-8BB5-8079787E427D}" presName="accentRepeatNode" presStyleLbl="solidFgAcc1" presStyleIdx="4" presStyleCnt="6"/>
      <dgm:spPr/>
    </dgm:pt>
    <dgm:pt modelId="{8FC9F672-B75C-4B26-8473-1CB13F20B2B6}" type="pres">
      <dgm:prSet presAssocID="{DAD231EC-6E5E-4808-A6C1-BBABD126545A}" presName="text_6" presStyleLbl="node1" presStyleIdx="5" presStyleCnt="6">
        <dgm:presLayoutVars>
          <dgm:bulletEnabled val="1"/>
        </dgm:presLayoutVars>
      </dgm:prSet>
      <dgm:spPr/>
    </dgm:pt>
    <dgm:pt modelId="{6398610F-8289-4992-84E4-72C785A77609}" type="pres">
      <dgm:prSet presAssocID="{DAD231EC-6E5E-4808-A6C1-BBABD126545A}" presName="accent_6" presStyleCnt="0"/>
      <dgm:spPr/>
    </dgm:pt>
    <dgm:pt modelId="{3D6E4982-F0D5-4028-8E9B-1E8CC55768D3}" type="pres">
      <dgm:prSet presAssocID="{DAD231EC-6E5E-4808-A6C1-BBABD126545A}" presName="accentRepeatNode" presStyleLbl="solidFgAcc1" presStyleIdx="5" presStyleCnt="6"/>
      <dgm:spPr/>
    </dgm:pt>
  </dgm:ptLst>
  <dgm:cxnLst>
    <dgm:cxn modelId="{3C9C0E05-9F3B-4164-A324-FCC5AC0BB2F5}" srcId="{D7DE6BA5-C220-4DD7-8891-0E68B14A2A39}" destId="{FD93A474-20FD-4748-9034-D9FEA705F8A1}" srcOrd="0" destOrd="0" parTransId="{735C2FA5-8C56-4829-A69D-D66D21D83119}" sibTransId="{AE7038BC-9FDE-42B3-BCEC-49606A5E6298}"/>
    <dgm:cxn modelId="{D262A51A-6648-4E57-A068-49FC2ABA3D02}" type="presOf" srcId="{30B4177C-65C4-44D1-BDDC-73183BBAA439}" destId="{D4934461-1E4B-4E44-B1D5-A67E8F01ACFD}" srcOrd="0" destOrd="0" presId="urn:microsoft.com/office/officeart/2008/layout/VerticalCurvedList"/>
    <dgm:cxn modelId="{CEDB711E-1B92-4284-9449-93F6EE4F91B9}" type="presOf" srcId="{D7DE6BA5-C220-4DD7-8891-0E68B14A2A39}" destId="{E29E349C-0D0D-44E9-A0B9-8248EEBE6E88}" srcOrd="0" destOrd="0" presId="urn:microsoft.com/office/officeart/2008/layout/VerticalCurvedList"/>
    <dgm:cxn modelId="{A362DC3B-4CE9-43B0-9D28-CBD20E923A83}" type="presOf" srcId="{FD93A474-20FD-4748-9034-D9FEA705F8A1}" destId="{65FC7857-55DB-4E5B-918F-B590CED42CB3}" srcOrd="0" destOrd="0" presId="urn:microsoft.com/office/officeart/2008/layout/VerticalCurvedList"/>
    <dgm:cxn modelId="{A671B044-95DF-4F59-A5B0-67F5A9A8400D}" srcId="{D7DE6BA5-C220-4DD7-8891-0E68B14A2A39}" destId="{05031679-0DE1-4901-B640-C599E8C21EC2}" srcOrd="1" destOrd="0" parTransId="{589BB705-AB26-4947-B68E-45732707CC6A}" sibTransId="{010D7BFE-18B2-407D-A109-EEE43D0A6C86}"/>
    <dgm:cxn modelId="{47B9C74B-4229-47F0-A8E6-ECFBC3939597}" type="presOf" srcId="{F23E94CB-46A4-494E-8BB5-8079787E427D}" destId="{9001F28C-F98F-49D6-AA78-9776EC16A27A}" srcOrd="0" destOrd="0" presId="urn:microsoft.com/office/officeart/2008/layout/VerticalCurvedList"/>
    <dgm:cxn modelId="{5FDA7965-02C2-47C9-9302-26151E964BAD}" srcId="{D7DE6BA5-C220-4DD7-8891-0E68B14A2A39}" destId="{2D123283-5585-4063-A18E-3BF6BA4A2D1C}" srcOrd="2" destOrd="0" parTransId="{C5A73DAF-BFE3-4386-A5B9-DDBEC448A5D0}" sibTransId="{BE5D38F6-018D-49B5-8C53-60AFEA3F631D}"/>
    <dgm:cxn modelId="{3A42FA9C-08D0-4714-83D8-A5C036840F02}" type="presOf" srcId="{2D123283-5585-4063-A18E-3BF6BA4A2D1C}" destId="{3CB7DBF7-1101-45B4-9AAC-5A6CDB2EFA3B}" srcOrd="0" destOrd="0" presId="urn:microsoft.com/office/officeart/2008/layout/VerticalCurvedList"/>
    <dgm:cxn modelId="{482D2A9E-0B8D-44DC-8D68-F89B2A1E31C1}" type="presOf" srcId="{DAD231EC-6E5E-4808-A6C1-BBABD126545A}" destId="{8FC9F672-B75C-4B26-8473-1CB13F20B2B6}" srcOrd="0" destOrd="0" presId="urn:microsoft.com/office/officeart/2008/layout/VerticalCurvedList"/>
    <dgm:cxn modelId="{E2018C9E-4AA8-4031-874A-A6D9A336CC06}" srcId="{D7DE6BA5-C220-4DD7-8891-0E68B14A2A39}" destId="{F23E94CB-46A4-494E-8BB5-8079787E427D}" srcOrd="4" destOrd="0" parTransId="{7DCA51A9-C129-42DA-9321-C5EE25F99A9D}" sibTransId="{4A2DFA04-9A0C-4B71-98EC-FECC7B8D5CF3}"/>
    <dgm:cxn modelId="{E24199AA-54D1-4DBE-9608-535961E1FC2A}" srcId="{D7DE6BA5-C220-4DD7-8891-0E68B14A2A39}" destId="{DAD231EC-6E5E-4808-A6C1-BBABD126545A}" srcOrd="5" destOrd="0" parTransId="{869958DA-2309-43D9-8171-1AADA4926A56}" sibTransId="{77D3AC83-25ED-4C1D-9047-F9158DB23951}"/>
    <dgm:cxn modelId="{EAA7ABAE-FEC9-4640-BB5C-97585B6CD392}" srcId="{D7DE6BA5-C220-4DD7-8891-0E68B14A2A39}" destId="{30B4177C-65C4-44D1-BDDC-73183BBAA439}" srcOrd="3" destOrd="0" parTransId="{FC3671E6-B359-47E4-8F0F-6E07A9F6F2A5}" sibTransId="{9E370CE3-E04F-4EA8-A37C-7029F5E03DBC}"/>
    <dgm:cxn modelId="{C373B7C3-210A-422E-8A5F-707C12BA9574}" type="presOf" srcId="{AE7038BC-9FDE-42B3-BCEC-49606A5E6298}" destId="{0C1588B2-80B1-4948-9040-1375A8A0E09B}" srcOrd="0" destOrd="0" presId="urn:microsoft.com/office/officeart/2008/layout/VerticalCurvedList"/>
    <dgm:cxn modelId="{93683FD9-A0A7-4995-8D6A-1222B6BD1649}" type="presOf" srcId="{05031679-0DE1-4901-B640-C599E8C21EC2}" destId="{EC6714A5-A353-47CF-9038-75B7CE7D3D45}" srcOrd="0" destOrd="0" presId="urn:microsoft.com/office/officeart/2008/layout/VerticalCurvedList"/>
    <dgm:cxn modelId="{96297755-B341-4D6D-A7BB-5016EB75AF52}" type="presParOf" srcId="{E29E349C-0D0D-44E9-A0B9-8248EEBE6E88}" destId="{6561729A-A1CA-405E-AB26-307097FF1122}" srcOrd="0" destOrd="0" presId="urn:microsoft.com/office/officeart/2008/layout/VerticalCurvedList"/>
    <dgm:cxn modelId="{279EDF33-C7DE-45F7-96FC-B18B58FB3041}" type="presParOf" srcId="{6561729A-A1CA-405E-AB26-307097FF1122}" destId="{8E78D8FC-2BA9-4E1B-8814-ABEDEEB72476}" srcOrd="0" destOrd="0" presId="urn:microsoft.com/office/officeart/2008/layout/VerticalCurvedList"/>
    <dgm:cxn modelId="{8D2C9F58-6C9B-49B9-90E2-6DC85270E681}" type="presParOf" srcId="{8E78D8FC-2BA9-4E1B-8814-ABEDEEB72476}" destId="{7DB9FEC0-FA53-48AE-9171-D99A956EE2AE}" srcOrd="0" destOrd="0" presId="urn:microsoft.com/office/officeart/2008/layout/VerticalCurvedList"/>
    <dgm:cxn modelId="{D59B9A4D-5E4E-4FDD-AE0D-998EEAFDAD5C}" type="presParOf" srcId="{8E78D8FC-2BA9-4E1B-8814-ABEDEEB72476}" destId="{0C1588B2-80B1-4948-9040-1375A8A0E09B}" srcOrd="1" destOrd="0" presId="urn:microsoft.com/office/officeart/2008/layout/VerticalCurvedList"/>
    <dgm:cxn modelId="{089A0E13-AA9A-4E40-8AEE-0C4560ECDBFF}" type="presParOf" srcId="{8E78D8FC-2BA9-4E1B-8814-ABEDEEB72476}" destId="{FF6B2C94-4719-47E5-AC70-4009F9F44601}" srcOrd="2" destOrd="0" presId="urn:microsoft.com/office/officeart/2008/layout/VerticalCurvedList"/>
    <dgm:cxn modelId="{42BABBDB-E668-45B1-ABD6-8845906A89C5}" type="presParOf" srcId="{8E78D8FC-2BA9-4E1B-8814-ABEDEEB72476}" destId="{F31FF651-BC29-4289-85A5-42CDC9F10F00}" srcOrd="3" destOrd="0" presId="urn:microsoft.com/office/officeart/2008/layout/VerticalCurvedList"/>
    <dgm:cxn modelId="{324B8B85-3E63-40C5-9C8F-18A377EC005D}" type="presParOf" srcId="{6561729A-A1CA-405E-AB26-307097FF1122}" destId="{65FC7857-55DB-4E5B-918F-B590CED42CB3}" srcOrd="1" destOrd="0" presId="urn:microsoft.com/office/officeart/2008/layout/VerticalCurvedList"/>
    <dgm:cxn modelId="{0DD1EF2C-FE2C-46E3-80B1-9CC97C60FD57}" type="presParOf" srcId="{6561729A-A1CA-405E-AB26-307097FF1122}" destId="{DD9C9E97-9A2B-458C-860E-BB36567B4E7D}" srcOrd="2" destOrd="0" presId="urn:microsoft.com/office/officeart/2008/layout/VerticalCurvedList"/>
    <dgm:cxn modelId="{E0F36267-B550-4C0D-96B2-B5FE623B2A7E}" type="presParOf" srcId="{DD9C9E97-9A2B-458C-860E-BB36567B4E7D}" destId="{78701DF3-BF30-4A93-B7C4-5D4CFF1C54E7}" srcOrd="0" destOrd="0" presId="urn:microsoft.com/office/officeart/2008/layout/VerticalCurvedList"/>
    <dgm:cxn modelId="{36AA3301-5114-4855-99B8-71D28F8DAFB5}" type="presParOf" srcId="{6561729A-A1CA-405E-AB26-307097FF1122}" destId="{EC6714A5-A353-47CF-9038-75B7CE7D3D45}" srcOrd="3" destOrd="0" presId="urn:microsoft.com/office/officeart/2008/layout/VerticalCurvedList"/>
    <dgm:cxn modelId="{E455BCA8-BF07-4CAB-9295-42F99140414D}" type="presParOf" srcId="{6561729A-A1CA-405E-AB26-307097FF1122}" destId="{C04588D5-0795-40AB-8C8F-37B7A61A7080}" srcOrd="4" destOrd="0" presId="urn:microsoft.com/office/officeart/2008/layout/VerticalCurvedList"/>
    <dgm:cxn modelId="{33BADCCE-09AC-44AD-98D5-E9B2B6173B9A}" type="presParOf" srcId="{C04588D5-0795-40AB-8C8F-37B7A61A7080}" destId="{54CC563D-00D7-4EB0-B6CE-F297502160BE}" srcOrd="0" destOrd="0" presId="urn:microsoft.com/office/officeart/2008/layout/VerticalCurvedList"/>
    <dgm:cxn modelId="{8BB7C7BD-2169-48A0-B720-124A4D37EB2F}" type="presParOf" srcId="{6561729A-A1CA-405E-AB26-307097FF1122}" destId="{3CB7DBF7-1101-45B4-9AAC-5A6CDB2EFA3B}" srcOrd="5" destOrd="0" presId="urn:microsoft.com/office/officeart/2008/layout/VerticalCurvedList"/>
    <dgm:cxn modelId="{2D56124E-7766-4603-8CA5-394779453442}" type="presParOf" srcId="{6561729A-A1CA-405E-AB26-307097FF1122}" destId="{D0D17CC0-7391-4446-ADC4-2181389753DB}" srcOrd="6" destOrd="0" presId="urn:microsoft.com/office/officeart/2008/layout/VerticalCurvedList"/>
    <dgm:cxn modelId="{63EDF3AC-113F-410D-9575-A070891DA773}" type="presParOf" srcId="{D0D17CC0-7391-4446-ADC4-2181389753DB}" destId="{A1BC0FE3-68B7-4A59-8A5B-C76A3F742EE7}" srcOrd="0" destOrd="0" presId="urn:microsoft.com/office/officeart/2008/layout/VerticalCurvedList"/>
    <dgm:cxn modelId="{EE8C747C-F423-4D78-B359-3000E5C4921E}" type="presParOf" srcId="{6561729A-A1CA-405E-AB26-307097FF1122}" destId="{D4934461-1E4B-4E44-B1D5-A67E8F01ACFD}" srcOrd="7" destOrd="0" presId="urn:microsoft.com/office/officeart/2008/layout/VerticalCurvedList"/>
    <dgm:cxn modelId="{5FA27437-6031-49F4-A95F-6E125D1331EC}" type="presParOf" srcId="{6561729A-A1CA-405E-AB26-307097FF1122}" destId="{00C23EEE-6AD7-44A6-82D2-271F59DCF45D}" srcOrd="8" destOrd="0" presId="urn:microsoft.com/office/officeart/2008/layout/VerticalCurvedList"/>
    <dgm:cxn modelId="{9D28D35D-7EC3-4501-8F7E-019533C31F52}" type="presParOf" srcId="{00C23EEE-6AD7-44A6-82D2-271F59DCF45D}" destId="{D87BC934-9317-4E1E-8C67-E47966A14BA4}" srcOrd="0" destOrd="0" presId="urn:microsoft.com/office/officeart/2008/layout/VerticalCurvedList"/>
    <dgm:cxn modelId="{4F31ABCF-30AB-4BDF-A75A-F525390FF09A}" type="presParOf" srcId="{6561729A-A1CA-405E-AB26-307097FF1122}" destId="{9001F28C-F98F-49D6-AA78-9776EC16A27A}" srcOrd="9" destOrd="0" presId="urn:microsoft.com/office/officeart/2008/layout/VerticalCurvedList"/>
    <dgm:cxn modelId="{45B3EF48-1642-4F8B-B2A3-915B0DD7493B}" type="presParOf" srcId="{6561729A-A1CA-405E-AB26-307097FF1122}" destId="{229B2AC0-35FF-4EB8-962D-C5E5F2F7B3DF}" srcOrd="10" destOrd="0" presId="urn:microsoft.com/office/officeart/2008/layout/VerticalCurvedList"/>
    <dgm:cxn modelId="{084B95FF-E094-4027-9438-E574C4ADEC28}" type="presParOf" srcId="{229B2AC0-35FF-4EB8-962D-C5E5F2F7B3DF}" destId="{630A3922-624C-4ACA-B78B-D5EB2935C6C9}" srcOrd="0" destOrd="0" presId="urn:microsoft.com/office/officeart/2008/layout/VerticalCurvedList"/>
    <dgm:cxn modelId="{59290A28-5152-446E-A3E4-373EDDE7B400}" type="presParOf" srcId="{6561729A-A1CA-405E-AB26-307097FF1122}" destId="{8FC9F672-B75C-4B26-8473-1CB13F20B2B6}" srcOrd="11" destOrd="0" presId="urn:microsoft.com/office/officeart/2008/layout/VerticalCurvedList"/>
    <dgm:cxn modelId="{B2E710FC-0DE9-4BB9-85CF-10B52910D1CF}" type="presParOf" srcId="{6561729A-A1CA-405E-AB26-307097FF1122}" destId="{6398610F-8289-4992-84E4-72C785A77609}" srcOrd="12" destOrd="0" presId="urn:microsoft.com/office/officeart/2008/layout/VerticalCurvedList"/>
    <dgm:cxn modelId="{83B2F6E8-C55F-4AA0-910A-74F4B5878E47}" type="presParOf" srcId="{6398610F-8289-4992-84E4-72C785A77609}" destId="{3D6E4982-F0D5-4028-8E9B-1E8CC55768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588B2-80B1-4948-9040-1375A8A0E09B}">
      <dsp:nvSpPr>
        <dsp:cNvPr id="0" name=""/>
        <dsp:cNvSpPr/>
      </dsp:nvSpPr>
      <dsp:spPr>
        <a:xfrm>
          <a:off x="-6126981" y="-937410"/>
          <a:ext cx="7293488" cy="7293488"/>
        </a:xfrm>
        <a:prstGeom prst="blockArc">
          <a:avLst>
            <a:gd name="adj1" fmla="val 18900000"/>
            <a:gd name="adj2" fmla="val 2700000"/>
            <a:gd name="adj3" fmla="val 296"/>
          </a:avLst>
        </a:prstGeom>
        <a:noFill/>
        <a:ln w="1905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FC7857-55DB-4E5B-918F-B590CED42CB3}">
      <dsp:nvSpPr>
        <dsp:cNvPr id="0" name=""/>
        <dsp:cNvSpPr/>
      </dsp:nvSpPr>
      <dsp:spPr>
        <a:xfrm>
          <a:off x="434398" y="285347"/>
          <a:ext cx="9655680" cy="570477"/>
        </a:xfrm>
        <a:prstGeom prst="rect">
          <a:avLst/>
        </a:prstGeom>
        <a:solidFill>
          <a:schemeClr val="bg2">
            <a:lumMod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endParaRPr lang="en-GB" sz="2900" kern="1200"/>
        </a:p>
      </dsp:txBody>
      <dsp:txXfrm>
        <a:off x="434398" y="285347"/>
        <a:ext cx="9655680" cy="570477"/>
      </dsp:txXfrm>
    </dsp:sp>
    <dsp:sp modelId="{78701DF3-BF30-4A93-B7C4-5D4CFF1C54E7}">
      <dsp:nvSpPr>
        <dsp:cNvPr id="0" name=""/>
        <dsp:cNvSpPr/>
      </dsp:nvSpPr>
      <dsp:spPr>
        <a:xfrm>
          <a:off x="77849" y="214037"/>
          <a:ext cx="713096" cy="713096"/>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6714A5-A353-47CF-9038-75B7CE7D3D45}">
      <dsp:nvSpPr>
        <dsp:cNvPr id="0" name=""/>
        <dsp:cNvSpPr/>
      </dsp:nvSpPr>
      <dsp:spPr>
        <a:xfrm>
          <a:off x="903654" y="1140954"/>
          <a:ext cx="9186424" cy="570477"/>
        </a:xfrm>
        <a:prstGeom prst="rect">
          <a:avLst/>
        </a:prstGeom>
        <a:solidFill>
          <a:srgbClr val="D1A91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endParaRPr lang="en-GB" sz="2900" kern="1200"/>
        </a:p>
      </dsp:txBody>
      <dsp:txXfrm>
        <a:off x="903654" y="1140954"/>
        <a:ext cx="9186424" cy="570477"/>
      </dsp:txXfrm>
    </dsp:sp>
    <dsp:sp modelId="{54CC563D-00D7-4EB0-B6CE-F297502160BE}">
      <dsp:nvSpPr>
        <dsp:cNvPr id="0" name=""/>
        <dsp:cNvSpPr/>
      </dsp:nvSpPr>
      <dsp:spPr>
        <a:xfrm>
          <a:off x="547106" y="1069644"/>
          <a:ext cx="713096" cy="713096"/>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B7DBF7-1101-45B4-9AAC-5A6CDB2EFA3B}">
      <dsp:nvSpPr>
        <dsp:cNvPr id="0" name=""/>
        <dsp:cNvSpPr/>
      </dsp:nvSpPr>
      <dsp:spPr>
        <a:xfrm>
          <a:off x="1118233" y="1996562"/>
          <a:ext cx="8971844" cy="570477"/>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endParaRPr lang="en-GB" sz="2900" kern="1200" dirty="0"/>
        </a:p>
      </dsp:txBody>
      <dsp:txXfrm>
        <a:off x="1118233" y="1996562"/>
        <a:ext cx="8971844" cy="570477"/>
      </dsp:txXfrm>
    </dsp:sp>
    <dsp:sp modelId="{A1BC0FE3-68B7-4A59-8A5B-C76A3F742EE7}">
      <dsp:nvSpPr>
        <dsp:cNvPr id="0" name=""/>
        <dsp:cNvSpPr/>
      </dsp:nvSpPr>
      <dsp:spPr>
        <a:xfrm>
          <a:off x="761685" y="1925252"/>
          <a:ext cx="713096" cy="713096"/>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934461-1E4B-4E44-B1D5-A67E8F01ACFD}">
      <dsp:nvSpPr>
        <dsp:cNvPr id="0" name=""/>
        <dsp:cNvSpPr/>
      </dsp:nvSpPr>
      <dsp:spPr>
        <a:xfrm>
          <a:off x="1118233" y="2851627"/>
          <a:ext cx="8971844" cy="57047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endParaRPr lang="en-GB" sz="2900" kern="1200" dirty="0"/>
        </a:p>
      </dsp:txBody>
      <dsp:txXfrm>
        <a:off x="1118233" y="2851627"/>
        <a:ext cx="8971844" cy="570477"/>
      </dsp:txXfrm>
    </dsp:sp>
    <dsp:sp modelId="{D87BC934-9317-4E1E-8C67-E47966A14BA4}">
      <dsp:nvSpPr>
        <dsp:cNvPr id="0" name=""/>
        <dsp:cNvSpPr/>
      </dsp:nvSpPr>
      <dsp:spPr>
        <a:xfrm>
          <a:off x="761685" y="2780318"/>
          <a:ext cx="713096" cy="713096"/>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01F28C-F98F-49D6-AA78-9776EC16A27A}">
      <dsp:nvSpPr>
        <dsp:cNvPr id="0" name=""/>
        <dsp:cNvSpPr/>
      </dsp:nvSpPr>
      <dsp:spPr>
        <a:xfrm>
          <a:off x="903654" y="3707235"/>
          <a:ext cx="9186424" cy="570477"/>
        </a:xfrm>
        <a:prstGeom prst="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endParaRPr lang="en-GB" sz="2900" kern="1200" dirty="0"/>
        </a:p>
      </dsp:txBody>
      <dsp:txXfrm>
        <a:off x="903654" y="3707235"/>
        <a:ext cx="9186424" cy="570477"/>
      </dsp:txXfrm>
    </dsp:sp>
    <dsp:sp modelId="{630A3922-624C-4ACA-B78B-D5EB2935C6C9}">
      <dsp:nvSpPr>
        <dsp:cNvPr id="0" name=""/>
        <dsp:cNvSpPr/>
      </dsp:nvSpPr>
      <dsp:spPr>
        <a:xfrm>
          <a:off x="547106" y="3635925"/>
          <a:ext cx="713096" cy="713096"/>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C9F672-B75C-4B26-8473-1CB13F20B2B6}">
      <dsp:nvSpPr>
        <dsp:cNvPr id="0" name=""/>
        <dsp:cNvSpPr/>
      </dsp:nvSpPr>
      <dsp:spPr>
        <a:xfrm>
          <a:off x="434398" y="4562842"/>
          <a:ext cx="9655680" cy="570477"/>
        </a:xfrm>
        <a:prstGeom prst="rect">
          <a:avLst/>
        </a:prstGeom>
        <a:solidFill>
          <a:schemeClr val="bg2">
            <a:lumMod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endParaRPr lang="en-GB" sz="2900" kern="1200" dirty="0"/>
        </a:p>
      </dsp:txBody>
      <dsp:txXfrm>
        <a:off x="434398" y="4562842"/>
        <a:ext cx="9655680" cy="570477"/>
      </dsp:txXfrm>
    </dsp:sp>
    <dsp:sp modelId="{3D6E4982-F0D5-4028-8E9B-1E8CC55768D3}">
      <dsp:nvSpPr>
        <dsp:cNvPr id="0" name=""/>
        <dsp:cNvSpPr/>
      </dsp:nvSpPr>
      <dsp:spPr>
        <a:xfrm>
          <a:off x="77849" y="4491533"/>
          <a:ext cx="713096" cy="713096"/>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C99C5-AF89-AE4D-8AC0-5AD481EDBC5E}" type="datetimeFigureOut">
              <a:rPr lang="en-GB" smtClean="0"/>
              <a:t>11/07/2025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24EF8-87B1-2144-AF41-0CB1457587E5}" type="slidenum">
              <a:rPr lang="en-GB" smtClean="0"/>
              <a:t>‹#›</a:t>
            </a:fld>
            <a:endParaRPr lang="en-GB"/>
          </a:p>
        </p:txBody>
      </p:sp>
    </p:spTree>
    <p:extLst>
      <p:ext uri="{BB962C8B-B14F-4D97-AF65-F5344CB8AC3E}">
        <p14:creationId xmlns:p14="http://schemas.microsoft.com/office/powerpoint/2010/main" val="320540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21BBB-1F51-B84C-BEE0-529D9C9FBA17}" type="slidenum">
              <a:rPr lang="en-US" smtClean="0"/>
              <a:t>1</a:t>
            </a:fld>
            <a:endParaRPr lang="en-US"/>
          </a:p>
        </p:txBody>
      </p:sp>
    </p:spTree>
    <p:extLst>
      <p:ext uri="{BB962C8B-B14F-4D97-AF65-F5344CB8AC3E}">
        <p14:creationId xmlns:p14="http://schemas.microsoft.com/office/powerpoint/2010/main" val="2390304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5576D-A79F-4549-5F3A-D7699C956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FFCCD-F9BB-98A5-F9C1-9B12FC73D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56F5D3-E0BE-5B55-7FDB-72A7AE3FB60F}"/>
              </a:ext>
            </a:extLst>
          </p:cNvPr>
          <p:cNvSpPr>
            <a:spLocks noGrp="1"/>
          </p:cNvSpPr>
          <p:nvPr>
            <p:ph type="body" idx="1"/>
          </p:nvPr>
        </p:nvSpPr>
        <p:spPr/>
        <p:txBody>
          <a:bodyPr/>
          <a:lstStyle/>
          <a:p>
            <a:pPr marL="321503" marR="0" lvl="0" indent="-3215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72BDEE86-B1A2-2541-B87D-8D32469E151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21BBB-1F51-B84C-BEE0-529D9C9FB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0546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71C9E-E918-E0C1-2445-F4CAC194E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17222-6863-DF6F-73B1-75328B557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4DFAF-49A0-DBA0-ABB4-56154019E962}"/>
              </a:ext>
            </a:extLst>
          </p:cNvPr>
          <p:cNvSpPr>
            <a:spLocks noGrp="1"/>
          </p:cNvSpPr>
          <p:nvPr>
            <p:ph type="body" idx="1"/>
          </p:nvPr>
        </p:nvSpPr>
        <p:spPr/>
        <p:txBody>
          <a:bodyPr/>
          <a:lstStyle/>
          <a:p>
            <a:pPr marL="321503" marR="0" lvl="0" indent="-3215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CDBF674F-E023-EA51-869A-299D2CB1693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21BBB-1F51-B84C-BEE0-529D9C9FB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662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25788-37BC-503B-0C86-4D8C9D7F42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6F64E-2906-E94E-26FE-63419425C9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A3AD8-D0FB-CB88-6291-89F7EFEFEA86}"/>
              </a:ext>
            </a:extLst>
          </p:cNvPr>
          <p:cNvSpPr>
            <a:spLocks noGrp="1"/>
          </p:cNvSpPr>
          <p:nvPr>
            <p:ph type="body" idx="1"/>
          </p:nvPr>
        </p:nvSpPr>
        <p:spPr/>
        <p:txBody>
          <a:bodyPr/>
          <a:lstStyle/>
          <a:p>
            <a:pPr marL="321503" marR="0" lvl="0" indent="-3215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E3070BD4-9880-D428-495A-A09C68223EC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21BBB-1F51-B84C-BEE0-529D9C9FB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5292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9BCA2-216F-8445-6C88-3ABC952E5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52D30-79DC-7CF6-F3C2-393401482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C8CE0-1113-8F72-34F7-8EBF9D5A87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201590-AFEA-6442-3E74-7F125F5A9977}"/>
              </a:ext>
            </a:extLst>
          </p:cNvPr>
          <p:cNvSpPr>
            <a:spLocks noGrp="1"/>
          </p:cNvSpPr>
          <p:nvPr>
            <p:ph type="sldNum" sz="quarter" idx="5"/>
          </p:nvPr>
        </p:nvSpPr>
        <p:spPr/>
        <p:txBody>
          <a:bodyPr/>
          <a:lstStyle/>
          <a:p>
            <a:fld id="{15E21BBB-1F51-B84C-BEE0-529D9C9FBA17}" type="slidenum">
              <a:rPr lang="en-US" smtClean="0"/>
              <a:t>16</a:t>
            </a:fld>
            <a:endParaRPr lang="en-US"/>
          </a:p>
        </p:txBody>
      </p:sp>
    </p:spTree>
    <p:extLst>
      <p:ext uri="{BB962C8B-B14F-4D97-AF65-F5344CB8AC3E}">
        <p14:creationId xmlns:p14="http://schemas.microsoft.com/office/powerpoint/2010/main" val="263930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D5911-91C4-7D8B-404F-5A22310CD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C5B23-C6F0-53DC-B01B-060B803FA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49ECE1-5296-5235-76ED-21DC902C80EE}"/>
              </a:ext>
            </a:extLst>
          </p:cNvPr>
          <p:cNvSpPr>
            <a:spLocks noGrp="1"/>
          </p:cNvSpPr>
          <p:nvPr>
            <p:ph type="body" idx="1"/>
          </p:nvPr>
        </p:nvSpPr>
        <p:spPr/>
        <p:txBody>
          <a:bodyPr/>
          <a:lstStyle/>
          <a:p>
            <a:pPr marL="321503" marR="0" lvl="0" indent="-3215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DDDBF2CB-B356-7DB3-5202-CDB4F91E296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21BBB-1F51-B84C-BEE0-529D9C9FB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440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E5E66-9048-CDBF-3666-A3E91BD2B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F2C85-CDF3-CE22-0B05-B3371D8BD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987F2-7A44-ECC0-A442-48C725937291}"/>
              </a:ext>
            </a:extLst>
          </p:cNvPr>
          <p:cNvSpPr>
            <a:spLocks noGrp="1"/>
          </p:cNvSpPr>
          <p:nvPr>
            <p:ph type="body" idx="1"/>
          </p:nvPr>
        </p:nvSpPr>
        <p:spPr/>
        <p:txBody>
          <a:bodyPr/>
          <a:lstStyle/>
          <a:p>
            <a:pPr marL="321503" marR="0" lvl="0" indent="-3215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0BD08E20-7092-AAC0-9350-6955870283F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21BBB-1F51-B84C-BEE0-529D9C9FB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1117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E0A37-4556-A052-C26D-C314CEABB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2181D-8AEE-D368-3317-0863E2831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D24DEA-BDC9-1D91-EC18-A5AD0B3A2E16}"/>
              </a:ext>
            </a:extLst>
          </p:cNvPr>
          <p:cNvSpPr>
            <a:spLocks noGrp="1"/>
          </p:cNvSpPr>
          <p:nvPr>
            <p:ph type="body" idx="1"/>
          </p:nvPr>
        </p:nvSpPr>
        <p:spPr/>
        <p:txBody>
          <a:bodyPr/>
          <a:lstStyle/>
          <a:p>
            <a:pPr marL="321503" marR="0" lvl="0" indent="-3215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FC54A546-6DD6-D093-328D-73BE778078F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21BBB-1F51-B84C-BEE0-529D9C9FB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64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48DD3-360E-0F82-B2AA-85F26851C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25C37-2CAA-0005-C735-3173D2050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8507A-6126-6AD2-BDCB-34530F39D2BA}"/>
              </a:ext>
            </a:extLst>
          </p:cNvPr>
          <p:cNvSpPr>
            <a:spLocks noGrp="1"/>
          </p:cNvSpPr>
          <p:nvPr>
            <p:ph type="body" idx="1"/>
          </p:nvPr>
        </p:nvSpPr>
        <p:spPr/>
        <p:txBody>
          <a:bodyPr/>
          <a:lstStyle/>
          <a:p>
            <a:pPr marL="321503" marR="0" lvl="0" indent="-3215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1B442A8C-CFD1-7B24-278F-B03EC78BD9B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21BBB-1F51-B84C-BEE0-529D9C9FB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646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96177-0996-9D02-CEB4-13ABE7666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061EA-A958-8F8C-8D92-1F8DFD7AC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123CC-A8CF-ADA4-C200-4AE2ED3199B9}"/>
              </a:ext>
            </a:extLst>
          </p:cNvPr>
          <p:cNvSpPr>
            <a:spLocks noGrp="1"/>
          </p:cNvSpPr>
          <p:nvPr>
            <p:ph type="body" idx="1"/>
          </p:nvPr>
        </p:nvSpPr>
        <p:spPr/>
        <p:txBody>
          <a:bodyPr/>
          <a:lstStyle/>
          <a:p>
            <a:pPr marL="321503" marR="0" lvl="0" indent="-3215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DB395181-2951-765B-57FD-756B11EA775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21BBB-1F51-B84C-BEE0-529D9C9FB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230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0241-51CD-492C-58B8-23D5BA614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06A53-8A34-1A01-5B99-6FC1D3600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36F45E-29D7-0F1F-BAA4-2F33742BA311}"/>
              </a:ext>
            </a:extLst>
          </p:cNvPr>
          <p:cNvSpPr>
            <a:spLocks noGrp="1"/>
          </p:cNvSpPr>
          <p:nvPr>
            <p:ph type="body" idx="1"/>
          </p:nvPr>
        </p:nvSpPr>
        <p:spPr/>
        <p:txBody>
          <a:bodyPr/>
          <a:lstStyle/>
          <a:p>
            <a:pPr marL="321503" marR="0" lvl="0" indent="-3215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1D014B0E-F5C1-151B-2CEB-A465CDDCBA3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21BBB-1F51-B84C-BEE0-529D9C9FB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840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6E9C9-3C62-B89F-40DC-1B1F13CB5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8AB2C-C0D0-C358-87E1-15AB4CFC1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11F10-F17F-AAE3-CC48-8B80E3F2067D}"/>
              </a:ext>
            </a:extLst>
          </p:cNvPr>
          <p:cNvSpPr>
            <a:spLocks noGrp="1"/>
          </p:cNvSpPr>
          <p:nvPr>
            <p:ph type="body" idx="1"/>
          </p:nvPr>
        </p:nvSpPr>
        <p:spPr/>
        <p:txBody>
          <a:bodyPr/>
          <a:lstStyle/>
          <a:p>
            <a:pPr marL="321503" marR="0" lvl="0" indent="-3215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E150C769-E979-2A7B-86A3-541199B9F79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21BBB-1F51-B84C-BEE0-529D9C9FB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35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C607C-2F98-1FB6-3A75-CC64109B92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A12B1-9182-1C2B-6022-C78E330C7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B610D3-F974-7DE8-5752-0AC46DB5070A}"/>
              </a:ext>
            </a:extLst>
          </p:cNvPr>
          <p:cNvSpPr>
            <a:spLocks noGrp="1"/>
          </p:cNvSpPr>
          <p:nvPr>
            <p:ph type="body" idx="1"/>
          </p:nvPr>
        </p:nvSpPr>
        <p:spPr/>
        <p:txBody>
          <a:bodyPr/>
          <a:lstStyle/>
          <a:p>
            <a:pPr marL="321503" marR="0" lvl="0" indent="-3215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19C00D42-35CC-D331-DEF0-9673AD05A52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21BBB-1F51-B84C-BEE0-529D9C9FB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73495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Master" Target="../slideMasters/slideMaster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group of rocks on a beach&#10;&#10;Description automatically generated with low confidence">
            <a:extLst>
              <a:ext uri="{FF2B5EF4-FFF2-40B4-BE49-F238E27FC236}">
                <a16:creationId xmlns:a16="http://schemas.microsoft.com/office/drawing/2014/main" id="{EC31E19C-FA4C-8744-8E92-C34CD363C941}"/>
              </a:ext>
            </a:extLst>
          </p:cNvPr>
          <p:cNvPicPr>
            <a:picLocks noChangeAspect="1"/>
          </p:cNvPicPr>
          <p:nvPr userDrawn="1"/>
        </p:nvPicPr>
        <p:blipFill rotWithShape="1">
          <a:blip r:embed="rId2">
            <a:alphaModFix amt="71000"/>
            <a:extLst>
              <a:ext uri="{BEBA8EAE-BF5A-486C-A8C5-ECC9F3942E4B}">
                <a14:imgProps xmlns:a14="http://schemas.microsoft.com/office/drawing/2010/main">
                  <a14:imgLayer r:embed="rId3">
                    <a14:imgEffect>
                      <a14:colorTemperature colorTemp="4700"/>
                    </a14:imgEffect>
                  </a14:imgLayer>
                </a14:imgProps>
              </a:ext>
            </a:extLst>
          </a:blip>
          <a:srcRect t="30454"/>
          <a:stretch/>
        </p:blipFill>
        <p:spPr>
          <a:xfrm>
            <a:off x="-84667" y="3428999"/>
            <a:ext cx="12941300" cy="4769451"/>
          </a:xfrm>
          <a:prstGeom prst="rect">
            <a:avLst/>
          </a:prstGeom>
        </p:spPr>
      </p:pic>
      <p:sp>
        <p:nvSpPr>
          <p:cNvPr id="3" name="Subtitle 2">
            <a:extLst>
              <a:ext uri="{FF2B5EF4-FFF2-40B4-BE49-F238E27FC236}">
                <a16:creationId xmlns:a16="http://schemas.microsoft.com/office/drawing/2014/main" id="{DF6284B6-4DD9-6841-A860-AFA744022A2A}"/>
              </a:ext>
            </a:extLst>
          </p:cNvPr>
          <p:cNvSpPr>
            <a:spLocks noGrp="1"/>
          </p:cNvSpPr>
          <p:nvPr>
            <p:ph type="subTitle" idx="1"/>
          </p:nvPr>
        </p:nvSpPr>
        <p:spPr>
          <a:xfrm>
            <a:off x="510237" y="4214520"/>
            <a:ext cx="6804963" cy="194338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CF61F449-A44D-FE45-8800-C7A43F9E0E84}"/>
              </a:ext>
            </a:extLst>
          </p:cNvPr>
          <p:cNvSpPr>
            <a:spLocks noGrp="1"/>
          </p:cNvSpPr>
          <p:nvPr>
            <p:ph type="dt" sz="half" idx="10"/>
          </p:nvPr>
        </p:nvSpPr>
        <p:spPr/>
        <p:txBody>
          <a:bodyPr/>
          <a:lstStyle/>
          <a:p>
            <a:fld id="{90BD602A-0A09-7744-B74E-6B4C61CADCF7}" type="datetimeFigureOut">
              <a:rPr lang="en-GB" smtClean="0"/>
              <a:t>11/07/2025</a:t>
            </a:fld>
            <a:endParaRPr lang="en-GB"/>
          </a:p>
        </p:txBody>
      </p:sp>
      <p:sp>
        <p:nvSpPr>
          <p:cNvPr id="5" name="Footer Placeholder 4">
            <a:extLst>
              <a:ext uri="{FF2B5EF4-FFF2-40B4-BE49-F238E27FC236}">
                <a16:creationId xmlns:a16="http://schemas.microsoft.com/office/drawing/2014/main" id="{32F0E6F1-6D77-4744-89F2-572034CBD4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8C409D-1AA0-8441-8C38-A7BD9291D3DE}"/>
              </a:ext>
            </a:extLst>
          </p:cNvPr>
          <p:cNvSpPr>
            <a:spLocks noGrp="1"/>
          </p:cNvSpPr>
          <p:nvPr>
            <p:ph type="sldNum" sz="quarter" idx="12"/>
          </p:nvPr>
        </p:nvSpPr>
        <p:spPr/>
        <p:txBody>
          <a:bodyPr/>
          <a:lstStyle/>
          <a:p>
            <a:fld id="{616F91C2-30F7-1049-959D-235E80F8ED7A}" type="slidenum">
              <a:rPr lang="en-GB" smtClean="0"/>
              <a:t>‹#›</a:t>
            </a:fld>
            <a:endParaRPr lang="en-GB"/>
          </a:p>
        </p:txBody>
      </p:sp>
      <p:sp>
        <p:nvSpPr>
          <p:cNvPr id="8" name="Title 1">
            <a:extLst>
              <a:ext uri="{FF2B5EF4-FFF2-40B4-BE49-F238E27FC236}">
                <a16:creationId xmlns:a16="http://schemas.microsoft.com/office/drawing/2014/main" id="{EE3DA3B0-F1C1-AF48-8ACD-E12ADE6D2A02}"/>
              </a:ext>
            </a:extLst>
          </p:cNvPr>
          <p:cNvSpPr txBox="1">
            <a:spLocks/>
          </p:cNvSpPr>
          <p:nvPr userDrawn="1"/>
        </p:nvSpPr>
        <p:spPr>
          <a:xfrm>
            <a:off x="510237" y="2668831"/>
            <a:ext cx="11546296" cy="5617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b="1" dirty="0">
              <a:solidFill>
                <a:srgbClr val="33448C"/>
              </a:solidFill>
              <a:latin typeface="+mn-lt"/>
            </a:endParaRPr>
          </a:p>
        </p:txBody>
      </p:sp>
      <p:pic>
        <p:nvPicPr>
          <p:cNvPr id="9" name="Picture 8">
            <a:extLst>
              <a:ext uri="{FF2B5EF4-FFF2-40B4-BE49-F238E27FC236}">
                <a16:creationId xmlns:a16="http://schemas.microsoft.com/office/drawing/2014/main" id="{56E1B726-F02B-8942-8642-2383205F33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0237" y="-74815"/>
            <a:ext cx="2386798" cy="2047548"/>
          </a:xfrm>
          <a:prstGeom prst="rect">
            <a:avLst/>
          </a:prstGeom>
        </p:spPr>
      </p:pic>
      <p:grpSp>
        <p:nvGrpSpPr>
          <p:cNvPr id="10" name="Group 9">
            <a:extLst>
              <a:ext uri="{FF2B5EF4-FFF2-40B4-BE49-F238E27FC236}">
                <a16:creationId xmlns:a16="http://schemas.microsoft.com/office/drawing/2014/main" id="{E43C914F-6491-934D-8AF2-70464E494B51}"/>
              </a:ext>
            </a:extLst>
          </p:cNvPr>
          <p:cNvGrpSpPr/>
          <p:nvPr userDrawn="1"/>
        </p:nvGrpSpPr>
        <p:grpSpPr>
          <a:xfrm>
            <a:off x="10443411" y="516470"/>
            <a:ext cx="1065003" cy="1168397"/>
            <a:chOff x="10443411" y="516470"/>
            <a:chExt cx="1065003" cy="1168397"/>
          </a:xfrm>
        </p:grpSpPr>
        <p:sp>
          <p:nvSpPr>
            <p:cNvPr id="11" name="Delay 10">
              <a:extLst>
                <a:ext uri="{FF2B5EF4-FFF2-40B4-BE49-F238E27FC236}">
                  <a16:creationId xmlns:a16="http://schemas.microsoft.com/office/drawing/2014/main" id="{F2372D61-CF3E-7848-85B4-61E23AD014A6}"/>
                </a:ext>
              </a:extLst>
            </p:cNvPr>
            <p:cNvSpPr/>
            <p:nvPr/>
          </p:nvSpPr>
          <p:spPr>
            <a:xfrm rot="5400000">
              <a:off x="10398174" y="600028"/>
              <a:ext cx="1168397" cy="1001281"/>
            </a:xfrm>
            <a:prstGeom prst="flowChartDelay">
              <a:avLst/>
            </a:prstGeom>
            <a:solidFill>
              <a:srgbClr val="674C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65F21A2-E71A-E542-8EB3-9C7E7EE1D087}"/>
                </a:ext>
              </a:extLst>
            </p:cNvPr>
            <p:cNvSpPr txBox="1"/>
            <p:nvPr/>
          </p:nvSpPr>
          <p:spPr>
            <a:xfrm>
              <a:off x="10443411" y="712691"/>
              <a:ext cx="1065003" cy="584775"/>
            </a:xfrm>
            <a:prstGeom prst="rect">
              <a:avLst/>
            </a:prstGeom>
            <a:noFill/>
          </p:spPr>
          <p:txBody>
            <a:bodyPr wrap="square" rtlCol="0">
              <a:spAutoFit/>
            </a:bodyPr>
            <a:lstStyle/>
            <a:p>
              <a:r>
                <a:rPr lang="en-GB" sz="3200" spc="-140" dirty="0">
                  <a:solidFill>
                    <a:schemeClr val="bg1"/>
                  </a:solidFill>
                  <a:latin typeface="Gill Sans MT" panose="020B0502020104020203" pitchFamily="34" charset="77"/>
                  <a:cs typeface="Arial Narrow" panose="020B0604020202020204" pitchFamily="34" charset="0"/>
                </a:rPr>
                <a:t>UALL</a:t>
              </a:r>
            </a:p>
          </p:txBody>
        </p:sp>
      </p:grpSp>
    </p:spTree>
    <p:extLst>
      <p:ext uri="{BB962C8B-B14F-4D97-AF65-F5344CB8AC3E}">
        <p14:creationId xmlns:p14="http://schemas.microsoft.com/office/powerpoint/2010/main" val="43317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7A9D-4DBF-244F-B30F-6F9BA68A2C3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88BA664-D274-3445-ABD8-FD448D713C0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B611824-5A18-3C4D-A5DA-76444D578B82}"/>
              </a:ext>
            </a:extLst>
          </p:cNvPr>
          <p:cNvSpPr>
            <a:spLocks noGrp="1"/>
          </p:cNvSpPr>
          <p:nvPr>
            <p:ph type="dt" sz="half" idx="10"/>
          </p:nvPr>
        </p:nvSpPr>
        <p:spPr/>
        <p:txBody>
          <a:bodyPr/>
          <a:lstStyle/>
          <a:p>
            <a:fld id="{90BD602A-0A09-7744-B74E-6B4C61CADCF7}" type="datetimeFigureOut">
              <a:rPr lang="en-GB" smtClean="0"/>
              <a:t>11/07/2025</a:t>
            </a:fld>
            <a:endParaRPr lang="en-GB"/>
          </a:p>
        </p:txBody>
      </p:sp>
      <p:sp>
        <p:nvSpPr>
          <p:cNvPr id="5" name="Footer Placeholder 4">
            <a:extLst>
              <a:ext uri="{FF2B5EF4-FFF2-40B4-BE49-F238E27FC236}">
                <a16:creationId xmlns:a16="http://schemas.microsoft.com/office/drawing/2014/main" id="{2192AE70-35AF-F341-B11D-5A1B12D14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8D6BC9-F2A1-D947-BA14-34B4CD32808C}"/>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103643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DA902A-A6F7-E74F-8BEF-E9283EAD3DD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BE11AB8-EACC-7C4F-BF37-9E7D92C8D29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C30741-24AC-6A48-8155-D681D8EB8299}"/>
              </a:ext>
            </a:extLst>
          </p:cNvPr>
          <p:cNvSpPr>
            <a:spLocks noGrp="1"/>
          </p:cNvSpPr>
          <p:nvPr>
            <p:ph type="dt" sz="half" idx="10"/>
          </p:nvPr>
        </p:nvSpPr>
        <p:spPr/>
        <p:txBody>
          <a:bodyPr/>
          <a:lstStyle/>
          <a:p>
            <a:fld id="{90BD602A-0A09-7744-B74E-6B4C61CADCF7}" type="datetimeFigureOut">
              <a:rPr lang="en-GB" smtClean="0"/>
              <a:t>11/07/2025</a:t>
            </a:fld>
            <a:endParaRPr lang="en-GB"/>
          </a:p>
        </p:txBody>
      </p:sp>
      <p:sp>
        <p:nvSpPr>
          <p:cNvPr id="5" name="Footer Placeholder 4">
            <a:extLst>
              <a:ext uri="{FF2B5EF4-FFF2-40B4-BE49-F238E27FC236}">
                <a16:creationId xmlns:a16="http://schemas.microsoft.com/office/drawing/2014/main" id="{C2C06389-7F63-F245-AE53-CD0C7C5A34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7D649B-B948-504B-AD1D-4F212F08ACA1}"/>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395797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66C03E-3D12-E24F-6FBE-D342D4615871}"/>
              </a:ext>
            </a:extLst>
          </p:cNvPr>
          <p:cNvSpPr>
            <a:spLocks noGrp="1" noRot="1" noMove="1" noResize="1" noEditPoints="1" noAdjustHandles="1" noChangeArrowheads="1" noChangeShapeType="1"/>
          </p:cNvSpPr>
          <p:nvPr userDrawn="1"/>
        </p:nvSpPr>
        <p:spPr>
          <a:xfrm>
            <a:off x="5326380" y="6012180"/>
            <a:ext cx="2228850" cy="742950"/>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and black logo&#10;&#10;AI-generated content may be incorrect.">
            <a:extLst>
              <a:ext uri="{FF2B5EF4-FFF2-40B4-BE49-F238E27FC236}">
                <a16:creationId xmlns:a16="http://schemas.microsoft.com/office/drawing/2014/main" id="{67DC48F0-3F18-C900-6F0B-3117342BF6FF}"/>
              </a:ext>
            </a:extLst>
          </p:cNvPr>
          <p:cNvPicPr>
            <a:picLocks noChangeAspect="1"/>
          </p:cNvPicPr>
          <p:nvPr userDrawn="1"/>
        </p:nvPicPr>
        <p:blipFill>
          <a:blip r:embed="rId3">
            <a:extLst>
              <a:ext uri="{28A0092B-C50C-407E-A947-70E740481C1C}">
                <a14:useLocalDpi xmlns:a14="http://schemas.microsoft.com/office/drawing/2010/main" val="0"/>
              </a:ext>
            </a:extLst>
          </a:blip>
          <a:srcRect t="10747"/>
          <a:stretch/>
        </p:blipFill>
        <p:spPr>
          <a:xfrm>
            <a:off x="281857" y="340518"/>
            <a:ext cx="4036105" cy="1428750"/>
          </a:xfrm>
          <a:prstGeom prst="rect">
            <a:avLst/>
          </a:prstGeom>
        </p:spPr>
      </p:pic>
      <p:sp>
        <p:nvSpPr>
          <p:cNvPr id="7" name="Title 6">
            <a:extLst>
              <a:ext uri="{FF2B5EF4-FFF2-40B4-BE49-F238E27FC236}">
                <a16:creationId xmlns:a16="http://schemas.microsoft.com/office/drawing/2014/main" id="{D4BE460D-1845-254C-8EC6-95D862DEB8ED}"/>
              </a:ext>
            </a:extLst>
          </p:cNvPr>
          <p:cNvSpPr>
            <a:spLocks noGrp="1"/>
          </p:cNvSpPr>
          <p:nvPr>
            <p:ph type="title" hasCustomPrompt="1"/>
          </p:nvPr>
        </p:nvSpPr>
        <p:spPr>
          <a:xfrm>
            <a:off x="563207" y="5761674"/>
            <a:ext cx="7258050" cy="755808"/>
          </a:xfrm>
          <a:prstGeom prst="rect">
            <a:avLst/>
          </a:prstGeom>
        </p:spPr>
        <p:txBody>
          <a:bodyPr lIns="0" tIns="0" rIns="0" bIns="0" anchor="ctr" anchorCtr="0"/>
          <a:lstStyle>
            <a:lvl1pPr algn="l">
              <a:lnSpc>
                <a:spcPct val="100000"/>
              </a:lnSpc>
              <a:defRPr sz="2000" b="0">
                <a:solidFill>
                  <a:schemeClr val="bg1"/>
                </a:solidFill>
                <a:latin typeface="Poppins" panose="00000500000000000000" pitchFamily="2" charset="0"/>
                <a:cs typeface="Poppins" panose="00000500000000000000" pitchFamily="2" charset="0"/>
              </a:defRPr>
            </a:lvl1pPr>
          </a:lstStyle>
          <a:p>
            <a:r>
              <a:rPr lang="en-US" dirty="0"/>
              <a:t>Click to add presenter name </a:t>
            </a:r>
          </a:p>
        </p:txBody>
      </p:sp>
      <p:sp>
        <p:nvSpPr>
          <p:cNvPr id="3" name="Text Placeholder 2">
            <a:extLst>
              <a:ext uri="{FF2B5EF4-FFF2-40B4-BE49-F238E27FC236}">
                <a16:creationId xmlns:a16="http://schemas.microsoft.com/office/drawing/2014/main" id="{92ECCC30-BA28-ED12-CB3C-A27A1AFAB710}"/>
              </a:ext>
            </a:extLst>
          </p:cNvPr>
          <p:cNvSpPr>
            <a:spLocks noGrp="1"/>
          </p:cNvSpPr>
          <p:nvPr>
            <p:ph type="body" sz="quarter" idx="10" hasCustomPrompt="1"/>
          </p:nvPr>
        </p:nvSpPr>
        <p:spPr>
          <a:xfrm>
            <a:off x="563207" y="3017522"/>
            <a:ext cx="7381258" cy="1912937"/>
          </a:xfrm>
          <a:prstGeom prst="rect">
            <a:avLst/>
          </a:prstGeom>
        </p:spPr>
        <p:txBody>
          <a:bodyPr/>
          <a:lstStyle>
            <a:lvl1pPr marL="0" indent="0">
              <a:buNone/>
              <a:defRPr sz="4400">
                <a:solidFill>
                  <a:schemeClr val="bg1"/>
                </a:solidFill>
                <a:latin typeface="PT Sans" panose="020B0503020203020204" pitchFamily="34" charset="0"/>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dirty="0"/>
              <a:t>Click to add Title</a:t>
            </a:r>
          </a:p>
        </p:txBody>
      </p:sp>
    </p:spTree>
    <p:extLst>
      <p:ext uri="{BB962C8B-B14F-4D97-AF65-F5344CB8AC3E}">
        <p14:creationId xmlns:p14="http://schemas.microsoft.com/office/powerpoint/2010/main" val="1154195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List">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470454" y="240923"/>
            <a:ext cx="10565039" cy="540212"/>
          </a:xfrm>
          <a:prstGeom prst="rect">
            <a:avLst/>
          </a:prstGeom>
        </p:spPr>
        <p:txBody>
          <a:bodyPr anchor="t" anchorCtr="0">
            <a:noAutofit/>
          </a:bodyPr>
          <a:lstStyle>
            <a:lvl1pPr algn="l">
              <a:defRPr sz="4000">
                <a:solidFill>
                  <a:schemeClr val="bg1"/>
                </a:solidFill>
              </a:defRPr>
            </a:lvl1pPr>
          </a:lstStyle>
          <a:p>
            <a:r>
              <a:rPr lang="en-GB" dirty="0"/>
              <a:t>List </a:t>
            </a:r>
            <a:endParaRPr lang="en-US" dirty="0"/>
          </a:p>
        </p:txBody>
      </p:sp>
      <p:sp>
        <p:nvSpPr>
          <p:cNvPr id="7" name="Text Placeholder 3">
            <a:extLst>
              <a:ext uri="{FF2B5EF4-FFF2-40B4-BE49-F238E27FC236}">
                <a16:creationId xmlns:a16="http://schemas.microsoft.com/office/drawing/2014/main" id="{FD003EAA-AFDE-2146-8071-FD8B95E6B28C}"/>
              </a:ext>
            </a:extLst>
          </p:cNvPr>
          <p:cNvSpPr>
            <a:spLocks noGrp="1"/>
          </p:cNvSpPr>
          <p:nvPr>
            <p:ph type="body" sz="quarter" idx="13" hasCustomPrompt="1"/>
          </p:nvPr>
        </p:nvSpPr>
        <p:spPr>
          <a:xfrm>
            <a:off x="434780" y="6600257"/>
            <a:ext cx="2288755" cy="125007"/>
          </a:xfrm>
          <a:prstGeom prst="rect">
            <a:avLst/>
          </a:prstGeom>
        </p:spPr>
        <p:txBody>
          <a:bodyPr lIns="0" tIns="0" rIns="0" bIns="0">
            <a:noAutofit/>
          </a:bodyPr>
          <a:lstStyle>
            <a:lvl1pPr marL="0" indent="0" algn="l">
              <a:buNone/>
              <a:defRPr sz="900" b="0" i="0">
                <a:latin typeface="PT Sans" panose="020B0503020203020204" pitchFamily="34" charset="0"/>
              </a:defRPr>
            </a:lvl1pPr>
          </a:lstStyle>
          <a:p>
            <a:r>
              <a:rPr lang="en-US" dirty="0"/>
              <a:t>© </a:t>
            </a:r>
            <a:r>
              <a:rPr lang="en-US" dirty="0" err="1"/>
              <a:t>UVAC</a:t>
            </a:r>
            <a:endParaRPr lang="en-US" dirty="0"/>
          </a:p>
        </p:txBody>
      </p:sp>
      <p:sp>
        <p:nvSpPr>
          <p:cNvPr id="13" name="Text Placeholder 12">
            <a:extLst>
              <a:ext uri="{FF2B5EF4-FFF2-40B4-BE49-F238E27FC236}">
                <a16:creationId xmlns:a16="http://schemas.microsoft.com/office/drawing/2014/main" id="{EEC3A594-7B7F-184B-8883-F532EAB786F0}"/>
              </a:ext>
            </a:extLst>
          </p:cNvPr>
          <p:cNvSpPr>
            <a:spLocks noGrp="1"/>
          </p:cNvSpPr>
          <p:nvPr>
            <p:ph type="body" sz="quarter" idx="15"/>
          </p:nvPr>
        </p:nvSpPr>
        <p:spPr>
          <a:xfrm>
            <a:off x="470454" y="1314450"/>
            <a:ext cx="11339552" cy="4743450"/>
          </a:xfrm>
          <a:prstGeom prst="rect">
            <a:avLst/>
          </a:prstGeom>
        </p:spPr>
        <p:txBody>
          <a:bodyPr lIns="0" tIns="0" rIns="0" bIns="0"/>
          <a:lstStyle>
            <a:lvl1pPr marL="342900" indent="-342900">
              <a:buClr>
                <a:srgbClr val="FF0000"/>
              </a:buClr>
              <a:buFont typeface="Arial" panose="020B0604020202020204" pitchFamily="34" charset="0"/>
              <a:buChar char="•"/>
              <a:defRPr sz="2000"/>
            </a:lvl1pPr>
          </a:lstStyle>
          <a:p>
            <a:endParaRPr lang="en-US" dirty="0"/>
          </a:p>
          <a:p>
            <a:endParaRPr lang="en-US" dirty="0"/>
          </a:p>
        </p:txBody>
      </p:sp>
    </p:spTree>
    <p:extLst>
      <p:ext uri="{BB962C8B-B14F-4D97-AF65-F5344CB8AC3E}">
        <p14:creationId xmlns:p14="http://schemas.microsoft.com/office/powerpoint/2010/main" val="1771106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DF48-6568-F34E-8A09-822CF97BBE6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0A27C91-F1EC-874D-BADB-6A51AAC5D0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F1A5846-45C3-E743-84B1-42E505E3816E}"/>
              </a:ext>
            </a:extLst>
          </p:cNvPr>
          <p:cNvSpPr>
            <a:spLocks noGrp="1"/>
          </p:cNvSpPr>
          <p:nvPr>
            <p:ph type="dt" sz="half" idx="10"/>
          </p:nvPr>
        </p:nvSpPr>
        <p:spPr/>
        <p:txBody>
          <a:bodyPr/>
          <a:lstStyle/>
          <a:p>
            <a:fld id="{E6F2F3F1-1B0D-0C47-A497-CC6AA17C29BA}" type="datetimeFigureOut">
              <a:rPr lang="en-GB" smtClean="0"/>
              <a:t>11/07/2025</a:t>
            </a:fld>
            <a:endParaRPr lang="en-GB"/>
          </a:p>
        </p:txBody>
      </p:sp>
      <p:sp>
        <p:nvSpPr>
          <p:cNvPr id="5" name="Footer Placeholder 4">
            <a:extLst>
              <a:ext uri="{FF2B5EF4-FFF2-40B4-BE49-F238E27FC236}">
                <a16:creationId xmlns:a16="http://schemas.microsoft.com/office/drawing/2014/main" id="{942DDD38-A4FA-0549-8BD9-950E58EAE0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3795C1-85FC-FD46-9858-1C8C56E40845}"/>
              </a:ext>
            </a:extLst>
          </p:cNvPr>
          <p:cNvSpPr>
            <a:spLocks noGrp="1"/>
          </p:cNvSpPr>
          <p:nvPr>
            <p:ph type="sldNum" sz="quarter" idx="12"/>
          </p:nvPr>
        </p:nvSpPr>
        <p:spPr/>
        <p:txBody>
          <a:bodyPr/>
          <a:lstStyle/>
          <a:p>
            <a:fld id="{A7B36B1D-C5BF-4049-894F-ACF0BBF138EB}" type="slidenum">
              <a:rPr lang="en-GB" smtClean="0"/>
              <a:t>‹#›</a:t>
            </a:fld>
            <a:endParaRPr lang="en-GB"/>
          </a:p>
        </p:txBody>
      </p:sp>
    </p:spTree>
    <p:extLst>
      <p:ext uri="{BB962C8B-B14F-4D97-AF65-F5344CB8AC3E}">
        <p14:creationId xmlns:p14="http://schemas.microsoft.com/office/powerpoint/2010/main" val="329719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2EB0-4A6C-D845-B6D4-2D0098FD1DD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58C63A8-0370-FE44-BDF8-79E5DABF4E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F7706E-E650-5B40-B0DD-85C7D71203AC}"/>
              </a:ext>
            </a:extLst>
          </p:cNvPr>
          <p:cNvSpPr>
            <a:spLocks noGrp="1"/>
          </p:cNvSpPr>
          <p:nvPr>
            <p:ph type="dt" sz="half" idx="10"/>
          </p:nvPr>
        </p:nvSpPr>
        <p:spPr/>
        <p:txBody>
          <a:bodyPr/>
          <a:lstStyle/>
          <a:p>
            <a:fld id="{E6F2F3F1-1B0D-0C47-A497-CC6AA17C29BA}" type="datetimeFigureOut">
              <a:rPr lang="en-GB" smtClean="0"/>
              <a:t>11/07/2025</a:t>
            </a:fld>
            <a:endParaRPr lang="en-GB"/>
          </a:p>
        </p:txBody>
      </p:sp>
      <p:sp>
        <p:nvSpPr>
          <p:cNvPr id="5" name="Footer Placeholder 4">
            <a:extLst>
              <a:ext uri="{FF2B5EF4-FFF2-40B4-BE49-F238E27FC236}">
                <a16:creationId xmlns:a16="http://schemas.microsoft.com/office/drawing/2014/main" id="{342514F3-9190-EE49-9B81-FE8C7F99DD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E92BC3-634B-8E43-B067-BAFBED3DBDC6}"/>
              </a:ext>
            </a:extLst>
          </p:cNvPr>
          <p:cNvSpPr>
            <a:spLocks noGrp="1"/>
          </p:cNvSpPr>
          <p:nvPr>
            <p:ph type="sldNum" sz="quarter" idx="12"/>
          </p:nvPr>
        </p:nvSpPr>
        <p:spPr/>
        <p:txBody>
          <a:bodyPr/>
          <a:lstStyle/>
          <a:p>
            <a:fld id="{A7B36B1D-C5BF-4049-894F-ACF0BBF138EB}" type="slidenum">
              <a:rPr lang="en-GB" smtClean="0"/>
              <a:t>‹#›</a:t>
            </a:fld>
            <a:endParaRPr lang="en-GB"/>
          </a:p>
        </p:txBody>
      </p:sp>
    </p:spTree>
    <p:extLst>
      <p:ext uri="{BB962C8B-B14F-4D97-AF65-F5344CB8AC3E}">
        <p14:creationId xmlns:p14="http://schemas.microsoft.com/office/powerpoint/2010/main" val="2117598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21EB-7971-114E-8CBD-9A709CDB150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8480135-E0A7-2F49-9BED-756AC49BE2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3961C70-9FD1-9C45-A2FC-C546DA34A0CE}"/>
              </a:ext>
            </a:extLst>
          </p:cNvPr>
          <p:cNvSpPr>
            <a:spLocks noGrp="1"/>
          </p:cNvSpPr>
          <p:nvPr>
            <p:ph type="dt" sz="half" idx="10"/>
          </p:nvPr>
        </p:nvSpPr>
        <p:spPr/>
        <p:txBody>
          <a:bodyPr/>
          <a:lstStyle/>
          <a:p>
            <a:fld id="{E6F2F3F1-1B0D-0C47-A497-CC6AA17C29BA}" type="datetimeFigureOut">
              <a:rPr lang="en-GB" smtClean="0"/>
              <a:t>11/07/2025</a:t>
            </a:fld>
            <a:endParaRPr lang="en-GB"/>
          </a:p>
        </p:txBody>
      </p:sp>
      <p:sp>
        <p:nvSpPr>
          <p:cNvPr id="5" name="Footer Placeholder 4">
            <a:extLst>
              <a:ext uri="{FF2B5EF4-FFF2-40B4-BE49-F238E27FC236}">
                <a16:creationId xmlns:a16="http://schemas.microsoft.com/office/drawing/2014/main" id="{E5693704-EE36-8046-9CBE-CA3EC33B51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B110E8-8B6E-8E44-8963-360DA1345A16}"/>
              </a:ext>
            </a:extLst>
          </p:cNvPr>
          <p:cNvSpPr>
            <a:spLocks noGrp="1"/>
          </p:cNvSpPr>
          <p:nvPr>
            <p:ph type="sldNum" sz="quarter" idx="12"/>
          </p:nvPr>
        </p:nvSpPr>
        <p:spPr/>
        <p:txBody>
          <a:bodyPr/>
          <a:lstStyle/>
          <a:p>
            <a:fld id="{A7B36B1D-C5BF-4049-894F-ACF0BBF138EB}" type="slidenum">
              <a:rPr lang="en-GB" smtClean="0"/>
              <a:t>‹#›</a:t>
            </a:fld>
            <a:endParaRPr lang="en-GB"/>
          </a:p>
        </p:txBody>
      </p:sp>
    </p:spTree>
    <p:extLst>
      <p:ext uri="{BB962C8B-B14F-4D97-AF65-F5344CB8AC3E}">
        <p14:creationId xmlns:p14="http://schemas.microsoft.com/office/powerpoint/2010/main" val="4112678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F24F-A129-4B4A-B339-C2D8DF1ECBA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AE7EBA8-D5AF-4847-9F43-B7B7875FC8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7A9B70D-654F-574C-8396-F05446AD959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2530E10-6A80-3742-8CEF-8B6854AFE0EB}"/>
              </a:ext>
            </a:extLst>
          </p:cNvPr>
          <p:cNvSpPr>
            <a:spLocks noGrp="1"/>
          </p:cNvSpPr>
          <p:nvPr>
            <p:ph type="dt" sz="half" idx="10"/>
          </p:nvPr>
        </p:nvSpPr>
        <p:spPr/>
        <p:txBody>
          <a:bodyPr/>
          <a:lstStyle/>
          <a:p>
            <a:fld id="{E6F2F3F1-1B0D-0C47-A497-CC6AA17C29BA}" type="datetimeFigureOut">
              <a:rPr lang="en-GB" smtClean="0"/>
              <a:t>11/07/2025</a:t>
            </a:fld>
            <a:endParaRPr lang="en-GB"/>
          </a:p>
        </p:txBody>
      </p:sp>
      <p:sp>
        <p:nvSpPr>
          <p:cNvPr id="6" name="Footer Placeholder 5">
            <a:extLst>
              <a:ext uri="{FF2B5EF4-FFF2-40B4-BE49-F238E27FC236}">
                <a16:creationId xmlns:a16="http://schemas.microsoft.com/office/drawing/2014/main" id="{9E7180E6-44EB-C740-AC19-E365C684BB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1D329A-7F41-0040-B6FF-533CB84755CF}"/>
              </a:ext>
            </a:extLst>
          </p:cNvPr>
          <p:cNvSpPr>
            <a:spLocks noGrp="1"/>
          </p:cNvSpPr>
          <p:nvPr>
            <p:ph type="sldNum" sz="quarter" idx="12"/>
          </p:nvPr>
        </p:nvSpPr>
        <p:spPr/>
        <p:txBody>
          <a:bodyPr/>
          <a:lstStyle/>
          <a:p>
            <a:fld id="{A7B36B1D-C5BF-4049-894F-ACF0BBF138EB}" type="slidenum">
              <a:rPr lang="en-GB" smtClean="0"/>
              <a:t>‹#›</a:t>
            </a:fld>
            <a:endParaRPr lang="en-GB"/>
          </a:p>
        </p:txBody>
      </p:sp>
    </p:spTree>
    <p:extLst>
      <p:ext uri="{BB962C8B-B14F-4D97-AF65-F5344CB8AC3E}">
        <p14:creationId xmlns:p14="http://schemas.microsoft.com/office/powerpoint/2010/main" val="1339492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48E8-9426-0B44-A436-969286DC5EE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3747C81-1C0E-AF42-9DA2-EF37918F01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B2EDDBA-24BA-7246-B99B-4FEB2CD258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D484FA5-30D1-994B-ACE6-DEFD8E5098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587A3DF-8B28-1549-84C2-F1649265EF9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60390C3-3862-D048-BD70-F23AA2686742}"/>
              </a:ext>
            </a:extLst>
          </p:cNvPr>
          <p:cNvSpPr>
            <a:spLocks noGrp="1"/>
          </p:cNvSpPr>
          <p:nvPr>
            <p:ph type="dt" sz="half" idx="10"/>
          </p:nvPr>
        </p:nvSpPr>
        <p:spPr/>
        <p:txBody>
          <a:bodyPr/>
          <a:lstStyle/>
          <a:p>
            <a:fld id="{E6F2F3F1-1B0D-0C47-A497-CC6AA17C29BA}" type="datetimeFigureOut">
              <a:rPr lang="en-GB" smtClean="0"/>
              <a:t>11/07/2025</a:t>
            </a:fld>
            <a:endParaRPr lang="en-GB"/>
          </a:p>
        </p:txBody>
      </p:sp>
      <p:sp>
        <p:nvSpPr>
          <p:cNvPr id="8" name="Footer Placeholder 7">
            <a:extLst>
              <a:ext uri="{FF2B5EF4-FFF2-40B4-BE49-F238E27FC236}">
                <a16:creationId xmlns:a16="http://schemas.microsoft.com/office/drawing/2014/main" id="{5C9C7BE3-AADE-6B41-A563-76755000C6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09882D1-929D-1F47-AC9A-0E9E1926957E}"/>
              </a:ext>
            </a:extLst>
          </p:cNvPr>
          <p:cNvSpPr>
            <a:spLocks noGrp="1"/>
          </p:cNvSpPr>
          <p:nvPr>
            <p:ph type="sldNum" sz="quarter" idx="12"/>
          </p:nvPr>
        </p:nvSpPr>
        <p:spPr/>
        <p:txBody>
          <a:bodyPr/>
          <a:lstStyle/>
          <a:p>
            <a:fld id="{A7B36B1D-C5BF-4049-894F-ACF0BBF138EB}" type="slidenum">
              <a:rPr lang="en-GB" smtClean="0"/>
              <a:t>‹#›</a:t>
            </a:fld>
            <a:endParaRPr lang="en-GB"/>
          </a:p>
        </p:txBody>
      </p:sp>
    </p:spTree>
    <p:extLst>
      <p:ext uri="{BB962C8B-B14F-4D97-AF65-F5344CB8AC3E}">
        <p14:creationId xmlns:p14="http://schemas.microsoft.com/office/powerpoint/2010/main" val="3668083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949F-B42D-0148-8356-685DEE8BD32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8ED8111-909F-5649-A386-D4BB56A29A2F}"/>
              </a:ext>
            </a:extLst>
          </p:cNvPr>
          <p:cNvSpPr>
            <a:spLocks noGrp="1"/>
          </p:cNvSpPr>
          <p:nvPr>
            <p:ph type="dt" sz="half" idx="10"/>
          </p:nvPr>
        </p:nvSpPr>
        <p:spPr/>
        <p:txBody>
          <a:bodyPr/>
          <a:lstStyle/>
          <a:p>
            <a:fld id="{E6F2F3F1-1B0D-0C47-A497-CC6AA17C29BA}" type="datetimeFigureOut">
              <a:rPr lang="en-GB" smtClean="0"/>
              <a:t>11/07/2025</a:t>
            </a:fld>
            <a:endParaRPr lang="en-GB"/>
          </a:p>
        </p:txBody>
      </p:sp>
      <p:sp>
        <p:nvSpPr>
          <p:cNvPr id="4" name="Footer Placeholder 3">
            <a:extLst>
              <a:ext uri="{FF2B5EF4-FFF2-40B4-BE49-F238E27FC236}">
                <a16:creationId xmlns:a16="http://schemas.microsoft.com/office/drawing/2014/main" id="{9C17229B-7D42-4540-9D29-633AF27FCA6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01301B-772B-2D43-A5A4-9298BDA7EF83}"/>
              </a:ext>
            </a:extLst>
          </p:cNvPr>
          <p:cNvSpPr>
            <a:spLocks noGrp="1"/>
          </p:cNvSpPr>
          <p:nvPr>
            <p:ph type="sldNum" sz="quarter" idx="12"/>
          </p:nvPr>
        </p:nvSpPr>
        <p:spPr/>
        <p:txBody>
          <a:bodyPr/>
          <a:lstStyle/>
          <a:p>
            <a:fld id="{A7B36B1D-C5BF-4049-894F-ACF0BBF138EB}" type="slidenum">
              <a:rPr lang="en-GB" smtClean="0"/>
              <a:t>‹#›</a:t>
            </a:fld>
            <a:endParaRPr lang="en-GB"/>
          </a:p>
        </p:txBody>
      </p:sp>
    </p:spTree>
    <p:extLst>
      <p:ext uri="{BB962C8B-B14F-4D97-AF65-F5344CB8AC3E}">
        <p14:creationId xmlns:p14="http://schemas.microsoft.com/office/powerpoint/2010/main" val="237254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group of rocks on a beach&#10;&#10;Description automatically generated with low confidence">
            <a:extLst>
              <a:ext uri="{FF2B5EF4-FFF2-40B4-BE49-F238E27FC236}">
                <a16:creationId xmlns:a16="http://schemas.microsoft.com/office/drawing/2014/main" id="{553360A2-F6DE-D64D-9932-1AF3736FA10C}"/>
              </a:ext>
            </a:extLst>
          </p:cNvPr>
          <p:cNvPicPr>
            <a:picLocks noChangeAspect="1"/>
          </p:cNvPicPr>
          <p:nvPr userDrawn="1"/>
        </p:nvPicPr>
        <p:blipFill rotWithShape="1">
          <a:blip r:embed="rId2">
            <a:alphaModFix amt="71000"/>
            <a:extLst>
              <a:ext uri="{BEBA8EAE-BF5A-486C-A8C5-ECC9F3942E4B}">
                <a14:imgProps xmlns:a14="http://schemas.microsoft.com/office/drawing/2010/main">
                  <a14:imgLayer r:embed="rId3">
                    <a14:imgEffect>
                      <a14:colorTemperature colorTemp="4700"/>
                    </a14:imgEffect>
                  </a14:imgLayer>
                </a14:imgProps>
              </a:ext>
            </a:extLst>
          </a:blip>
          <a:srcRect t="30454"/>
          <a:stretch/>
        </p:blipFill>
        <p:spPr>
          <a:xfrm>
            <a:off x="-84667" y="3428999"/>
            <a:ext cx="12941300" cy="4769451"/>
          </a:xfrm>
          <a:prstGeom prst="rect">
            <a:avLst/>
          </a:prstGeom>
        </p:spPr>
      </p:pic>
      <p:sp>
        <p:nvSpPr>
          <p:cNvPr id="2" name="Title 1">
            <a:extLst>
              <a:ext uri="{FF2B5EF4-FFF2-40B4-BE49-F238E27FC236}">
                <a16:creationId xmlns:a16="http://schemas.microsoft.com/office/drawing/2014/main" id="{78CB5D5C-6F1D-9D4F-AFB2-767A44EE2AAB}"/>
              </a:ext>
            </a:extLst>
          </p:cNvPr>
          <p:cNvSpPr>
            <a:spLocks noGrp="1"/>
          </p:cNvSpPr>
          <p:nvPr>
            <p:ph type="title"/>
          </p:nvPr>
        </p:nvSpPr>
        <p:spPr>
          <a:xfrm>
            <a:off x="524933" y="2345263"/>
            <a:ext cx="11116734" cy="889001"/>
          </a:xfrm>
        </p:spPr>
        <p:txBody>
          <a:bodyPr anchor="b">
            <a:normAutofit/>
          </a:bodyPr>
          <a:lstStyle>
            <a:lvl1pPr>
              <a:defRPr sz="3600" b="1">
                <a:solidFill>
                  <a:srgbClr val="33448C"/>
                </a:solidFill>
              </a:defRPr>
            </a:lvl1pPr>
          </a:lstStyle>
          <a:p>
            <a:r>
              <a:rPr lang="en-GB" dirty="0"/>
              <a:t>Click to edit Master title style</a:t>
            </a:r>
          </a:p>
        </p:txBody>
      </p:sp>
      <p:sp>
        <p:nvSpPr>
          <p:cNvPr id="4" name="Date Placeholder 3">
            <a:extLst>
              <a:ext uri="{FF2B5EF4-FFF2-40B4-BE49-F238E27FC236}">
                <a16:creationId xmlns:a16="http://schemas.microsoft.com/office/drawing/2014/main" id="{D164E34E-6798-9444-985D-E74C90651D97}"/>
              </a:ext>
            </a:extLst>
          </p:cNvPr>
          <p:cNvSpPr>
            <a:spLocks noGrp="1"/>
          </p:cNvSpPr>
          <p:nvPr>
            <p:ph type="dt" sz="half" idx="10"/>
          </p:nvPr>
        </p:nvSpPr>
        <p:spPr/>
        <p:txBody>
          <a:bodyPr/>
          <a:lstStyle/>
          <a:p>
            <a:fld id="{90BD602A-0A09-7744-B74E-6B4C61CADCF7}" type="datetimeFigureOut">
              <a:rPr lang="en-GB" smtClean="0"/>
              <a:t>11/07/2025</a:t>
            </a:fld>
            <a:endParaRPr lang="en-GB"/>
          </a:p>
        </p:txBody>
      </p:sp>
      <p:sp>
        <p:nvSpPr>
          <p:cNvPr id="5" name="Footer Placeholder 4">
            <a:extLst>
              <a:ext uri="{FF2B5EF4-FFF2-40B4-BE49-F238E27FC236}">
                <a16:creationId xmlns:a16="http://schemas.microsoft.com/office/drawing/2014/main" id="{3392856E-AE6E-2249-848A-64389811A6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0B37B-6523-8B43-9A1F-0F4E7F35F8E0}"/>
              </a:ext>
            </a:extLst>
          </p:cNvPr>
          <p:cNvSpPr>
            <a:spLocks noGrp="1"/>
          </p:cNvSpPr>
          <p:nvPr>
            <p:ph type="sldNum" sz="quarter" idx="12"/>
          </p:nvPr>
        </p:nvSpPr>
        <p:spPr/>
        <p:txBody>
          <a:bodyPr/>
          <a:lstStyle/>
          <a:p>
            <a:fld id="{616F91C2-30F7-1049-959D-235E80F8ED7A}" type="slidenum">
              <a:rPr lang="en-GB" smtClean="0"/>
              <a:t>‹#›</a:t>
            </a:fld>
            <a:endParaRPr lang="en-GB"/>
          </a:p>
        </p:txBody>
      </p:sp>
      <p:sp>
        <p:nvSpPr>
          <p:cNvPr id="8" name="Rectangle 7">
            <a:extLst>
              <a:ext uri="{FF2B5EF4-FFF2-40B4-BE49-F238E27FC236}">
                <a16:creationId xmlns:a16="http://schemas.microsoft.com/office/drawing/2014/main" id="{3D7C9CA3-F690-D14C-9212-B3BD90361906}"/>
              </a:ext>
            </a:extLst>
          </p:cNvPr>
          <p:cNvSpPr/>
          <p:nvPr userDrawn="1"/>
        </p:nvSpPr>
        <p:spPr>
          <a:xfrm>
            <a:off x="0" y="0"/>
            <a:ext cx="12192000" cy="1144588"/>
          </a:xfrm>
          <a:prstGeom prst="rect">
            <a:avLst/>
          </a:prstGeom>
          <a:solidFill>
            <a:srgbClr val="2B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8582A60-72B5-5F4A-9AD0-125D629A7012}"/>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510237" y="1388"/>
            <a:ext cx="1508415" cy="1294015"/>
          </a:xfrm>
          <a:prstGeom prst="rect">
            <a:avLst/>
          </a:prstGeom>
        </p:spPr>
      </p:pic>
      <p:grpSp>
        <p:nvGrpSpPr>
          <p:cNvPr id="13" name="Group 12">
            <a:extLst>
              <a:ext uri="{FF2B5EF4-FFF2-40B4-BE49-F238E27FC236}">
                <a16:creationId xmlns:a16="http://schemas.microsoft.com/office/drawing/2014/main" id="{BA3C3B42-E63D-BA43-BE18-7E6A1867B001}"/>
              </a:ext>
            </a:extLst>
          </p:cNvPr>
          <p:cNvGrpSpPr/>
          <p:nvPr userDrawn="1"/>
        </p:nvGrpSpPr>
        <p:grpSpPr>
          <a:xfrm>
            <a:off x="10838232" y="154038"/>
            <a:ext cx="905033" cy="901642"/>
            <a:chOff x="10838232" y="154038"/>
            <a:chExt cx="905033" cy="901642"/>
          </a:xfrm>
        </p:grpSpPr>
        <p:sp>
          <p:nvSpPr>
            <p:cNvPr id="11" name="Delay 10">
              <a:extLst>
                <a:ext uri="{FF2B5EF4-FFF2-40B4-BE49-F238E27FC236}">
                  <a16:creationId xmlns:a16="http://schemas.microsoft.com/office/drawing/2014/main" id="{45C89454-DAF1-9143-8014-8BDCD65DBBB1}"/>
                </a:ext>
              </a:extLst>
            </p:cNvPr>
            <p:cNvSpPr/>
            <p:nvPr/>
          </p:nvSpPr>
          <p:spPr>
            <a:xfrm rot="5400000">
              <a:off x="10810734" y="218519"/>
              <a:ext cx="901642" cy="772680"/>
            </a:xfrm>
            <a:prstGeom prst="flowChartDelay">
              <a:avLst/>
            </a:prstGeom>
            <a:solidFill>
              <a:srgbClr val="674C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5EFE4EA-9E71-D443-968A-D85868B5E78B}"/>
                </a:ext>
              </a:extLst>
            </p:cNvPr>
            <p:cNvSpPr txBox="1"/>
            <p:nvPr/>
          </p:nvSpPr>
          <p:spPr>
            <a:xfrm>
              <a:off x="10838232" y="306685"/>
              <a:ext cx="905033" cy="492443"/>
            </a:xfrm>
            <a:prstGeom prst="rect">
              <a:avLst/>
            </a:prstGeom>
            <a:noFill/>
          </p:spPr>
          <p:txBody>
            <a:bodyPr wrap="square" rtlCol="0">
              <a:spAutoFit/>
            </a:bodyPr>
            <a:lstStyle/>
            <a:p>
              <a:r>
                <a:rPr lang="en-GB" sz="2500" spc="-140" dirty="0">
                  <a:solidFill>
                    <a:schemeClr val="bg1"/>
                  </a:solidFill>
                  <a:latin typeface="Gill Sans MT" panose="020B0502020104020203" pitchFamily="34" charset="77"/>
                  <a:cs typeface="Arial Narrow" panose="020B0604020202020204" pitchFamily="34" charset="0"/>
                </a:rPr>
                <a:t>UALL</a:t>
              </a:r>
            </a:p>
          </p:txBody>
        </p:sp>
      </p:grpSp>
    </p:spTree>
    <p:extLst>
      <p:ext uri="{BB962C8B-B14F-4D97-AF65-F5344CB8AC3E}">
        <p14:creationId xmlns:p14="http://schemas.microsoft.com/office/powerpoint/2010/main" val="3375596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25FCFE-93DD-F446-9349-8AD08597C211}"/>
              </a:ext>
            </a:extLst>
          </p:cNvPr>
          <p:cNvSpPr>
            <a:spLocks noGrp="1"/>
          </p:cNvSpPr>
          <p:nvPr>
            <p:ph type="dt" sz="half" idx="10"/>
          </p:nvPr>
        </p:nvSpPr>
        <p:spPr/>
        <p:txBody>
          <a:bodyPr/>
          <a:lstStyle/>
          <a:p>
            <a:fld id="{E6F2F3F1-1B0D-0C47-A497-CC6AA17C29BA}" type="datetimeFigureOut">
              <a:rPr lang="en-GB" smtClean="0"/>
              <a:t>11/07/2025</a:t>
            </a:fld>
            <a:endParaRPr lang="en-GB"/>
          </a:p>
        </p:txBody>
      </p:sp>
      <p:sp>
        <p:nvSpPr>
          <p:cNvPr id="3" name="Footer Placeholder 2">
            <a:extLst>
              <a:ext uri="{FF2B5EF4-FFF2-40B4-BE49-F238E27FC236}">
                <a16:creationId xmlns:a16="http://schemas.microsoft.com/office/drawing/2014/main" id="{9FA06346-B360-8347-B9FF-288729C632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94BBA5-F90A-F442-9428-CE3082C4C03D}"/>
              </a:ext>
            </a:extLst>
          </p:cNvPr>
          <p:cNvSpPr>
            <a:spLocks noGrp="1"/>
          </p:cNvSpPr>
          <p:nvPr>
            <p:ph type="sldNum" sz="quarter" idx="12"/>
          </p:nvPr>
        </p:nvSpPr>
        <p:spPr/>
        <p:txBody>
          <a:bodyPr/>
          <a:lstStyle/>
          <a:p>
            <a:fld id="{A7B36B1D-C5BF-4049-894F-ACF0BBF138EB}" type="slidenum">
              <a:rPr lang="en-GB" smtClean="0"/>
              <a:t>‹#›</a:t>
            </a:fld>
            <a:endParaRPr lang="en-GB"/>
          </a:p>
        </p:txBody>
      </p:sp>
    </p:spTree>
    <p:extLst>
      <p:ext uri="{BB962C8B-B14F-4D97-AF65-F5344CB8AC3E}">
        <p14:creationId xmlns:p14="http://schemas.microsoft.com/office/powerpoint/2010/main" val="2158531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477E-7077-A54A-BDA6-7F9A738E8F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9B356D5-9717-3143-BA2B-091C4AF171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9E4181D-8329-A944-A186-E3D9AD6F7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3F1C1C-9A26-F348-A123-F02444F2D100}"/>
              </a:ext>
            </a:extLst>
          </p:cNvPr>
          <p:cNvSpPr>
            <a:spLocks noGrp="1"/>
          </p:cNvSpPr>
          <p:nvPr>
            <p:ph type="dt" sz="half" idx="10"/>
          </p:nvPr>
        </p:nvSpPr>
        <p:spPr/>
        <p:txBody>
          <a:bodyPr/>
          <a:lstStyle/>
          <a:p>
            <a:fld id="{E6F2F3F1-1B0D-0C47-A497-CC6AA17C29BA}" type="datetimeFigureOut">
              <a:rPr lang="en-GB" smtClean="0"/>
              <a:t>11/07/2025</a:t>
            </a:fld>
            <a:endParaRPr lang="en-GB"/>
          </a:p>
        </p:txBody>
      </p:sp>
      <p:sp>
        <p:nvSpPr>
          <p:cNvPr id="6" name="Footer Placeholder 5">
            <a:extLst>
              <a:ext uri="{FF2B5EF4-FFF2-40B4-BE49-F238E27FC236}">
                <a16:creationId xmlns:a16="http://schemas.microsoft.com/office/drawing/2014/main" id="{85363680-D323-1043-9379-3427AD2053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899A78-414E-4841-BB6D-30FF1925ADB5}"/>
              </a:ext>
            </a:extLst>
          </p:cNvPr>
          <p:cNvSpPr>
            <a:spLocks noGrp="1"/>
          </p:cNvSpPr>
          <p:nvPr>
            <p:ph type="sldNum" sz="quarter" idx="12"/>
          </p:nvPr>
        </p:nvSpPr>
        <p:spPr/>
        <p:txBody>
          <a:bodyPr/>
          <a:lstStyle/>
          <a:p>
            <a:fld id="{A7B36B1D-C5BF-4049-894F-ACF0BBF138EB}" type="slidenum">
              <a:rPr lang="en-GB" smtClean="0"/>
              <a:t>‹#›</a:t>
            </a:fld>
            <a:endParaRPr lang="en-GB"/>
          </a:p>
        </p:txBody>
      </p:sp>
    </p:spTree>
    <p:extLst>
      <p:ext uri="{BB962C8B-B14F-4D97-AF65-F5344CB8AC3E}">
        <p14:creationId xmlns:p14="http://schemas.microsoft.com/office/powerpoint/2010/main" val="3921469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A44F-DE73-004C-B8F4-0B7185B47E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E862D65-57F0-4444-9A40-01F72EA824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C95442-0C69-C448-8E4D-51A9647BC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5CB6DA-0B8A-FE4E-A512-4BF881B917B1}"/>
              </a:ext>
            </a:extLst>
          </p:cNvPr>
          <p:cNvSpPr>
            <a:spLocks noGrp="1"/>
          </p:cNvSpPr>
          <p:nvPr>
            <p:ph type="dt" sz="half" idx="10"/>
          </p:nvPr>
        </p:nvSpPr>
        <p:spPr/>
        <p:txBody>
          <a:bodyPr/>
          <a:lstStyle/>
          <a:p>
            <a:fld id="{E6F2F3F1-1B0D-0C47-A497-CC6AA17C29BA}" type="datetimeFigureOut">
              <a:rPr lang="en-GB" smtClean="0"/>
              <a:t>11/07/2025</a:t>
            </a:fld>
            <a:endParaRPr lang="en-GB"/>
          </a:p>
        </p:txBody>
      </p:sp>
      <p:sp>
        <p:nvSpPr>
          <p:cNvPr id="6" name="Footer Placeholder 5">
            <a:extLst>
              <a:ext uri="{FF2B5EF4-FFF2-40B4-BE49-F238E27FC236}">
                <a16:creationId xmlns:a16="http://schemas.microsoft.com/office/drawing/2014/main" id="{496579E1-6F37-5542-8F91-3B33C8DC1B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EE4504-7041-294D-B0C1-8CA8EB22879D}"/>
              </a:ext>
            </a:extLst>
          </p:cNvPr>
          <p:cNvSpPr>
            <a:spLocks noGrp="1"/>
          </p:cNvSpPr>
          <p:nvPr>
            <p:ph type="sldNum" sz="quarter" idx="12"/>
          </p:nvPr>
        </p:nvSpPr>
        <p:spPr/>
        <p:txBody>
          <a:bodyPr/>
          <a:lstStyle/>
          <a:p>
            <a:fld id="{A7B36B1D-C5BF-4049-894F-ACF0BBF138EB}" type="slidenum">
              <a:rPr lang="en-GB" smtClean="0"/>
              <a:t>‹#›</a:t>
            </a:fld>
            <a:endParaRPr lang="en-GB"/>
          </a:p>
        </p:txBody>
      </p:sp>
    </p:spTree>
    <p:extLst>
      <p:ext uri="{BB962C8B-B14F-4D97-AF65-F5344CB8AC3E}">
        <p14:creationId xmlns:p14="http://schemas.microsoft.com/office/powerpoint/2010/main" val="3133047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2F1-6B79-044D-8922-1A9AC769DC2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652A680-B624-E542-A2B2-C20BDCC4F2B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F663D3D-65B7-844D-BA4E-9F14ECC83BDE}"/>
              </a:ext>
            </a:extLst>
          </p:cNvPr>
          <p:cNvSpPr>
            <a:spLocks noGrp="1"/>
          </p:cNvSpPr>
          <p:nvPr>
            <p:ph type="dt" sz="half" idx="10"/>
          </p:nvPr>
        </p:nvSpPr>
        <p:spPr/>
        <p:txBody>
          <a:bodyPr/>
          <a:lstStyle/>
          <a:p>
            <a:fld id="{E6F2F3F1-1B0D-0C47-A497-CC6AA17C29BA}" type="datetimeFigureOut">
              <a:rPr lang="en-GB" smtClean="0"/>
              <a:t>11/07/2025</a:t>
            </a:fld>
            <a:endParaRPr lang="en-GB"/>
          </a:p>
        </p:txBody>
      </p:sp>
      <p:sp>
        <p:nvSpPr>
          <p:cNvPr id="5" name="Footer Placeholder 4">
            <a:extLst>
              <a:ext uri="{FF2B5EF4-FFF2-40B4-BE49-F238E27FC236}">
                <a16:creationId xmlns:a16="http://schemas.microsoft.com/office/drawing/2014/main" id="{452954AD-C607-5F44-8FB7-B4FA4048FF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226E42-FEC8-8B4D-9A77-1A406B9EB88F}"/>
              </a:ext>
            </a:extLst>
          </p:cNvPr>
          <p:cNvSpPr>
            <a:spLocks noGrp="1"/>
          </p:cNvSpPr>
          <p:nvPr>
            <p:ph type="sldNum" sz="quarter" idx="12"/>
          </p:nvPr>
        </p:nvSpPr>
        <p:spPr/>
        <p:txBody>
          <a:bodyPr/>
          <a:lstStyle/>
          <a:p>
            <a:fld id="{A7B36B1D-C5BF-4049-894F-ACF0BBF138EB}" type="slidenum">
              <a:rPr lang="en-GB" smtClean="0"/>
              <a:t>‹#›</a:t>
            </a:fld>
            <a:endParaRPr lang="en-GB"/>
          </a:p>
        </p:txBody>
      </p:sp>
    </p:spTree>
    <p:extLst>
      <p:ext uri="{BB962C8B-B14F-4D97-AF65-F5344CB8AC3E}">
        <p14:creationId xmlns:p14="http://schemas.microsoft.com/office/powerpoint/2010/main" val="2296032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A3CAC7-4B60-584A-B081-EDEB22243E6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C1C368E-7CBB-D348-80F9-D3FE15F85F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8D08EF2-D143-734A-833F-3365D2D7B9C1}"/>
              </a:ext>
            </a:extLst>
          </p:cNvPr>
          <p:cNvSpPr>
            <a:spLocks noGrp="1"/>
          </p:cNvSpPr>
          <p:nvPr>
            <p:ph type="dt" sz="half" idx="10"/>
          </p:nvPr>
        </p:nvSpPr>
        <p:spPr/>
        <p:txBody>
          <a:bodyPr/>
          <a:lstStyle/>
          <a:p>
            <a:fld id="{E6F2F3F1-1B0D-0C47-A497-CC6AA17C29BA}" type="datetimeFigureOut">
              <a:rPr lang="en-GB" smtClean="0"/>
              <a:t>11/07/2025</a:t>
            </a:fld>
            <a:endParaRPr lang="en-GB"/>
          </a:p>
        </p:txBody>
      </p:sp>
      <p:sp>
        <p:nvSpPr>
          <p:cNvPr id="5" name="Footer Placeholder 4">
            <a:extLst>
              <a:ext uri="{FF2B5EF4-FFF2-40B4-BE49-F238E27FC236}">
                <a16:creationId xmlns:a16="http://schemas.microsoft.com/office/drawing/2014/main" id="{33DF39B6-87C1-2140-AE60-6BAF8F0708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4197A-6EAE-F241-9C45-8EFF7E0342FD}"/>
              </a:ext>
            </a:extLst>
          </p:cNvPr>
          <p:cNvSpPr>
            <a:spLocks noGrp="1"/>
          </p:cNvSpPr>
          <p:nvPr>
            <p:ph type="sldNum" sz="quarter" idx="12"/>
          </p:nvPr>
        </p:nvSpPr>
        <p:spPr/>
        <p:txBody>
          <a:bodyPr/>
          <a:lstStyle/>
          <a:p>
            <a:fld id="{A7B36B1D-C5BF-4049-894F-ACF0BBF138EB}" type="slidenum">
              <a:rPr lang="en-GB" smtClean="0"/>
              <a:t>‹#›</a:t>
            </a:fld>
            <a:endParaRPr lang="en-GB"/>
          </a:p>
        </p:txBody>
      </p:sp>
    </p:spTree>
    <p:extLst>
      <p:ext uri="{BB962C8B-B14F-4D97-AF65-F5344CB8AC3E}">
        <p14:creationId xmlns:p14="http://schemas.microsoft.com/office/powerpoint/2010/main" val="3912247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1A6D-62D5-6E49-AAA1-41FAA80AAF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12A1616-7839-C746-8E4A-B0A7EAFF7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9CA44AC-A1ED-3E4D-BAED-8299A3DBDF4F}"/>
              </a:ext>
            </a:extLst>
          </p:cNvPr>
          <p:cNvSpPr>
            <a:spLocks noGrp="1"/>
          </p:cNvSpPr>
          <p:nvPr>
            <p:ph type="dt" sz="half" idx="10"/>
          </p:nvPr>
        </p:nvSpPr>
        <p:spPr/>
        <p:txBody>
          <a:bodyPr/>
          <a:lstStyle/>
          <a:p>
            <a:fld id="{2B73062C-D929-1948-9B4B-F80555B8E5F6}" type="datetimeFigureOut">
              <a:rPr lang="en-GB" smtClean="0"/>
              <a:t>11/07/2025</a:t>
            </a:fld>
            <a:endParaRPr lang="en-GB"/>
          </a:p>
        </p:txBody>
      </p:sp>
      <p:sp>
        <p:nvSpPr>
          <p:cNvPr id="5" name="Footer Placeholder 4">
            <a:extLst>
              <a:ext uri="{FF2B5EF4-FFF2-40B4-BE49-F238E27FC236}">
                <a16:creationId xmlns:a16="http://schemas.microsoft.com/office/drawing/2014/main" id="{3CB62950-D72D-4A4D-A165-031DC92749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E18080-1661-3642-BD49-05FA99502379}"/>
              </a:ext>
            </a:extLst>
          </p:cNvPr>
          <p:cNvSpPr>
            <a:spLocks noGrp="1"/>
          </p:cNvSpPr>
          <p:nvPr>
            <p:ph type="sldNum" sz="quarter" idx="12"/>
          </p:nvPr>
        </p:nvSpPr>
        <p:spPr/>
        <p:txBody>
          <a:bodyPr/>
          <a:lstStyle/>
          <a:p>
            <a:fld id="{951A0051-6CB5-3D4A-AA39-DDC097C926BD}" type="slidenum">
              <a:rPr lang="en-GB" smtClean="0"/>
              <a:t>‹#›</a:t>
            </a:fld>
            <a:endParaRPr lang="en-GB"/>
          </a:p>
        </p:txBody>
      </p:sp>
    </p:spTree>
    <p:extLst>
      <p:ext uri="{BB962C8B-B14F-4D97-AF65-F5344CB8AC3E}">
        <p14:creationId xmlns:p14="http://schemas.microsoft.com/office/powerpoint/2010/main" val="1187766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48CE-C8B9-0E43-A9C4-5B2E31E5C0A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3F0DC45-F11F-454C-BCE8-C16E518817E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564513-B983-104A-B025-F5F9008FDBBF}"/>
              </a:ext>
            </a:extLst>
          </p:cNvPr>
          <p:cNvSpPr>
            <a:spLocks noGrp="1"/>
          </p:cNvSpPr>
          <p:nvPr>
            <p:ph type="dt" sz="half" idx="10"/>
          </p:nvPr>
        </p:nvSpPr>
        <p:spPr/>
        <p:txBody>
          <a:bodyPr/>
          <a:lstStyle/>
          <a:p>
            <a:fld id="{2B73062C-D929-1948-9B4B-F80555B8E5F6}" type="datetimeFigureOut">
              <a:rPr lang="en-GB" smtClean="0"/>
              <a:t>11/07/2025</a:t>
            </a:fld>
            <a:endParaRPr lang="en-GB"/>
          </a:p>
        </p:txBody>
      </p:sp>
      <p:sp>
        <p:nvSpPr>
          <p:cNvPr id="5" name="Footer Placeholder 4">
            <a:extLst>
              <a:ext uri="{FF2B5EF4-FFF2-40B4-BE49-F238E27FC236}">
                <a16:creationId xmlns:a16="http://schemas.microsoft.com/office/drawing/2014/main" id="{B4914A33-A022-E14F-B706-0C6757DE1B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C2A0C7-F279-2B45-B356-B638E56B2BA4}"/>
              </a:ext>
            </a:extLst>
          </p:cNvPr>
          <p:cNvSpPr>
            <a:spLocks noGrp="1"/>
          </p:cNvSpPr>
          <p:nvPr>
            <p:ph type="sldNum" sz="quarter" idx="12"/>
          </p:nvPr>
        </p:nvSpPr>
        <p:spPr/>
        <p:txBody>
          <a:bodyPr/>
          <a:lstStyle/>
          <a:p>
            <a:fld id="{951A0051-6CB5-3D4A-AA39-DDC097C926BD}" type="slidenum">
              <a:rPr lang="en-GB" smtClean="0"/>
              <a:t>‹#›</a:t>
            </a:fld>
            <a:endParaRPr lang="en-GB"/>
          </a:p>
        </p:txBody>
      </p:sp>
    </p:spTree>
    <p:extLst>
      <p:ext uri="{BB962C8B-B14F-4D97-AF65-F5344CB8AC3E}">
        <p14:creationId xmlns:p14="http://schemas.microsoft.com/office/powerpoint/2010/main" val="3943603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EBA7-5AEE-E545-A2B3-754E3D841DD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451058C-F997-DD44-B2F8-21C5F8BAE2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8B84019-6449-CF41-B99A-FC2F1E4B389A}"/>
              </a:ext>
            </a:extLst>
          </p:cNvPr>
          <p:cNvSpPr>
            <a:spLocks noGrp="1"/>
          </p:cNvSpPr>
          <p:nvPr>
            <p:ph type="dt" sz="half" idx="10"/>
          </p:nvPr>
        </p:nvSpPr>
        <p:spPr/>
        <p:txBody>
          <a:bodyPr/>
          <a:lstStyle/>
          <a:p>
            <a:fld id="{2B73062C-D929-1948-9B4B-F80555B8E5F6}" type="datetimeFigureOut">
              <a:rPr lang="en-GB" smtClean="0"/>
              <a:t>11/07/2025</a:t>
            </a:fld>
            <a:endParaRPr lang="en-GB"/>
          </a:p>
        </p:txBody>
      </p:sp>
      <p:sp>
        <p:nvSpPr>
          <p:cNvPr id="5" name="Footer Placeholder 4">
            <a:extLst>
              <a:ext uri="{FF2B5EF4-FFF2-40B4-BE49-F238E27FC236}">
                <a16:creationId xmlns:a16="http://schemas.microsoft.com/office/drawing/2014/main" id="{80538095-4F55-BE42-8F79-358E8F5C0D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B20D44-1FDC-324E-BDC6-E9E6A8C1069E}"/>
              </a:ext>
            </a:extLst>
          </p:cNvPr>
          <p:cNvSpPr>
            <a:spLocks noGrp="1"/>
          </p:cNvSpPr>
          <p:nvPr>
            <p:ph type="sldNum" sz="quarter" idx="12"/>
          </p:nvPr>
        </p:nvSpPr>
        <p:spPr/>
        <p:txBody>
          <a:bodyPr/>
          <a:lstStyle/>
          <a:p>
            <a:fld id="{951A0051-6CB5-3D4A-AA39-DDC097C926BD}" type="slidenum">
              <a:rPr lang="en-GB" smtClean="0"/>
              <a:t>‹#›</a:t>
            </a:fld>
            <a:endParaRPr lang="en-GB"/>
          </a:p>
        </p:txBody>
      </p:sp>
    </p:spTree>
    <p:extLst>
      <p:ext uri="{BB962C8B-B14F-4D97-AF65-F5344CB8AC3E}">
        <p14:creationId xmlns:p14="http://schemas.microsoft.com/office/powerpoint/2010/main" val="1964909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3890-A5E6-4D46-BAEA-ACE6F3D0B80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7F2FEA0-8FDF-6544-BDDE-D3096C1F623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FCB4196-E964-1047-AF36-EE0F17D257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779E610-476D-2E40-9C00-F60959F421F2}"/>
              </a:ext>
            </a:extLst>
          </p:cNvPr>
          <p:cNvSpPr>
            <a:spLocks noGrp="1"/>
          </p:cNvSpPr>
          <p:nvPr>
            <p:ph type="dt" sz="half" idx="10"/>
          </p:nvPr>
        </p:nvSpPr>
        <p:spPr/>
        <p:txBody>
          <a:bodyPr/>
          <a:lstStyle/>
          <a:p>
            <a:fld id="{2B73062C-D929-1948-9B4B-F80555B8E5F6}" type="datetimeFigureOut">
              <a:rPr lang="en-GB" smtClean="0"/>
              <a:t>11/07/2025</a:t>
            </a:fld>
            <a:endParaRPr lang="en-GB"/>
          </a:p>
        </p:txBody>
      </p:sp>
      <p:sp>
        <p:nvSpPr>
          <p:cNvPr id="6" name="Footer Placeholder 5">
            <a:extLst>
              <a:ext uri="{FF2B5EF4-FFF2-40B4-BE49-F238E27FC236}">
                <a16:creationId xmlns:a16="http://schemas.microsoft.com/office/drawing/2014/main" id="{4E60AD4F-2533-D545-9C9C-0F716F8070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D8550B-DFC1-AA47-9DEB-CAFD45EAAF15}"/>
              </a:ext>
            </a:extLst>
          </p:cNvPr>
          <p:cNvSpPr>
            <a:spLocks noGrp="1"/>
          </p:cNvSpPr>
          <p:nvPr>
            <p:ph type="sldNum" sz="quarter" idx="12"/>
          </p:nvPr>
        </p:nvSpPr>
        <p:spPr/>
        <p:txBody>
          <a:bodyPr/>
          <a:lstStyle/>
          <a:p>
            <a:fld id="{951A0051-6CB5-3D4A-AA39-DDC097C926BD}" type="slidenum">
              <a:rPr lang="en-GB" smtClean="0"/>
              <a:t>‹#›</a:t>
            </a:fld>
            <a:endParaRPr lang="en-GB"/>
          </a:p>
        </p:txBody>
      </p:sp>
    </p:spTree>
    <p:extLst>
      <p:ext uri="{BB962C8B-B14F-4D97-AF65-F5344CB8AC3E}">
        <p14:creationId xmlns:p14="http://schemas.microsoft.com/office/powerpoint/2010/main" val="1708588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72BB-E36E-CD41-B0FD-001A7B4BA44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FB503BC-C7E2-3248-A7DE-224485E1B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37F46D-82EB-9D42-9423-24FECE8B62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195379E-0EF2-5C4D-BD94-A7A679539D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799A51-5EC5-2F4E-AECF-3A325B8DDE3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8A32698-1772-424E-BF90-876606ACEC4E}"/>
              </a:ext>
            </a:extLst>
          </p:cNvPr>
          <p:cNvSpPr>
            <a:spLocks noGrp="1"/>
          </p:cNvSpPr>
          <p:nvPr>
            <p:ph type="dt" sz="half" idx="10"/>
          </p:nvPr>
        </p:nvSpPr>
        <p:spPr/>
        <p:txBody>
          <a:bodyPr/>
          <a:lstStyle/>
          <a:p>
            <a:fld id="{2B73062C-D929-1948-9B4B-F80555B8E5F6}" type="datetimeFigureOut">
              <a:rPr lang="en-GB" smtClean="0"/>
              <a:t>11/07/2025</a:t>
            </a:fld>
            <a:endParaRPr lang="en-GB"/>
          </a:p>
        </p:txBody>
      </p:sp>
      <p:sp>
        <p:nvSpPr>
          <p:cNvPr id="8" name="Footer Placeholder 7">
            <a:extLst>
              <a:ext uri="{FF2B5EF4-FFF2-40B4-BE49-F238E27FC236}">
                <a16:creationId xmlns:a16="http://schemas.microsoft.com/office/drawing/2014/main" id="{5A5C9A41-729D-8641-B9A3-7D3C8189EC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EB05C5-5129-DC48-8665-F7BBDE4D5F1C}"/>
              </a:ext>
            </a:extLst>
          </p:cNvPr>
          <p:cNvSpPr>
            <a:spLocks noGrp="1"/>
          </p:cNvSpPr>
          <p:nvPr>
            <p:ph type="sldNum" sz="quarter" idx="12"/>
          </p:nvPr>
        </p:nvSpPr>
        <p:spPr/>
        <p:txBody>
          <a:bodyPr/>
          <a:lstStyle/>
          <a:p>
            <a:fld id="{951A0051-6CB5-3D4A-AA39-DDC097C926BD}" type="slidenum">
              <a:rPr lang="en-GB" smtClean="0"/>
              <a:t>‹#›</a:t>
            </a:fld>
            <a:endParaRPr lang="en-GB"/>
          </a:p>
        </p:txBody>
      </p:sp>
    </p:spTree>
    <p:extLst>
      <p:ext uri="{BB962C8B-B14F-4D97-AF65-F5344CB8AC3E}">
        <p14:creationId xmlns:p14="http://schemas.microsoft.com/office/powerpoint/2010/main" val="377996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A162A-C47D-9745-A4B4-552E8FE91F49}"/>
              </a:ext>
            </a:extLst>
          </p:cNvPr>
          <p:cNvSpPr/>
          <p:nvPr userDrawn="1"/>
        </p:nvSpPr>
        <p:spPr>
          <a:xfrm>
            <a:off x="0" y="0"/>
            <a:ext cx="12192000" cy="1144588"/>
          </a:xfrm>
          <a:prstGeom prst="rect">
            <a:avLst/>
          </a:prstGeom>
          <a:solidFill>
            <a:srgbClr val="2B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F3A554B-42B3-0349-87B9-CFE917BB3BA3}"/>
              </a:ext>
            </a:extLst>
          </p:cNvPr>
          <p:cNvSpPr>
            <a:spLocks noGrp="1"/>
          </p:cNvSpPr>
          <p:nvPr>
            <p:ph type="title"/>
          </p:nvPr>
        </p:nvSpPr>
        <p:spPr>
          <a:xfrm>
            <a:off x="448733" y="297389"/>
            <a:ext cx="11226799" cy="625475"/>
          </a:xfrm>
        </p:spPr>
        <p:txBody>
          <a:bodyPr/>
          <a:lstStyle>
            <a:lvl1pPr>
              <a:defRPr sz="2800" b="1">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A8D576B3-5601-464D-A57D-669995724D2A}"/>
              </a:ext>
            </a:extLst>
          </p:cNvPr>
          <p:cNvSpPr>
            <a:spLocks noGrp="1"/>
          </p:cNvSpPr>
          <p:nvPr>
            <p:ph idx="1"/>
          </p:nvPr>
        </p:nvSpPr>
        <p:spPr>
          <a:xfrm>
            <a:off x="448732" y="1482725"/>
            <a:ext cx="11226799" cy="4351338"/>
          </a:xfrm>
        </p:spPr>
        <p:txBody>
          <a:bodyPr/>
          <a:lstStyle>
            <a:lvl1pPr>
              <a:buClr>
                <a:srgbClr val="2B94B6"/>
              </a:buClr>
              <a:buSzPct val="120000"/>
              <a:defRPr sz="1800">
                <a:solidFill>
                  <a:srgbClr val="33448C"/>
                </a:solidFill>
              </a:defRPr>
            </a:lvl1pPr>
            <a:lvl2pPr marL="460800">
              <a:defRPr sz="1600" i="1">
                <a:solidFill>
                  <a:srgbClr val="33448C"/>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8E28B807-25B9-7442-A65B-3ABFDD8E9A4B}"/>
              </a:ext>
            </a:extLst>
          </p:cNvPr>
          <p:cNvSpPr>
            <a:spLocks noGrp="1"/>
          </p:cNvSpPr>
          <p:nvPr>
            <p:ph type="dt" sz="half" idx="10"/>
          </p:nvPr>
        </p:nvSpPr>
        <p:spPr/>
        <p:txBody>
          <a:bodyPr/>
          <a:lstStyle/>
          <a:p>
            <a:fld id="{90BD602A-0A09-7744-B74E-6B4C61CADCF7}" type="datetimeFigureOut">
              <a:rPr lang="en-GB" smtClean="0"/>
              <a:t>11/07/2025</a:t>
            </a:fld>
            <a:endParaRPr lang="en-GB"/>
          </a:p>
        </p:txBody>
      </p:sp>
      <p:sp>
        <p:nvSpPr>
          <p:cNvPr id="5" name="Footer Placeholder 4">
            <a:extLst>
              <a:ext uri="{FF2B5EF4-FFF2-40B4-BE49-F238E27FC236}">
                <a16:creationId xmlns:a16="http://schemas.microsoft.com/office/drawing/2014/main" id="{8D1D04A0-4F76-0C4C-8E13-3F6B3B317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CF7851-B807-584F-B23D-E190FCF38F70}"/>
              </a:ext>
            </a:extLst>
          </p:cNvPr>
          <p:cNvSpPr>
            <a:spLocks noGrp="1"/>
          </p:cNvSpPr>
          <p:nvPr>
            <p:ph type="sldNum" sz="quarter" idx="12"/>
          </p:nvPr>
        </p:nvSpPr>
        <p:spPr/>
        <p:txBody>
          <a:bodyPr/>
          <a:lstStyle/>
          <a:p>
            <a:fld id="{616F91C2-30F7-1049-959D-235E80F8ED7A}" type="slidenum">
              <a:rPr lang="en-GB" smtClean="0"/>
              <a:t>‹#›</a:t>
            </a:fld>
            <a:endParaRPr lang="en-GB"/>
          </a:p>
        </p:txBody>
      </p:sp>
      <p:pic>
        <p:nvPicPr>
          <p:cNvPr id="8" name="Picture 7" descr="A group of rocks on a beach&#10;&#10;Description automatically generated with low confidence">
            <a:extLst>
              <a:ext uri="{FF2B5EF4-FFF2-40B4-BE49-F238E27FC236}">
                <a16:creationId xmlns:a16="http://schemas.microsoft.com/office/drawing/2014/main" id="{E0235182-1EFF-FD4F-9775-4472FFA725BB}"/>
              </a:ext>
            </a:extLst>
          </p:cNvPr>
          <p:cNvPicPr>
            <a:picLocks noChangeAspect="1"/>
          </p:cNvPicPr>
          <p:nvPr userDrawn="1"/>
        </p:nvPicPr>
        <p:blipFill rotWithShape="1">
          <a:blip r:embed="rId2">
            <a:alphaModFix amt="71000"/>
            <a:extLst>
              <a:ext uri="{BEBA8EAE-BF5A-486C-A8C5-ECC9F3942E4B}">
                <a14:imgProps xmlns:a14="http://schemas.microsoft.com/office/drawing/2010/main">
                  <a14:imgLayer r:embed="rId3">
                    <a14:imgEffect>
                      <a14:colorTemperature colorTemp="4700"/>
                    </a14:imgEffect>
                  </a14:imgLayer>
                </a14:imgProps>
              </a:ext>
            </a:extLst>
          </a:blip>
          <a:srcRect t="32430" b="57570"/>
          <a:stretch/>
        </p:blipFill>
        <p:spPr>
          <a:xfrm>
            <a:off x="-228600" y="6172200"/>
            <a:ext cx="12941300" cy="685800"/>
          </a:xfrm>
          <a:prstGeom prst="rect">
            <a:avLst/>
          </a:prstGeom>
        </p:spPr>
      </p:pic>
      <p:pic>
        <p:nvPicPr>
          <p:cNvPr id="10" name="Picture 9">
            <a:extLst>
              <a:ext uri="{FF2B5EF4-FFF2-40B4-BE49-F238E27FC236}">
                <a16:creationId xmlns:a16="http://schemas.microsoft.com/office/drawing/2014/main" id="{C78A3A80-C669-7948-9DAC-69F110345E51}"/>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230939" y="1388"/>
            <a:ext cx="1508415" cy="1294015"/>
          </a:xfrm>
          <a:prstGeom prst="rect">
            <a:avLst/>
          </a:prstGeom>
        </p:spPr>
      </p:pic>
      <p:grpSp>
        <p:nvGrpSpPr>
          <p:cNvPr id="11" name="Group 10">
            <a:extLst>
              <a:ext uri="{FF2B5EF4-FFF2-40B4-BE49-F238E27FC236}">
                <a16:creationId xmlns:a16="http://schemas.microsoft.com/office/drawing/2014/main" id="{773ADF27-E5B9-7548-91BD-2D7F0C0C66F0}"/>
              </a:ext>
            </a:extLst>
          </p:cNvPr>
          <p:cNvGrpSpPr/>
          <p:nvPr userDrawn="1"/>
        </p:nvGrpSpPr>
        <p:grpSpPr>
          <a:xfrm>
            <a:off x="10838232" y="154038"/>
            <a:ext cx="905033" cy="901642"/>
            <a:chOff x="10838232" y="154038"/>
            <a:chExt cx="905033" cy="901642"/>
          </a:xfrm>
        </p:grpSpPr>
        <p:sp>
          <p:nvSpPr>
            <p:cNvPr id="12" name="Delay 11">
              <a:extLst>
                <a:ext uri="{FF2B5EF4-FFF2-40B4-BE49-F238E27FC236}">
                  <a16:creationId xmlns:a16="http://schemas.microsoft.com/office/drawing/2014/main" id="{58151574-54AD-D543-8D82-F89B09E0FF34}"/>
                </a:ext>
              </a:extLst>
            </p:cNvPr>
            <p:cNvSpPr/>
            <p:nvPr/>
          </p:nvSpPr>
          <p:spPr>
            <a:xfrm rot="5400000">
              <a:off x="10810734" y="218519"/>
              <a:ext cx="901642" cy="772680"/>
            </a:xfrm>
            <a:prstGeom prst="flowChartDelay">
              <a:avLst/>
            </a:prstGeom>
            <a:solidFill>
              <a:srgbClr val="674C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F42D0EC-69E4-6642-8D50-300B4C718041}"/>
                </a:ext>
              </a:extLst>
            </p:cNvPr>
            <p:cNvSpPr txBox="1"/>
            <p:nvPr/>
          </p:nvSpPr>
          <p:spPr>
            <a:xfrm>
              <a:off x="10838232" y="306685"/>
              <a:ext cx="905033" cy="492443"/>
            </a:xfrm>
            <a:prstGeom prst="rect">
              <a:avLst/>
            </a:prstGeom>
            <a:noFill/>
          </p:spPr>
          <p:txBody>
            <a:bodyPr wrap="square" rtlCol="0">
              <a:spAutoFit/>
            </a:bodyPr>
            <a:lstStyle/>
            <a:p>
              <a:r>
                <a:rPr lang="en-GB" sz="2500" spc="-140" dirty="0">
                  <a:solidFill>
                    <a:schemeClr val="bg1"/>
                  </a:solidFill>
                  <a:latin typeface="Gill Sans MT" panose="020B0502020104020203" pitchFamily="34" charset="77"/>
                  <a:cs typeface="Arial Narrow" panose="020B0604020202020204" pitchFamily="34" charset="0"/>
                </a:rPr>
                <a:t>UALL</a:t>
              </a:r>
            </a:p>
          </p:txBody>
        </p:sp>
      </p:grpSp>
    </p:spTree>
    <p:extLst>
      <p:ext uri="{BB962C8B-B14F-4D97-AF65-F5344CB8AC3E}">
        <p14:creationId xmlns:p14="http://schemas.microsoft.com/office/powerpoint/2010/main" val="3971777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7448-5CD9-3140-BACB-922FAB607F0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66259F5-BF00-FF43-9040-F92427DF850C}"/>
              </a:ext>
            </a:extLst>
          </p:cNvPr>
          <p:cNvSpPr>
            <a:spLocks noGrp="1"/>
          </p:cNvSpPr>
          <p:nvPr>
            <p:ph type="dt" sz="half" idx="10"/>
          </p:nvPr>
        </p:nvSpPr>
        <p:spPr/>
        <p:txBody>
          <a:bodyPr/>
          <a:lstStyle/>
          <a:p>
            <a:fld id="{2B73062C-D929-1948-9B4B-F80555B8E5F6}" type="datetimeFigureOut">
              <a:rPr lang="en-GB" smtClean="0"/>
              <a:t>11/07/2025</a:t>
            </a:fld>
            <a:endParaRPr lang="en-GB"/>
          </a:p>
        </p:txBody>
      </p:sp>
      <p:sp>
        <p:nvSpPr>
          <p:cNvPr id="4" name="Footer Placeholder 3">
            <a:extLst>
              <a:ext uri="{FF2B5EF4-FFF2-40B4-BE49-F238E27FC236}">
                <a16:creationId xmlns:a16="http://schemas.microsoft.com/office/drawing/2014/main" id="{DAB5B7B4-1961-B940-B8B1-D9AB31020D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542FA0-9BB0-5E42-82E4-714B86D42376}"/>
              </a:ext>
            </a:extLst>
          </p:cNvPr>
          <p:cNvSpPr>
            <a:spLocks noGrp="1"/>
          </p:cNvSpPr>
          <p:nvPr>
            <p:ph type="sldNum" sz="quarter" idx="12"/>
          </p:nvPr>
        </p:nvSpPr>
        <p:spPr/>
        <p:txBody>
          <a:bodyPr/>
          <a:lstStyle/>
          <a:p>
            <a:fld id="{951A0051-6CB5-3D4A-AA39-DDC097C926BD}" type="slidenum">
              <a:rPr lang="en-GB" smtClean="0"/>
              <a:t>‹#›</a:t>
            </a:fld>
            <a:endParaRPr lang="en-GB"/>
          </a:p>
        </p:txBody>
      </p:sp>
    </p:spTree>
    <p:extLst>
      <p:ext uri="{BB962C8B-B14F-4D97-AF65-F5344CB8AC3E}">
        <p14:creationId xmlns:p14="http://schemas.microsoft.com/office/powerpoint/2010/main" val="3876459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232850-3C85-8E45-ACDE-EFD55E55C931}"/>
              </a:ext>
            </a:extLst>
          </p:cNvPr>
          <p:cNvSpPr>
            <a:spLocks noGrp="1"/>
          </p:cNvSpPr>
          <p:nvPr>
            <p:ph type="dt" sz="half" idx="10"/>
          </p:nvPr>
        </p:nvSpPr>
        <p:spPr/>
        <p:txBody>
          <a:bodyPr/>
          <a:lstStyle/>
          <a:p>
            <a:fld id="{2B73062C-D929-1948-9B4B-F80555B8E5F6}" type="datetimeFigureOut">
              <a:rPr lang="en-GB" smtClean="0"/>
              <a:t>11/07/2025</a:t>
            </a:fld>
            <a:endParaRPr lang="en-GB"/>
          </a:p>
        </p:txBody>
      </p:sp>
      <p:sp>
        <p:nvSpPr>
          <p:cNvPr id="3" name="Footer Placeholder 2">
            <a:extLst>
              <a:ext uri="{FF2B5EF4-FFF2-40B4-BE49-F238E27FC236}">
                <a16:creationId xmlns:a16="http://schemas.microsoft.com/office/drawing/2014/main" id="{80F9A922-EEA9-7E4A-9731-167C94181B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B18EE7-613E-A34F-9CB2-53B3E9951D44}"/>
              </a:ext>
            </a:extLst>
          </p:cNvPr>
          <p:cNvSpPr>
            <a:spLocks noGrp="1"/>
          </p:cNvSpPr>
          <p:nvPr>
            <p:ph type="sldNum" sz="quarter" idx="12"/>
          </p:nvPr>
        </p:nvSpPr>
        <p:spPr/>
        <p:txBody>
          <a:bodyPr/>
          <a:lstStyle/>
          <a:p>
            <a:fld id="{951A0051-6CB5-3D4A-AA39-DDC097C926BD}" type="slidenum">
              <a:rPr lang="en-GB" smtClean="0"/>
              <a:t>‹#›</a:t>
            </a:fld>
            <a:endParaRPr lang="en-GB"/>
          </a:p>
        </p:txBody>
      </p:sp>
    </p:spTree>
    <p:extLst>
      <p:ext uri="{BB962C8B-B14F-4D97-AF65-F5344CB8AC3E}">
        <p14:creationId xmlns:p14="http://schemas.microsoft.com/office/powerpoint/2010/main" val="1870052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6D5B-77A4-E441-B886-1BE75035DB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9AD4BB0-F209-8049-AB8A-8D1D317A0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4DD43A0-69C5-CB4A-A581-7A96D1E8D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D44D30-EA99-2E41-8D4D-493FA8B3464F}"/>
              </a:ext>
            </a:extLst>
          </p:cNvPr>
          <p:cNvSpPr>
            <a:spLocks noGrp="1"/>
          </p:cNvSpPr>
          <p:nvPr>
            <p:ph type="dt" sz="half" idx="10"/>
          </p:nvPr>
        </p:nvSpPr>
        <p:spPr/>
        <p:txBody>
          <a:bodyPr/>
          <a:lstStyle/>
          <a:p>
            <a:fld id="{2B73062C-D929-1948-9B4B-F80555B8E5F6}" type="datetimeFigureOut">
              <a:rPr lang="en-GB" smtClean="0"/>
              <a:t>11/07/2025</a:t>
            </a:fld>
            <a:endParaRPr lang="en-GB"/>
          </a:p>
        </p:txBody>
      </p:sp>
      <p:sp>
        <p:nvSpPr>
          <p:cNvPr id="6" name="Footer Placeholder 5">
            <a:extLst>
              <a:ext uri="{FF2B5EF4-FFF2-40B4-BE49-F238E27FC236}">
                <a16:creationId xmlns:a16="http://schemas.microsoft.com/office/drawing/2014/main" id="{0C9B80D0-501F-BB4C-BFB6-2AC7D0F950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B325CC-3510-924F-9626-9F2449A4096D}"/>
              </a:ext>
            </a:extLst>
          </p:cNvPr>
          <p:cNvSpPr>
            <a:spLocks noGrp="1"/>
          </p:cNvSpPr>
          <p:nvPr>
            <p:ph type="sldNum" sz="quarter" idx="12"/>
          </p:nvPr>
        </p:nvSpPr>
        <p:spPr/>
        <p:txBody>
          <a:bodyPr/>
          <a:lstStyle/>
          <a:p>
            <a:fld id="{951A0051-6CB5-3D4A-AA39-DDC097C926BD}" type="slidenum">
              <a:rPr lang="en-GB" smtClean="0"/>
              <a:t>‹#›</a:t>
            </a:fld>
            <a:endParaRPr lang="en-GB"/>
          </a:p>
        </p:txBody>
      </p:sp>
    </p:spTree>
    <p:extLst>
      <p:ext uri="{BB962C8B-B14F-4D97-AF65-F5344CB8AC3E}">
        <p14:creationId xmlns:p14="http://schemas.microsoft.com/office/powerpoint/2010/main" val="3942456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2929-FF81-194F-A8C9-8249B1DE30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FF76C16-1A4A-2045-B0C8-C5067F1F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5FD132-BA9A-AF43-AEAC-0F8FE5114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EEAC15-8BF5-3B49-B159-DC218B28EDCC}"/>
              </a:ext>
            </a:extLst>
          </p:cNvPr>
          <p:cNvSpPr>
            <a:spLocks noGrp="1"/>
          </p:cNvSpPr>
          <p:nvPr>
            <p:ph type="dt" sz="half" idx="10"/>
          </p:nvPr>
        </p:nvSpPr>
        <p:spPr/>
        <p:txBody>
          <a:bodyPr/>
          <a:lstStyle/>
          <a:p>
            <a:fld id="{2B73062C-D929-1948-9B4B-F80555B8E5F6}" type="datetimeFigureOut">
              <a:rPr lang="en-GB" smtClean="0"/>
              <a:t>11/07/2025</a:t>
            </a:fld>
            <a:endParaRPr lang="en-GB"/>
          </a:p>
        </p:txBody>
      </p:sp>
      <p:sp>
        <p:nvSpPr>
          <p:cNvPr id="6" name="Footer Placeholder 5">
            <a:extLst>
              <a:ext uri="{FF2B5EF4-FFF2-40B4-BE49-F238E27FC236}">
                <a16:creationId xmlns:a16="http://schemas.microsoft.com/office/drawing/2014/main" id="{D0B6B7D8-91C9-A844-AF40-842F9F8E41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C11475-5513-1C46-9E91-AA3CA6A6C8B0}"/>
              </a:ext>
            </a:extLst>
          </p:cNvPr>
          <p:cNvSpPr>
            <a:spLocks noGrp="1"/>
          </p:cNvSpPr>
          <p:nvPr>
            <p:ph type="sldNum" sz="quarter" idx="12"/>
          </p:nvPr>
        </p:nvSpPr>
        <p:spPr/>
        <p:txBody>
          <a:bodyPr/>
          <a:lstStyle/>
          <a:p>
            <a:fld id="{951A0051-6CB5-3D4A-AA39-DDC097C926BD}" type="slidenum">
              <a:rPr lang="en-GB" smtClean="0"/>
              <a:t>‹#›</a:t>
            </a:fld>
            <a:endParaRPr lang="en-GB"/>
          </a:p>
        </p:txBody>
      </p:sp>
    </p:spTree>
    <p:extLst>
      <p:ext uri="{BB962C8B-B14F-4D97-AF65-F5344CB8AC3E}">
        <p14:creationId xmlns:p14="http://schemas.microsoft.com/office/powerpoint/2010/main" val="1614319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E09D-6665-6147-8055-0C97C92ECA8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DFC6234-6BF9-E345-B8A6-62DD48561BF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9887B23-C935-3B4D-8E09-E165F3FDB8C9}"/>
              </a:ext>
            </a:extLst>
          </p:cNvPr>
          <p:cNvSpPr>
            <a:spLocks noGrp="1"/>
          </p:cNvSpPr>
          <p:nvPr>
            <p:ph type="dt" sz="half" idx="10"/>
          </p:nvPr>
        </p:nvSpPr>
        <p:spPr/>
        <p:txBody>
          <a:bodyPr/>
          <a:lstStyle/>
          <a:p>
            <a:fld id="{2B73062C-D929-1948-9B4B-F80555B8E5F6}" type="datetimeFigureOut">
              <a:rPr lang="en-GB" smtClean="0"/>
              <a:t>11/07/2025</a:t>
            </a:fld>
            <a:endParaRPr lang="en-GB"/>
          </a:p>
        </p:txBody>
      </p:sp>
      <p:sp>
        <p:nvSpPr>
          <p:cNvPr id="5" name="Footer Placeholder 4">
            <a:extLst>
              <a:ext uri="{FF2B5EF4-FFF2-40B4-BE49-F238E27FC236}">
                <a16:creationId xmlns:a16="http://schemas.microsoft.com/office/drawing/2014/main" id="{C1A72AF4-EA38-8D48-B062-275036ABD1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2609F0-A7B2-354C-A3DC-7459B83E4B7E}"/>
              </a:ext>
            </a:extLst>
          </p:cNvPr>
          <p:cNvSpPr>
            <a:spLocks noGrp="1"/>
          </p:cNvSpPr>
          <p:nvPr>
            <p:ph type="sldNum" sz="quarter" idx="12"/>
          </p:nvPr>
        </p:nvSpPr>
        <p:spPr/>
        <p:txBody>
          <a:bodyPr/>
          <a:lstStyle/>
          <a:p>
            <a:fld id="{951A0051-6CB5-3D4A-AA39-DDC097C926BD}" type="slidenum">
              <a:rPr lang="en-GB" smtClean="0"/>
              <a:t>‹#›</a:t>
            </a:fld>
            <a:endParaRPr lang="en-GB"/>
          </a:p>
        </p:txBody>
      </p:sp>
    </p:spTree>
    <p:extLst>
      <p:ext uri="{BB962C8B-B14F-4D97-AF65-F5344CB8AC3E}">
        <p14:creationId xmlns:p14="http://schemas.microsoft.com/office/powerpoint/2010/main" val="2634157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95A3D3-871C-424A-9584-899B62413AB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63D417A-A552-E545-A228-D4168BC2DD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1B51ED-81AE-A549-A42C-97DD78DC6A6D}"/>
              </a:ext>
            </a:extLst>
          </p:cNvPr>
          <p:cNvSpPr>
            <a:spLocks noGrp="1"/>
          </p:cNvSpPr>
          <p:nvPr>
            <p:ph type="dt" sz="half" idx="10"/>
          </p:nvPr>
        </p:nvSpPr>
        <p:spPr/>
        <p:txBody>
          <a:bodyPr/>
          <a:lstStyle/>
          <a:p>
            <a:fld id="{2B73062C-D929-1948-9B4B-F80555B8E5F6}" type="datetimeFigureOut">
              <a:rPr lang="en-GB" smtClean="0"/>
              <a:t>11/07/2025</a:t>
            </a:fld>
            <a:endParaRPr lang="en-GB"/>
          </a:p>
        </p:txBody>
      </p:sp>
      <p:sp>
        <p:nvSpPr>
          <p:cNvPr id="5" name="Footer Placeholder 4">
            <a:extLst>
              <a:ext uri="{FF2B5EF4-FFF2-40B4-BE49-F238E27FC236}">
                <a16:creationId xmlns:a16="http://schemas.microsoft.com/office/drawing/2014/main" id="{3C1F9CF5-7168-8B41-B3FD-5E35E9A92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FF3E35-4AF2-174C-B7DE-4B9C6F483285}"/>
              </a:ext>
            </a:extLst>
          </p:cNvPr>
          <p:cNvSpPr>
            <a:spLocks noGrp="1"/>
          </p:cNvSpPr>
          <p:nvPr>
            <p:ph type="sldNum" sz="quarter" idx="12"/>
          </p:nvPr>
        </p:nvSpPr>
        <p:spPr/>
        <p:txBody>
          <a:bodyPr/>
          <a:lstStyle/>
          <a:p>
            <a:fld id="{951A0051-6CB5-3D4A-AA39-DDC097C926BD}" type="slidenum">
              <a:rPr lang="en-GB" smtClean="0"/>
              <a:t>‹#›</a:t>
            </a:fld>
            <a:endParaRPr lang="en-GB"/>
          </a:p>
        </p:txBody>
      </p:sp>
    </p:spTree>
    <p:extLst>
      <p:ext uri="{BB962C8B-B14F-4D97-AF65-F5344CB8AC3E}">
        <p14:creationId xmlns:p14="http://schemas.microsoft.com/office/powerpoint/2010/main" val="2331944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66C03E-3D12-E24F-6FBE-D342D4615871}"/>
              </a:ext>
            </a:extLst>
          </p:cNvPr>
          <p:cNvSpPr>
            <a:spLocks noGrp="1" noRot="1" noMove="1" noResize="1" noEditPoints="1" noAdjustHandles="1" noChangeArrowheads="1" noChangeShapeType="1"/>
          </p:cNvSpPr>
          <p:nvPr userDrawn="1"/>
        </p:nvSpPr>
        <p:spPr>
          <a:xfrm>
            <a:off x="5326380" y="6012180"/>
            <a:ext cx="2228850" cy="742950"/>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and black logo&#10;&#10;AI-generated content may be incorrect.">
            <a:extLst>
              <a:ext uri="{FF2B5EF4-FFF2-40B4-BE49-F238E27FC236}">
                <a16:creationId xmlns:a16="http://schemas.microsoft.com/office/drawing/2014/main" id="{67DC48F0-3F18-C900-6F0B-3117342BF6FF}"/>
              </a:ext>
            </a:extLst>
          </p:cNvPr>
          <p:cNvPicPr>
            <a:picLocks noChangeAspect="1"/>
          </p:cNvPicPr>
          <p:nvPr userDrawn="1"/>
        </p:nvPicPr>
        <p:blipFill>
          <a:blip r:embed="rId3">
            <a:extLst>
              <a:ext uri="{28A0092B-C50C-407E-A947-70E740481C1C}">
                <a14:useLocalDpi xmlns:a14="http://schemas.microsoft.com/office/drawing/2010/main" val="0"/>
              </a:ext>
            </a:extLst>
          </a:blip>
          <a:srcRect t="10747"/>
          <a:stretch/>
        </p:blipFill>
        <p:spPr>
          <a:xfrm>
            <a:off x="281857" y="340518"/>
            <a:ext cx="4036105" cy="1428750"/>
          </a:xfrm>
          <a:prstGeom prst="rect">
            <a:avLst/>
          </a:prstGeom>
        </p:spPr>
      </p:pic>
      <p:sp>
        <p:nvSpPr>
          <p:cNvPr id="7" name="Title 6">
            <a:extLst>
              <a:ext uri="{FF2B5EF4-FFF2-40B4-BE49-F238E27FC236}">
                <a16:creationId xmlns:a16="http://schemas.microsoft.com/office/drawing/2014/main" id="{D4BE460D-1845-254C-8EC6-95D862DEB8ED}"/>
              </a:ext>
            </a:extLst>
          </p:cNvPr>
          <p:cNvSpPr>
            <a:spLocks noGrp="1"/>
          </p:cNvSpPr>
          <p:nvPr>
            <p:ph type="title" hasCustomPrompt="1"/>
          </p:nvPr>
        </p:nvSpPr>
        <p:spPr>
          <a:xfrm>
            <a:off x="563207" y="5761674"/>
            <a:ext cx="7258050" cy="755808"/>
          </a:xfrm>
          <a:prstGeom prst="rect">
            <a:avLst/>
          </a:prstGeom>
        </p:spPr>
        <p:txBody>
          <a:bodyPr lIns="0" tIns="0" rIns="0" bIns="0" anchor="ctr" anchorCtr="0"/>
          <a:lstStyle>
            <a:lvl1pPr algn="l">
              <a:lnSpc>
                <a:spcPct val="100000"/>
              </a:lnSpc>
              <a:defRPr sz="2000" b="0">
                <a:solidFill>
                  <a:schemeClr val="bg1"/>
                </a:solidFill>
                <a:latin typeface="Poppins" panose="00000500000000000000" pitchFamily="2" charset="0"/>
                <a:cs typeface="Poppins" panose="00000500000000000000" pitchFamily="2" charset="0"/>
              </a:defRPr>
            </a:lvl1pPr>
          </a:lstStyle>
          <a:p>
            <a:r>
              <a:rPr lang="en-US" dirty="0"/>
              <a:t>Click to add presenter name </a:t>
            </a:r>
          </a:p>
        </p:txBody>
      </p:sp>
      <p:sp>
        <p:nvSpPr>
          <p:cNvPr id="3" name="Text Placeholder 2">
            <a:extLst>
              <a:ext uri="{FF2B5EF4-FFF2-40B4-BE49-F238E27FC236}">
                <a16:creationId xmlns:a16="http://schemas.microsoft.com/office/drawing/2014/main" id="{92ECCC30-BA28-ED12-CB3C-A27A1AFAB710}"/>
              </a:ext>
            </a:extLst>
          </p:cNvPr>
          <p:cNvSpPr>
            <a:spLocks noGrp="1"/>
          </p:cNvSpPr>
          <p:nvPr>
            <p:ph type="body" sz="quarter" idx="10" hasCustomPrompt="1"/>
          </p:nvPr>
        </p:nvSpPr>
        <p:spPr>
          <a:xfrm>
            <a:off x="563207" y="3017522"/>
            <a:ext cx="7381258" cy="1912937"/>
          </a:xfrm>
          <a:prstGeom prst="rect">
            <a:avLst/>
          </a:prstGeom>
        </p:spPr>
        <p:txBody>
          <a:bodyPr/>
          <a:lstStyle>
            <a:lvl1pPr marL="0" indent="0">
              <a:buNone/>
              <a:defRPr sz="4400">
                <a:solidFill>
                  <a:schemeClr val="bg1"/>
                </a:solidFill>
                <a:latin typeface="PT Sans" panose="020B0503020203020204" pitchFamily="34" charset="0"/>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dirty="0"/>
              <a:t>Click to add Title</a:t>
            </a:r>
          </a:p>
        </p:txBody>
      </p:sp>
    </p:spTree>
    <p:extLst>
      <p:ext uri="{BB962C8B-B14F-4D97-AF65-F5344CB8AC3E}">
        <p14:creationId xmlns:p14="http://schemas.microsoft.com/office/powerpoint/2010/main" val="3799844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 2 speak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2DBC2B-337E-24DF-A687-29F0A67FCE96}"/>
              </a:ext>
            </a:extLst>
          </p:cNvPr>
          <p:cNvSpPr>
            <a:spLocks noGrp="1"/>
          </p:cNvSpPr>
          <p:nvPr>
            <p:ph type="body" sz="quarter" idx="10" hasCustomPrompt="1"/>
          </p:nvPr>
        </p:nvSpPr>
        <p:spPr>
          <a:xfrm>
            <a:off x="972882" y="4266168"/>
            <a:ext cx="3943350" cy="1416050"/>
          </a:xfrm>
          <a:prstGeom prst="rect">
            <a:avLst/>
          </a:prstGeom>
        </p:spPr>
        <p:txBody>
          <a:bodyPr/>
          <a:lstStyle>
            <a:lvl1pPr marL="0" indent="0" algn="r">
              <a:buNone/>
              <a:defRPr sz="2000"/>
            </a:lvl1pPr>
          </a:lstStyle>
          <a:p>
            <a:pPr lvl="0"/>
            <a:r>
              <a:rPr lang="en-GB" dirty="0"/>
              <a:t>Presenter name, role, email  </a:t>
            </a:r>
          </a:p>
        </p:txBody>
      </p:sp>
      <p:sp>
        <p:nvSpPr>
          <p:cNvPr id="6" name="Text Placeholder 5">
            <a:extLst>
              <a:ext uri="{FF2B5EF4-FFF2-40B4-BE49-F238E27FC236}">
                <a16:creationId xmlns:a16="http://schemas.microsoft.com/office/drawing/2014/main" id="{2E06D445-28E5-0924-38F9-D84D86761513}"/>
              </a:ext>
            </a:extLst>
          </p:cNvPr>
          <p:cNvSpPr>
            <a:spLocks noGrp="1"/>
          </p:cNvSpPr>
          <p:nvPr>
            <p:ph type="body" sz="quarter" idx="11" hasCustomPrompt="1"/>
          </p:nvPr>
        </p:nvSpPr>
        <p:spPr>
          <a:xfrm>
            <a:off x="7079125" y="4266168"/>
            <a:ext cx="3943350" cy="1416050"/>
          </a:xfrm>
          <a:prstGeom prst="rect">
            <a:avLst/>
          </a:prstGeom>
        </p:spPr>
        <p:txBody>
          <a:bodyPr/>
          <a:lstStyle>
            <a:lvl1pPr marL="0" indent="0">
              <a:buNone/>
              <a:defRPr sz="2000"/>
            </a:lvl1pPr>
          </a:lstStyle>
          <a:p>
            <a:pPr lvl="0"/>
            <a:r>
              <a:rPr lang="en-GB" dirty="0"/>
              <a:t>Presenter name, role email</a:t>
            </a:r>
          </a:p>
        </p:txBody>
      </p:sp>
      <p:sp>
        <p:nvSpPr>
          <p:cNvPr id="7" name="Title 1">
            <a:extLst>
              <a:ext uri="{FF2B5EF4-FFF2-40B4-BE49-F238E27FC236}">
                <a16:creationId xmlns:a16="http://schemas.microsoft.com/office/drawing/2014/main" id="{55CAB606-5EBB-456E-AA30-17EACB9EF4F1}"/>
              </a:ext>
            </a:extLst>
          </p:cNvPr>
          <p:cNvSpPr txBox="1">
            <a:spLocks/>
          </p:cNvSpPr>
          <p:nvPr userDrawn="1"/>
        </p:nvSpPr>
        <p:spPr>
          <a:xfrm>
            <a:off x="615827" y="610913"/>
            <a:ext cx="7215565" cy="1075320"/>
          </a:xfrm>
          <a:prstGeom prst="rect">
            <a:avLst/>
          </a:prstGeom>
        </p:spPr>
        <p:txBody>
          <a:bodyPr anchor="t" anchorCtr="0">
            <a:noAutofit/>
          </a:bodyPr>
          <a:lstStyle>
            <a:lvl1pPr algn="l" defTabSz="914400" rtl="0" eaLnBrk="1" latinLnBrk="0" hangingPunct="1">
              <a:lnSpc>
                <a:spcPct val="90000"/>
              </a:lnSpc>
              <a:spcBef>
                <a:spcPct val="0"/>
              </a:spcBef>
              <a:buNone/>
              <a:defRPr sz="8800" kern="1200">
                <a:solidFill>
                  <a:schemeClr val="bg1"/>
                </a:solidFill>
                <a:latin typeface="PT Sans" panose="020B0503020203020204" pitchFamily="34" charset="0"/>
                <a:ea typeface="+mj-ea"/>
                <a:cs typeface="+mj-cs"/>
              </a:defRPr>
            </a:lvl1pPr>
          </a:lstStyle>
          <a:p>
            <a:r>
              <a:rPr lang="en-US" dirty="0">
                <a:solidFill>
                  <a:schemeClr val="bg1"/>
                </a:solidFill>
              </a:rPr>
              <a:t>THANK YOU</a:t>
            </a:r>
          </a:p>
        </p:txBody>
      </p:sp>
      <p:sp>
        <p:nvSpPr>
          <p:cNvPr id="11" name="Text Placeholder 6">
            <a:extLst>
              <a:ext uri="{FF2B5EF4-FFF2-40B4-BE49-F238E27FC236}">
                <a16:creationId xmlns:a16="http://schemas.microsoft.com/office/drawing/2014/main" id="{0AF45E35-468F-9E7F-33F4-BC431E44EA87}"/>
              </a:ext>
            </a:extLst>
          </p:cNvPr>
          <p:cNvSpPr>
            <a:spLocks noGrp="1"/>
          </p:cNvSpPr>
          <p:nvPr>
            <p:ph type="body" sz="quarter" idx="13" hasCustomPrompt="1"/>
          </p:nvPr>
        </p:nvSpPr>
        <p:spPr>
          <a:xfrm>
            <a:off x="4482016" y="5839535"/>
            <a:ext cx="4809468" cy="246634"/>
          </a:xfrm>
          <a:prstGeom prst="rect">
            <a:avLst/>
          </a:prstGeom>
        </p:spPr>
        <p:txBody>
          <a:bodyPr/>
          <a:lstStyle>
            <a:lvl1pPr marL="0" indent="0">
              <a:buNone/>
              <a:defRPr/>
            </a:lvl1pPr>
          </a:lstStyle>
          <a:p>
            <a:r>
              <a:rPr lang="en-GB" dirty="0"/>
              <a:t>www.uvac.ac.uk</a:t>
            </a:r>
          </a:p>
        </p:txBody>
      </p:sp>
    </p:spTree>
    <p:extLst>
      <p:ext uri="{BB962C8B-B14F-4D97-AF65-F5344CB8AC3E}">
        <p14:creationId xmlns:p14="http://schemas.microsoft.com/office/powerpoint/2010/main" val="462205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End Slide - 1 speak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463427" y="458513"/>
            <a:ext cx="6379825" cy="1075320"/>
          </a:xfrm>
          <a:prstGeom prst="rect">
            <a:avLst/>
          </a:prstGeom>
        </p:spPr>
        <p:txBody>
          <a:bodyPr anchor="t" anchorCtr="0">
            <a:noAutofit/>
          </a:bodyPr>
          <a:lstStyle>
            <a:lvl1pPr algn="l">
              <a:defRPr sz="8800">
                <a:solidFill>
                  <a:schemeClr val="bg1"/>
                </a:solidFill>
                <a:latin typeface="PT Sans" panose="020B0503020203020204" pitchFamily="34" charset="0"/>
              </a:defRPr>
            </a:lvl1pPr>
          </a:lstStyle>
          <a:p>
            <a:r>
              <a:rPr lang="en-US" dirty="0"/>
              <a:t>THANK YOU</a:t>
            </a:r>
          </a:p>
        </p:txBody>
      </p:sp>
      <p:sp>
        <p:nvSpPr>
          <p:cNvPr id="4" name="Text Placeholder 3">
            <a:extLst>
              <a:ext uri="{FF2B5EF4-FFF2-40B4-BE49-F238E27FC236}">
                <a16:creationId xmlns:a16="http://schemas.microsoft.com/office/drawing/2014/main" id="{612DBC2B-337E-24DF-A687-29F0A67FCE96}"/>
              </a:ext>
            </a:extLst>
          </p:cNvPr>
          <p:cNvSpPr>
            <a:spLocks noGrp="1"/>
          </p:cNvSpPr>
          <p:nvPr>
            <p:ph type="body" sz="quarter" idx="10" hasCustomPrompt="1"/>
          </p:nvPr>
        </p:nvSpPr>
        <p:spPr>
          <a:xfrm>
            <a:off x="972882" y="4266168"/>
            <a:ext cx="3943350" cy="1416050"/>
          </a:xfrm>
          <a:prstGeom prst="rect">
            <a:avLst/>
          </a:prstGeom>
        </p:spPr>
        <p:txBody>
          <a:bodyPr/>
          <a:lstStyle>
            <a:lvl1pPr marL="0" indent="0" algn="l">
              <a:buNone/>
              <a:defRPr sz="2000"/>
            </a:lvl1pPr>
          </a:lstStyle>
          <a:p>
            <a:pPr lvl="0"/>
            <a:r>
              <a:rPr lang="en-GB" dirty="0"/>
              <a:t>Presenter name, role, email  </a:t>
            </a:r>
          </a:p>
        </p:txBody>
      </p:sp>
      <p:sp>
        <p:nvSpPr>
          <p:cNvPr id="9" name="Text Placeholder 3">
            <a:extLst>
              <a:ext uri="{FF2B5EF4-FFF2-40B4-BE49-F238E27FC236}">
                <a16:creationId xmlns:a16="http://schemas.microsoft.com/office/drawing/2014/main" id="{FD003EAA-AFDE-2146-8071-FD8B95E6B28C}"/>
              </a:ext>
            </a:extLst>
          </p:cNvPr>
          <p:cNvSpPr>
            <a:spLocks noGrp="1"/>
          </p:cNvSpPr>
          <p:nvPr>
            <p:ph type="body" sz="quarter" idx="13" hasCustomPrompt="1"/>
          </p:nvPr>
        </p:nvSpPr>
        <p:spPr>
          <a:xfrm>
            <a:off x="5220929" y="5916052"/>
            <a:ext cx="1877961" cy="258606"/>
          </a:xfrm>
          <a:prstGeom prst="rect">
            <a:avLst/>
          </a:prstGeom>
        </p:spPr>
        <p:txBody>
          <a:bodyPr lIns="0" tIns="0" rIns="0" bIns="0">
            <a:noAutofit/>
          </a:bodyPr>
          <a:lstStyle>
            <a:lvl1pPr marL="0" indent="0" algn="l">
              <a:buNone/>
              <a:defRPr lang="en-US" sz="1400" b="1" kern="1200" dirty="0">
                <a:solidFill>
                  <a:schemeClr val="tx1"/>
                </a:solidFill>
                <a:latin typeface="PT Sans" panose="020B0503020203020204" pitchFamily="34" charset="0"/>
                <a:ea typeface="+mn-ea"/>
                <a:cs typeface="Poppins" panose="000005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r>
              <a:rPr lang="en-GB" sz="900" dirty="0">
                <a:latin typeface="Arial Nova" panose="020B0504020202020204" pitchFamily="34" charset="0"/>
              </a:rPr>
              <a:t> </a:t>
            </a:r>
            <a:r>
              <a:rPr lang="en-GB" sz="900" dirty="0" err="1">
                <a:latin typeface="Arial Nova" panose="020B0504020202020204" pitchFamily="34" charset="0"/>
              </a:rPr>
              <a:t>UVAC</a:t>
            </a:r>
            <a:r>
              <a:rPr lang="en-GB" sz="900" dirty="0">
                <a:latin typeface="Arial Nova" panose="020B0504020202020204" pitchFamily="34" charset="0"/>
              </a:rPr>
              <a:t> 2025 www.uvac.ac.uk</a:t>
            </a:r>
            <a:endParaRPr lang="en-GB" sz="900" dirty="0"/>
          </a:p>
          <a:p>
            <a:r>
              <a:rPr lang="en-US" dirty="0"/>
              <a:t> </a:t>
            </a:r>
          </a:p>
        </p:txBody>
      </p:sp>
    </p:spTree>
    <p:extLst>
      <p:ext uri="{BB962C8B-B14F-4D97-AF65-F5344CB8AC3E}">
        <p14:creationId xmlns:p14="http://schemas.microsoft.com/office/powerpoint/2010/main" val="2355086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iNG">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708660" y="3113222"/>
            <a:ext cx="1554480" cy="852987"/>
          </a:xfrm>
          <a:prstGeom prst="rect">
            <a:avLst/>
          </a:prstGeom>
        </p:spPr>
        <p:txBody>
          <a:bodyPr anchor="t" anchorCtr="0">
            <a:noAutofit/>
          </a:bodyPr>
          <a:lstStyle>
            <a:lvl1pPr algn="ctr">
              <a:defRPr sz="4400">
                <a:solidFill>
                  <a:schemeClr val="bg1"/>
                </a:solidFill>
              </a:defRPr>
            </a:lvl1pPr>
          </a:lstStyle>
          <a:p>
            <a:r>
              <a:rPr lang="en-US" dirty="0"/>
              <a:t>No.</a:t>
            </a:r>
          </a:p>
        </p:txBody>
      </p:sp>
      <p:sp>
        <p:nvSpPr>
          <p:cNvPr id="4" name="Text Placeholder 3">
            <a:extLst>
              <a:ext uri="{FF2B5EF4-FFF2-40B4-BE49-F238E27FC236}">
                <a16:creationId xmlns:a16="http://schemas.microsoft.com/office/drawing/2014/main" id="{1D435CCB-EF53-A869-4777-960D669ABB6F}"/>
              </a:ext>
            </a:extLst>
          </p:cNvPr>
          <p:cNvSpPr>
            <a:spLocks noGrp="1"/>
          </p:cNvSpPr>
          <p:nvPr>
            <p:ph type="body" sz="quarter" idx="10" hasCustomPrompt="1"/>
          </p:nvPr>
        </p:nvSpPr>
        <p:spPr>
          <a:xfrm>
            <a:off x="2773261" y="3216826"/>
            <a:ext cx="8583612" cy="1748463"/>
          </a:xfrm>
          <a:prstGeom prst="rect">
            <a:avLst/>
          </a:prstGeom>
        </p:spPr>
        <p:txBody>
          <a:bodyPr anchor="t"/>
          <a:lstStyle>
            <a:lvl1pPr marL="0" indent="0" algn="l">
              <a:lnSpc>
                <a:spcPct val="100000"/>
              </a:lnSpc>
              <a:buNone/>
              <a:defRPr sz="4800" cap="all" baseline="0"/>
            </a:lvl1pPr>
            <a:lvl2pPr marL="457200" indent="0">
              <a:buNone/>
              <a:defRPr/>
            </a:lvl2pPr>
          </a:lstStyle>
          <a:p>
            <a:pPr lvl="0"/>
            <a:r>
              <a:rPr lang="en-GB" dirty="0"/>
              <a:t>SUBHEADING </a:t>
            </a:r>
          </a:p>
        </p:txBody>
      </p:sp>
      <p:pic>
        <p:nvPicPr>
          <p:cNvPr id="3" name="Picture 2" descr="A red and black logo&#10;&#10;AI-generated content may be incorrect.">
            <a:extLst>
              <a:ext uri="{FF2B5EF4-FFF2-40B4-BE49-F238E27FC236}">
                <a16:creationId xmlns:a16="http://schemas.microsoft.com/office/drawing/2014/main" id="{F79EB0AF-29F7-F20C-C9F2-9867584E90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91086" y="5743575"/>
            <a:ext cx="2809828" cy="1114425"/>
          </a:xfrm>
          <a:prstGeom prst="rect">
            <a:avLst/>
          </a:prstGeom>
        </p:spPr>
      </p:pic>
    </p:spTree>
    <p:extLst>
      <p:ext uri="{BB962C8B-B14F-4D97-AF65-F5344CB8AC3E}">
        <p14:creationId xmlns:p14="http://schemas.microsoft.com/office/powerpoint/2010/main" val="195261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179F-2C17-1049-97E9-D226E45E471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C3D4B6C-6E2B-3E49-9C72-CE4B6CC487E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EED27C0-E0B9-2B4C-97B3-38ABC6F1168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AEC356-D4A0-ED41-826F-A920F5A59CF2}"/>
              </a:ext>
            </a:extLst>
          </p:cNvPr>
          <p:cNvSpPr>
            <a:spLocks noGrp="1"/>
          </p:cNvSpPr>
          <p:nvPr>
            <p:ph type="dt" sz="half" idx="10"/>
          </p:nvPr>
        </p:nvSpPr>
        <p:spPr/>
        <p:txBody>
          <a:bodyPr/>
          <a:lstStyle/>
          <a:p>
            <a:fld id="{90BD602A-0A09-7744-B74E-6B4C61CADCF7}" type="datetimeFigureOut">
              <a:rPr lang="en-GB" smtClean="0"/>
              <a:t>11/07/2025</a:t>
            </a:fld>
            <a:endParaRPr lang="en-GB"/>
          </a:p>
        </p:txBody>
      </p:sp>
      <p:sp>
        <p:nvSpPr>
          <p:cNvPr id="6" name="Footer Placeholder 5">
            <a:extLst>
              <a:ext uri="{FF2B5EF4-FFF2-40B4-BE49-F238E27FC236}">
                <a16:creationId xmlns:a16="http://schemas.microsoft.com/office/drawing/2014/main" id="{9A0B0303-8A3E-AD49-809E-8E77F960EA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86F205-EFCF-504A-B201-68022C30C48A}"/>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852697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342634" y="253262"/>
            <a:ext cx="10565039" cy="540212"/>
          </a:xfrm>
          <a:prstGeom prst="rect">
            <a:avLst/>
          </a:prstGeom>
        </p:spPr>
        <p:txBody>
          <a:bodyPr anchor="t" anchorCtr="0">
            <a:noAutofit/>
          </a:bodyPr>
          <a:lstStyle>
            <a:lvl1pPr algn="l">
              <a:defRPr sz="4000">
                <a:solidFill>
                  <a:schemeClr val="bg1"/>
                </a:solidFill>
              </a:defRPr>
            </a:lvl1pPr>
          </a:lstStyle>
          <a:p>
            <a:r>
              <a:rPr lang="en-GB" dirty="0"/>
              <a:t>Agenda </a:t>
            </a:r>
            <a:endParaRPr lang="en-US" dirty="0"/>
          </a:p>
        </p:txBody>
      </p:sp>
      <p:sp>
        <p:nvSpPr>
          <p:cNvPr id="7" name="Text Placeholder 3">
            <a:extLst>
              <a:ext uri="{FF2B5EF4-FFF2-40B4-BE49-F238E27FC236}">
                <a16:creationId xmlns:a16="http://schemas.microsoft.com/office/drawing/2014/main" id="{FD003EAA-AFDE-2146-8071-FD8B95E6B28C}"/>
              </a:ext>
            </a:extLst>
          </p:cNvPr>
          <p:cNvSpPr>
            <a:spLocks noGrp="1"/>
          </p:cNvSpPr>
          <p:nvPr>
            <p:ph type="body" sz="quarter" idx="13" hasCustomPrompt="1"/>
          </p:nvPr>
        </p:nvSpPr>
        <p:spPr>
          <a:xfrm>
            <a:off x="434780" y="6600257"/>
            <a:ext cx="2288755" cy="125007"/>
          </a:xfrm>
          <a:prstGeom prst="rect">
            <a:avLst/>
          </a:prstGeom>
        </p:spPr>
        <p:txBody>
          <a:bodyPr lIns="0" tIns="0" rIns="0" bIns="0">
            <a:noAutofit/>
          </a:bodyPr>
          <a:lstStyle>
            <a:lvl1pPr marL="0" indent="0" algn="l">
              <a:buNone/>
              <a:defRPr sz="1000" b="0" i="0">
                <a:latin typeface="PT Sans" panose="020B0503020203020204" pitchFamily="34" charset="0"/>
              </a:defRPr>
            </a:lvl1pPr>
          </a:lstStyle>
          <a:p>
            <a:r>
              <a:rPr lang="en-US" dirty="0"/>
              <a:t>© </a:t>
            </a:r>
            <a:r>
              <a:rPr lang="en-US" dirty="0" err="1"/>
              <a:t>UVAC</a:t>
            </a:r>
            <a:r>
              <a:rPr lang="en-US" dirty="0"/>
              <a:t> ...</a:t>
            </a:r>
          </a:p>
        </p:txBody>
      </p:sp>
      <p:graphicFrame>
        <p:nvGraphicFramePr>
          <p:cNvPr id="3" name="Diagram 2">
            <a:extLst>
              <a:ext uri="{FF2B5EF4-FFF2-40B4-BE49-F238E27FC236}">
                <a16:creationId xmlns:a16="http://schemas.microsoft.com/office/drawing/2014/main" id="{24574058-ABE4-B630-B002-31A2A8000968}"/>
              </a:ext>
            </a:extLst>
          </p:cNvPr>
          <p:cNvGraphicFramePr/>
          <p:nvPr userDrawn="1">
            <p:extLst>
              <p:ext uri="{D42A27DB-BD31-4B8C-83A1-F6EECF244321}">
                <p14:modId xmlns:p14="http://schemas.microsoft.com/office/powerpoint/2010/main" val="723656563"/>
              </p:ext>
            </p:extLst>
          </p:nvPr>
        </p:nvGraphicFramePr>
        <p:xfrm>
          <a:off x="1150268" y="940954"/>
          <a:ext cx="1016666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a:extLst>
              <a:ext uri="{FF2B5EF4-FFF2-40B4-BE49-F238E27FC236}">
                <a16:creationId xmlns:a16="http://schemas.microsoft.com/office/drawing/2014/main" id="{4F9355C9-82AB-2FF5-40EB-05C8CD9A5E77}"/>
              </a:ext>
            </a:extLst>
          </p:cNvPr>
          <p:cNvSpPr>
            <a:spLocks noGrp="1"/>
          </p:cNvSpPr>
          <p:nvPr>
            <p:ph type="body" sz="quarter" idx="14" hasCustomPrompt="1"/>
          </p:nvPr>
        </p:nvSpPr>
        <p:spPr>
          <a:xfrm>
            <a:off x="1248741" y="1149625"/>
            <a:ext cx="736600" cy="766763"/>
          </a:xfrm>
          <a:prstGeom prst="rect">
            <a:avLst/>
          </a:prstGeom>
        </p:spPr>
        <p:txBody>
          <a:bodyPr anchor="ctr"/>
          <a:lstStyle>
            <a:lvl1pPr marL="0" indent="0">
              <a:buNone/>
              <a:defRPr/>
            </a:lvl1pPr>
          </a:lstStyle>
          <a:p>
            <a:pPr lvl="0"/>
            <a:r>
              <a:rPr lang="en-GB" dirty="0"/>
              <a:t>No.</a:t>
            </a:r>
          </a:p>
        </p:txBody>
      </p:sp>
      <p:sp>
        <p:nvSpPr>
          <p:cNvPr id="12" name="Text Placeholder 7">
            <a:extLst>
              <a:ext uri="{FF2B5EF4-FFF2-40B4-BE49-F238E27FC236}">
                <a16:creationId xmlns:a16="http://schemas.microsoft.com/office/drawing/2014/main" id="{5A4961C8-57F4-B9DC-6E34-92FD91A4E61C}"/>
              </a:ext>
            </a:extLst>
          </p:cNvPr>
          <p:cNvSpPr>
            <a:spLocks noGrp="1"/>
          </p:cNvSpPr>
          <p:nvPr>
            <p:ph type="body" sz="quarter" idx="17" hasCustomPrompt="1"/>
          </p:nvPr>
        </p:nvSpPr>
        <p:spPr>
          <a:xfrm>
            <a:off x="1726637" y="1989186"/>
            <a:ext cx="736600" cy="766763"/>
          </a:xfrm>
          <a:prstGeom prst="rect">
            <a:avLst/>
          </a:prstGeom>
        </p:spPr>
        <p:txBody>
          <a:bodyPr anchor="ctr"/>
          <a:lstStyle>
            <a:lvl1pPr marL="0" indent="0">
              <a:buNone/>
              <a:defRPr/>
            </a:lvl1pPr>
          </a:lstStyle>
          <a:p>
            <a:pPr lvl="0"/>
            <a:r>
              <a:rPr lang="en-GB" dirty="0"/>
              <a:t>No.</a:t>
            </a:r>
          </a:p>
        </p:txBody>
      </p:sp>
      <p:sp>
        <p:nvSpPr>
          <p:cNvPr id="14" name="Text Placeholder 7">
            <a:extLst>
              <a:ext uri="{FF2B5EF4-FFF2-40B4-BE49-F238E27FC236}">
                <a16:creationId xmlns:a16="http://schemas.microsoft.com/office/drawing/2014/main" id="{EBA94D96-149D-E064-6BCB-ABF0EA79CD95}"/>
              </a:ext>
            </a:extLst>
          </p:cNvPr>
          <p:cNvSpPr>
            <a:spLocks noGrp="1"/>
          </p:cNvSpPr>
          <p:nvPr>
            <p:ph type="body" sz="quarter" idx="18" hasCustomPrompt="1"/>
          </p:nvPr>
        </p:nvSpPr>
        <p:spPr>
          <a:xfrm>
            <a:off x="1935405" y="2883524"/>
            <a:ext cx="736600" cy="766763"/>
          </a:xfrm>
          <a:prstGeom prst="rect">
            <a:avLst/>
          </a:prstGeom>
        </p:spPr>
        <p:txBody>
          <a:bodyPr anchor="ctr"/>
          <a:lstStyle>
            <a:lvl1pPr marL="0" indent="0">
              <a:buNone/>
              <a:defRPr/>
            </a:lvl1pPr>
          </a:lstStyle>
          <a:p>
            <a:pPr lvl="0"/>
            <a:r>
              <a:rPr lang="en-GB" dirty="0"/>
              <a:t>No.</a:t>
            </a:r>
          </a:p>
        </p:txBody>
      </p:sp>
      <p:sp>
        <p:nvSpPr>
          <p:cNvPr id="15" name="Text Placeholder 7">
            <a:extLst>
              <a:ext uri="{FF2B5EF4-FFF2-40B4-BE49-F238E27FC236}">
                <a16:creationId xmlns:a16="http://schemas.microsoft.com/office/drawing/2014/main" id="{E68A37D6-DF7A-1001-2B3C-38A9E2CBE341}"/>
              </a:ext>
            </a:extLst>
          </p:cNvPr>
          <p:cNvSpPr>
            <a:spLocks noGrp="1"/>
          </p:cNvSpPr>
          <p:nvPr>
            <p:ph type="body" sz="quarter" idx="19" hasCustomPrompt="1"/>
          </p:nvPr>
        </p:nvSpPr>
        <p:spPr>
          <a:xfrm>
            <a:off x="1935405" y="3727234"/>
            <a:ext cx="736600" cy="766763"/>
          </a:xfrm>
          <a:prstGeom prst="rect">
            <a:avLst/>
          </a:prstGeom>
        </p:spPr>
        <p:txBody>
          <a:bodyPr anchor="ctr"/>
          <a:lstStyle>
            <a:lvl1pPr marL="0" indent="0">
              <a:buNone/>
              <a:defRPr/>
            </a:lvl1pPr>
          </a:lstStyle>
          <a:p>
            <a:pPr lvl="0"/>
            <a:r>
              <a:rPr lang="en-GB" dirty="0"/>
              <a:t>No.</a:t>
            </a:r>
          </a:p>
        </p:txBody>
      </p:sp>
      <p:sp>
        <p:nvSpPr>
          <p:cNvPr id="16" name="Text Placeholder 7">
            <a:extLst>
              <a:ext uri="{FF2B5EF4-FFF2-40B4-BE49-F238E27FC236}">
                <a16:creationId xmlns:a16="http://schemas.microsoft.com/office/drawing/2014/main" id="{3D0FCF9F-972B-4EF0-9F01-07B13DB327E3}"/>
              </a:ext>
            </a:extLst>
          </p:cNvPr>
          <p:cNvSpPr>
            <a:spLocks noGrp="1"/>
          </p:cNvSpPr>
          <p:nvPr>
            <p:ph type="body" sz="quarter" idx="20" hasCustomPrompt="1"/>
          </p:nvPr>
        </p:nvSpPr>
        <p:spPr>
          <a:xfrm>
            <a:off x="1726637" y="4570944"/>
            <a:ext cx="736600" cy="766763"/>
          </a:xfrm>
          <a:prstGeom prst="rect">
            <a:avLst/>
          </a:prstGeom>
        </p:spPr>
        <p:txBody>
          <a:bodyPr anchor="ctr"/>
          <a:lstStyle>
            <a:lvl1pPr marL="0" indent="0">
              <a:buNone/>
              <a:defRPr/>
            </a:lvl1pPr>
          </a:lstStyle>
          <a:p>
            <a:pPr lvl="0"/>
            <a:r>
              <a:rPr lang="en-GB" dirty="0"/>
              <a:t>No.</a:t>
            </a:r>
          </a:p>
        </p:txBody>
      </p:sp>
      <p:sp>
        <p:nvSpPr>
          <p:cNvPr id="17" name="Text Placeholder 7">
            <a:extLst>
              <a:ext uri="{FF2B5EF4-FFF2-40B4-BE49-F238E27FC236}">
                <a16:creationId xmlns:a16="http://schemas.microsoft.com/office/drawing/2014/main" id="{EA94DD56-B27F-1AA9-DD09-D1D1C85AC6C8}"/>
              </a:ext>
            </a:extLst>
          </p:cNvPr>
          <p:cNvSpPr>
            <a:spLocks noGrp="1"/>
          </p:cNvSpPr>
          <p:nvPr>
            <p:ph type="body" sz="quarter" idx="21" hasCustomPrompt="1"/>
          </p:nvPr>
        </p:nvSpPr>
        <p:spPr>
          <a:xfrm>
            <a:off x="1249407" y="5423273"/>
            <a:ext cx="736600" cy="766763"/>
          </a:xfrm>
          <a:prstGeom prst="rect">
            <a:avLst/>
          </a:prstGeom>
        </p:spPr>
        <p:txBody>
          <a:bodyPr anchor="ctr"/>
          <a:lstStyle>
            <a:lvl1pPr marL="0" indent="0">
              <a:buNone/>
              <a:defRPr/>
            </a:lvl1pPr>
          </a:lstStyle>
          <a:p>
            <a:pPr lvl="0"/>
            <a:r>
              <a:rPr lang="en-GB" dirty="0"/>
              <a:t>No.</a:t>
            </a:r>
          </a:p>
        </p:txBody>
      </p:sp>
    </p:spTree>
    <p:extLst>
      <p:ext uri="{BB962C8B-B14F-4D97-AF65-F5344CB8AC3E}">
        <p14:creationId xmlns:p14="http://schemas.microsoft.com/office/powerpoint/2010/main" val="1873937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List">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470454" y="294178"/>
            <a:ext cx="10565039" cy="540212"/>
          </a:xfrm>
          <a:prstGeom prst="rect">
            <a:avLst/>
          </a:prstGeom>
        </p:spPr>
        <p:txBody>
          <a:bodyPr anchor="t" anchorCtr="0">
            <a:noAutofit/>
          </a:bodyPr>
          <a:lstStyle>
            <a:lvl1pPr algn="l">
              <a:defRPr sz="4000">
                <a:solidFill>
                  <a:schemeClr val="bg1"/>
                </a:solidFill>
              </a:defRPr>
            </a:lvl1pPr>
          </a:lstStyle>
          <a:p>
            <a:r>
              <a:rPr lang="en-GB" dirty="0"/>
              <a:t>Number List </a:t>
            </a:r>
            <a:endParaRPr lang="en-US" dirty="0"/>
          </a:p>
        </p:txBody>
      </p:sp>
      <p:sp>
        <p:nvSpPr>
          <p:cNvPr id="7" name="Text Placeholder 3">
            <a:extLst>
              <a:ext uri="{FF2B5EF4-FFF2-40B4-BE49-F238E27FC236}">
                <a16:creationId xmlns:a16="http://schemas.microsoft.com/office/drawing/2014/main" id="{FD003EAA-AFDE-2146-8071-FD8B95E6B28C}"/>
              </a:ext>
            </a:extLst>
          </p:cNvPr>
          <p:cNvSpPr>
            <a:spLocks noGrp="1"/>
          </p:cNvSpPr>
          <p:nvPr>
            <p:ph type="body" sz="quarter" idx="13" hasCustomPrompt="1"/>
          </p:nvPr>
        </p:nvSpPr>
        <p:spPr>
          <a:xfrm>
            <a:off x="470454" y="6471822"/>
            <a:ext cx="1787310" cy="184000"/>
          </a:xfrm>
          <a:prstGeom prst="rect">
            <a:avLst/>
          </a:prstGeom>
        </p:spPr>
        <p:txBody>
          <a:bodyPr lIns="0" tIns="0" rIns="0" bIns="0">
            <a:noAutofit/>
          </a:bodyPr>
          <a:lstStyle>
            <a:lvl1pPr marL="0" indent="0" algn="l">
              <a:buNone/>
              <a:defRPr sz="844" b="0" i="0">
                <a:latin typeface="Muli Regular Roman" pitchFamily="2" charset="77"/>
              </a:defRPr>
            </a:lvl1pPr>
          </a:lstStyle>
          <a:p>
            <a:r>
              <a:rPr lang="en-US" dirty="0"/>
              <a:t>© </a:t>
            </a:r>
            <a:r>
              <a:rPr lang="en-US" dirty="0" err="1"/>
              <a:t>UVAC</a:t>
            </a:r>
            <a:endParaRPr lang="en-US" dirty="0"/>
          </a:p>
        </p:txBody>
      </p:sp>
      <p:sp>
        <p:nvSpPr>
          <p:cNvPr id="13" name="Text Placeholder 12">
            <a:extLst>
              <a:ext uri="{FF2B5EF4-FFF2-40B4-BE49-F238E27FC236}">
                <a16:creationId xmlns:a16="http://schemas.microsoft.com/office/drawing/2014/main" id="{EEC3A594-7B7F-184B-8883-F532EAB786F0}"/>
              </a:ext>
            </a:extLst>
          </p:cNvPr>
          <p:cNvSpPr>
            <a:spLocks noGrp="1"/>
          </p:cNvSpPr>
          <p:nvPr>
            <p:ph type="body" sz="quarter" idx="15"/>
          </p:nvPr>
        </p:nvSpPr>
        <p:spPr>
          <a:xfrm>
            <a:off x="470454" y="1314450"/>
            <a:ext cx="11339552" cy="4743450"/>
          </a:xfrm>
          <a:prstGeom prst="rect">
            <a:avLst/>
          </a:prstGeom>
        </p:spPr>
        <p:txBody>
          <a:bodyPr lIns="0" tIns="0" rIns="0" bIns="0"/>
          <a:lstStyle>
            <a:lvl1pPr marL="457200" indent="-457200">
              <a:buClr>
                <a:srgbClr val="FF0000"/>
              </a:buClr>
              <a:buFont typeface="+mj-lt"/>
              <a:buAutoNum type="arabicPeriod"/>
              <a:defRPr sz="2000"/>
            </a:lvl1pPr>
          </a:lstStyle>
          <a:p>
            <a:endParaRPr lang="en-US" dirty="0"/>
          </a:p>
        </p:txBody>
      </p:sp>
    </p:spTree>
    <p:extLst>
      <p:ext uri="{BB962C8B-B14F-4D97-AF65-F5344CB8AC3E}">
        <p14:creationId xmlns:p14="http://schemas.microsoft.com/office/powerpoint/2010/main" val="1454195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List">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470454" y="240923"/>
            <a:ext cx="10565039" cy="540212"/>
          </a:xfrm>
          <a:prstGeom prst="rect">
            <a:avLst/>
          </a:prstGeom>
        </p:spPr>
        <p:txBody>
          <a:bodyPr anchor="t" anchorCtr="0">
            <a:noAutofit/>
          </a:bodyPr>
          <a:lstStyle>
            <a:lvl1pPr algn="l">
              <a:defRPr sz="4000">
                <a:solidFill>
                  <a:schemeClr val="bg1"/>
                </a:solidFill>
              </a:defRPr>
            </a:lvl1pPr>
          </a:lstStyle>
          <a:p>
            <a:r>
              <a:rPr lang="en-GB" dirty="0"/>
              <a:t>List </a:t>
            </a:r>
            <a:endParaRPr lang="en-US" dirty="0"/>
          </a:p>
        </p:txBody>
      </p:sp>
      <p:sp>
        <p:nvSpPr>
          <p:cNvPr id="7" name="Text Placeholder 3">
            <a:extLst>
              <a:ext uri="{FF2B5EF4-FFF2-40B4-BE49-F238E27FC236}">
                <a16:creationId xmlns:a16="http://schemas.microsoft.com/office/drawing/2014/main" id="{FD003EAA-AFDE-2146-8071-FD8B95E6B28C}"/>
              </a:ext>
            </a:extLst>
          </p:cNvPr>
          <p:cNvSpPr>
            <a:spLocks noGrp="1"/>
          </p:cNvSpPr>
          <p:nvPr>
            <p:ph type="body" sz="quarter" idx="13" hasCustomPrompt="1"/>
          </p:nvPr>
        </p:nvSpPr>
        <p:spPr>
          <a:xfrm>
            <a:off x="434780" y="6600257"/>
            <a:ext cx="2288755" cy="125007"/>
          </a:xfrm>
          <a:prstGeom prst="rect">
            <a:avLst/>
          </a:prstGeom>
        </p:spPr>
        <p:txBody>
          <a:bodyPr lIns="0" tIns="0" rIns="0" bIns="0">
            <a:noAutofit/>
          </a:bodyPr>
          <a:lstStyle>
            <a:lvl1pPr marL="0" indent="0" algn="l">
              <a:buNone/>
              <a:defRPr sz="900" b="0" i="0">
                <a:latin typeface="PT Sans" panose="020B0503020203020204" pitchFamily="34" charset="0"/>
              </a:defRPr>
            </a:lvl1pPr>
          </a:lstStyle>
          <a:p>
            <a:r>
              <a:rPr lang="en-US" dirty="0"/>
              <a:t>© </a:t>
            </a:r>
            <a:r>
              <a:rPr lang="en-US" dirty="0" err="1"/>
              <a:t>UVAC</a:t>
            </a:r>
            <a:endParaRPr lang="en-US" dirty="0"/>
          </a:p>
        </p:txBody>
      </p:sp>
      <p:sp>
        <p:nvSpPr>
          <p:cNvPr id="13" name="Text Placeholder 12">
            <a:extLst>
              <a:ext uri="{FF2B5EF4-FFF2-40B4-BE49-F238E27FC236}">
                <a16:creationId xmlns:a16="http://schemas.microsoft.com/office/drawing/2014/main" id="{EEC3A594-7B7F-184B-8883-F532EAB786F0}"/>
              </a:ext>
            </a:extLst>
          </p:cNvPr>
          <p:cNvSpPr>
            <a:spLocks noGrp="1"/>
          </p:cNvSpPr>
          <p:nvPr>
            <p:ph type="body" sz="quarter" idx="15"/>
          </p:nvPr>
        </p:nvSpPr>
        <p:spPr>
          <a:xfrm>
            <a:off x="470454" y="1314450"/>
            <a:ext cx="11339552" cy="4743450"/>
          </a:xfrm>
          <a:prstGeom prst="rect">
            <a:avLst/>
          </a:prstGeom>
        </p:spPr>
        <p:txBody>
          <a:bodyPr lIns="0" tIns="0" rIns="0" bIns="0"/>
          <a:lstStyle>
            <a:lvl1pPr marL="342900" indent="-342900">
              <a:buClr>
                <a:srgbClr val="FF0000"/>
              </a:buClr>
              <a:buFont typeface="Arial" panose="020B0604020202020204" pitchFamily="34" charset="0"/>
              <a:buChar char="•"/>
              <a:defRPr sz="2000"/>
            </a:lvl1pPr>
          </a:lstStyle>
          <a:p>
            <a:endParaRPr lang="en-US" dirty="0"/>
          </a:p>
          <a:p>
            <a:endParaRPr lang="en-US" dirty="0"/>
          </a:p>
        </p:txBody>
      </p:sp>
    </p:spTree>
    <p:extLst>
      <p:ext uri="{BB962C8B-B14F-4D97-AF65-F5344CB8AC3E}">
        <p14:creationId xmlns:p14="http://schemas.microsoft.com/office/powerpoint/2010/main" val="3266267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List">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344129" y="240923"/>
            <a:ext cx="11377971" cy="540212"/>
          </a:xfrm>
          <a:prstGeom prst="rect">
            <a:avLst/>
          </a:prstGeom>
        </p:spPr>
        <p:txBody>
          <a:bodyPr anchor="t" anchorCtr="0">
            <a:noAutofit/>
          </a:bodyPr>
          <a:lstStyle>
            <a:lvl1pPr algn="l">
              <a:defRPr sz="4000">
                <a:solidFill>
                  <a:schemeClr val="bg1"/>
                </a:solidFill>
              </a:defRPr>
            </a:lvl1pPr>
          </a:lstStyle>
          <a:p>
            <a:r>
              <a:rPr lang="en-GB" dirty="0"/>
              <a:t>2-Column </a:t>
            </a:r>
            <a:endParaRPr lang="en-US" dirty="0"/>
          </a:p>
        </p:txBody>
      </p:sp>
      <p:sp>
        <p:nvSpPr>
          <p:cNvPr id="5" name="Text Placeholder 4">
            <a:extLst>
              <a:ext uri="{FF2B5EF4-FFF2-40B4-BE49-F238E27FC236}">
                <a16:creationId xmlns:a16="http://schemas.microsoft.com/office/drawing/2014/main" id="{139F16A6-DB6B-E51D-827E-6FF9890FA73B}"/>
              </a:ext>
            </a:extLst>
          </p:cNvPr>
          <p:cNvSpPr>
            <a:spLocks noGrp="1"/>
          </p:cNvSpPr>
          <p:nvPr>
            <p:ph type="body" sz="quarter" idx="17"/>
          </p:nvPr>
        </p:nvSpPr>
        <p:spPr>
          <a:xfrm>
            <a:off x="469900" y="1701748"/>
            <a:ext cx="5468938" cy="4473575"/>
          </a:xfrm>
          <a:prstGeom prst="rect">
            <a:avLst/>
          </a:prstGeom>
        </p:spPr>
        <p:txBody>
          <a:bodyPr/>
          <a:lstStyle>
            <a:lvl1pPr>
              <a:defRPr sz="2400"/>
            </a:lvl1pPr>
            <a:lvl2pPr>
              <a:defRPr sz="2000"/>
            </a:lvl2pPr>
            <a:lvl3pPr>
              <a:defRPr sz="1800"/>
            </a:lvl3pPr>
          </a:lstStyle>
          <a:p>
            <a:pPr lvl="0"/>
            <a:r>
              <a:rPr lang="en-GB" dirty="0"/>
              <a:t>Click to edit Master text styles</a:t>
            </a:r>
          </a:p>
          <a:p>
            <a:pPr lvl="1"/>
            <a:r>
              <a:rPr lang="en-GB" dirty="0"/>
              <a:t>Second level</a:t>
            </a:r>
          </a:p>
          <a:p>
            <a:pPr lvl="2"/>
            <a:r>
              <a:rPr lang="en-GB" dirty="0"/>
              <a:t>Third level</a:t>
            </a:r>
          </a:p>
        </p:txBody>
      </p:sp>
      <p:sp>
        <p:nvSpPr>
          <p:cNvPr id="9" name="Text Placeholder 8">
            <a:extLst>
              <a:ext uri="{FF2B5EF4-FFF2-40B4-BE49-F238E27FC236}">
                <a16:creationId xmlns:a16="http://schemas.microsoft.com/office/drawing/2014/main" id="{F0A2D798-3611-42E4-F2DA-360464642018}"/>
              </a:ext>
            </a:extLst>
          </p:cNvPr>
          <p:cNvSpPr>
            <a:spLocks noGrp="1"/>
          </p:cNvSpPr>
          <p:nvPr>
            <p:ph type="body" sz="quarter" idx="18"/>
          </p:nvPr>
        </p:nvSpPr>
        <p:spPr>
          <a:xfrm>
            <a:off x="6253162" y="1726712"/>
            <a:ext cx="5468938" cy="4423646"/>
          </a:xfrm>
          <a:prstGeom prst="rect">
            <a:avLst/>
          </a:prstGeom>
        </p:spPr>
        <p:txBody>
          <a:bodyPr/>
          <a:lstStyle>
            <a:lvl1pPr>
              <a:defRPr sz="2400"/>
            </a:lvl1pPr>
            <a:lvl2pPr>
              <a:defRPr sz="2000"/>
            </a:lvl2pPr>
            <a:lvl3pPr>
              <a:defRPr sz="1800"/>
            </a:lvl3pPr>
          </a:lstStyle>
          <a:p>
            <a:pPr lvl="0"/>
            <a:r>
              <a:rPr lang="en-GB" dirty="0"/>
              <a:t>Click to edit Master text styles</a:t>
            </a:r>
          </a:p>
          <a:p>
            <a:pPr lvl="1"/>
            <a:r>
              <a:rPr lang="en-GB" dirty="0"/>
              <a:t>Second level</a:t>
            </a:r>
          </a:p>
          <a:p>
            <a:pPr lvl="2"/>
            <a:r>
              <a:rPr lang="en-GB" dirty="0"/>
              <a:t>Third level</a:t>
            </a:r>
          </a:p>
        </p:txBody>
      </p:sp>
      <p:sp>
        <p:nvSpPr>
          <p:cNvPr id="11" name="Text Placeholder 10">
            <a:extLst>
              <a:ext uri="{FF2B5EF4-FFF2-40B4-BE49-F238E27FC236}">
                <a16:creationId xmlns:a16="http://schemas.microsoft.com/office/drawing/2014/main" id="{F7E2B21F-D0A6-2667-5F2A-D0A16D876F3B}"/>
              </a:ext>
            </a:extLst>
          </p:cNvPr>
          <p:cNvSpPr>
            <a:spLocks noGrp="1"/>
          </p:cNvSpPr>
          <p:nvPr>
            <p:ph type="body" sz="quarter" idx="19" hasCustomPrompt="1"/>
          </p:nvPr>
        </p:nvSpPr>
        <p:spPr>
          <a:xfrm>
            <a:off x="469900" y="1149710"/>
            <a:ext cx="5468938" cy="463550"/>
          </a:xfrm>
          <a:prstGeom prst="rect">
            <a:avLst/>
          </a:prstGeom>
        </p:spPr>
        <p:txBody>
          <a:bodyPr/>
          <a:lstStyle>
            <a:lvl1pPr marL="0" indent="0">
              <a:buNone/>
              <a:defRPr sz="2800"/>
            </a:lvl1pPr>
          </a:lstStyle>
          <a:p>
            <a:pPr lvl="0"/>
            <a:r>
              <a:rPr lang="en-GB" dirty="0"/>
              <a:t>Heading </a:t>
            </a:r>
          </a:p>
        </p:txBody>
      </p:sp>
      <p:sp>
        <p:nvSpPr>
          <p:cNvPr id="12" name="Text Placeholder 10">
            <a:extLst>
              <a:ext uri="{FF2B5EF4-FFF2-40B4-BE49-F238E27FC236}">
                <a16:creationId xmlns:a16="http://schemas.microsoft.com/office/drawing/2014/main" id="{FB0C7447-B77C-DC38-A0E2-5FB26C38864C}"/>
              </a:ext>
            </a:extLst>
          </p:cNvPr>
          <p:cNvSpPr>
            <a:spLocks noGrp="1"/>
          </p:cNvSpPr>
          <p:nvPr>
            <p:ph type="body" sz="quarter" idx="20" hasCustomPrompt="1"/>
          </p:nvPr>
        </p:nvSpPr>
        <p:spPr>
          <a:xfrm>
            <a:off x="6253162" y="1149710"/>
            <a:ext cx="5468938" cy="463550"/>
          </a:xfrm>
          <a:prstGeom prst="rect">
            <a:avLst/>
          </a:prstGeom>
        </p:spPr>
        <p:txBody>
          <a:bodyPr/>
          <a:lstStyle>
            <a:lvl1pPr marL="0" indent="0">
              <a:buNone/>
              <a:defRPr sz="2800"/>
            </a:lvl1pPr>
          </a:lstStyle>
          <a:p>
            <a:pPr lvl="0"/>
            <a:r>
              <a:rPr lang="en-GB" dirty="0"/>
              <a:t>Heading </a:t>
            </a:r>
          </a:p>
        </p:txBody>
      </p:sp>
    </p:spTree>
    <p:extLst>
      <p:ext uri="{BB962C8B-B14F-4D97-AF65-F5344CB8AC3E}">
        <p14:creationId xmlns:p14="http://schemas.microsoft.com/office/powerpoint/2010/main" val="894716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rt Art">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434780" y="240923"/>
            <a:ext cx="11452420" cy="540212"/>
          </a:xfrm>
          <a:prstGeom prst="rect">
            <a:avLst/>
          </a:prstGeom>
        </p:spPr>
        <p:txBody>
          <a:bodyPr anchor="t" anchorCtr="0">
            <a:noAutofit/>
          </a:bodyPr>
          <a:lstStyle>
            <a:lvl1pPr algn="l">
              <a:defRPr sz="4000">
                <a:solidFill>
                  <a:schemeClr val="bg1"/>
                </a:solidFill>
              </a:defRPr>
            </a:lvl1pPr>
          </a:lstStyle>
          <a:p>
            <a:r>
              <a:rPr lang="en-GB" dirty="0"/>
              <a:t>Smart Art </a:t>
            </a:r>
            <a:endParaRPr lang="en-US" dirty="0"/>
          </a:p>
        </p:txBody>
      </p:sp>
      <p:sp>
        <p:nvSpPr>
          <p:cNvPr id="4" name="SmartArt Placeholder 3">
            <a:extLst>
              <a:ext uri="{FF2B5EF4-FFF2-40B4-BE49-F238E27FC236}">
                <a16:creationId xmlns:a16="http://schemas.microsoft.com/office/drawing/2014/main" id="{7C4C6016-0727-F12C-D907-00375EFAAD0A}"/>
              </a:ext>
            </a:extLst>
          </p:cNvPr>
          <p:cNvSpPr>
            <a:spLocks noGrp="1"/>
          </p:cNvSpPr>
          <p:nvPr>
            <p:ph type="dgm" sz="quarter" idx="14"/>
          </p:nvPr>
        </p:nvSpPr>
        <p:spPr>
          <a:xfrm>
            <a:off x="434780" y="1219303"/>
            <a:ext cx="11216446" cy="4925858"/>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3178515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Only">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391796" y="274514"/>
            <a:ext cx="10565039" cy="540212"/>
          </a:xfrm>
        </p:spPr>
        <p:txBody>
          <a:bodyPr anchor="t" anchorCtr="0">
            <a:noAutofit/>
          </a:bodyPr>
          <a:lstStyle>
            <a:lvl1pPr algn="l">
              <a:defRPr sz="4000">
                <a:solidFill>
                  <a:schemeClr val="bg1"/>
                </a:solidFill>
                <a:latin typeface="PT Sans" panose="020B0503020203020204" pitchFamily="34" charset="0"/>
                <a:cs typeface="Poppins" panose="00000500000000000000" pitchFamily="2" charset="0"/>
              </a:defRPr>
            </a:lvl1pPr>
          </a:lstStyle>
          <a:p>
            <a:r>
              <a:rPr lang="en-GB" dirty="0"/>
              <a:t>No Text Box</a:t>
            </a:r>
            <a:endParaRPr lang="en-US" dirty="0"/>
          </a:p>
        </p:txBody>
      </p:sp>
    </p:spTree>
    <p:extLst>
      <p:ext uri="{BB962C8B-B14F-4D97-AF65-F5344CB8AC3E}">
        <p14:creationId xmlns:p14="http://schemas.microsoft.com/office/powerpoint/2010/main" val="429599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Generic slide 1 (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695799" y="3094528"/>
            <a:ext cx="8116731" cy="997314"/>
          </a:xfrm>
        </p:spPr>
        <p:txBody>
          <a:bodyPr anchor="t" anchorCtr="0">
            <a:noAutofit/>
          </a:bodyPr>
          <a:lstStyle>
            <a:lvl1pPr algn="l">
              <a:defRPr sz="4400">
                <a:solidFill>
                  <a:schemeClr val="bg1"/>
                </a:solidFill>
              </a:defRPr>
            </a:lvl1pPr>
          </a:lstStyle>
          <a:p>
            <a:r>
              <a:rPr lang="en-GB" dirty="0"/>
              <a:t>A full width slide title would appear like this and can only be two lines long at 48pt</a:t>
            </a:r>
            <a:endParaRPr lang="en-US" dirty="0"/>
          </a:p>
        </p:txBody>
      </p:sp>
      <p:sp>
        <p:nvSpPr>
          <p:cNvPr id="4" name="Text Placeholder 3">
            <a:extLst>
              <a:ext uri="{FF2B5EF4-FFF2-40B4-BE49-F238E27FC236}">
                <a16:creationId xmlns:a16="http://schemas.microsoft.com/office/drawing/2014/main" id="{A16A2093-811F-C516-C057-D9E494452F72}"/>
              </a:ext>
            </a:extLst>
          </p:cNvPr>
          <p:cNvSpPr>
            <a:spLocks noGrp="1"/>
          </p:cNvSpPr>
          <p:nvPr>
            <p:ph type="body" sz="quarter" idx="10" hasCustomPrompt="1"/>
          </p:nvPr>
        </p:nvSpPr>
        <p:spPr>
          <a:xfrm>
            <a:off x="511174" y="363538"/>
            <a:ext cx="11130220" cy="757237"/>
          </a:xfrm>
          <a:prstGeom prst="rect">
            <a:avLst/>
          </a:prstGeom>
        </p:spPr>
        <p:txBody>
          <a:bodyPr/>
          <a:lstStyle>
            <a:lvl1pPr marL="0" indent="0">
              <a:buNone/>
              <a:defRPr sz="4000">
                <a:latin typeface="PT Sans" panose="020B0503020203020204" pitchFamily="34" charset="0"/>
              </a:defRPr>
            </a:lvl1pPr>
          </a:lstStyle>
          <a:p>
            <a:pPr lvl="0"/>
            <a:r>
              <a:rPr lang="en-GB" dirty="0"/>
              <a:t>Plain Slide</a:t>
            </a:r>
          </a:p>
        </p:txBody>
      </p:sp>
    </p:spTree>
    <p:extLst>
      <p:ext uri="{BB962C8B-B14F-4D97-AF65-F5344CB8AC3E}">
        <p14:creationId xmlns:p14="http://schemas.microsoft.com/office/powerpoint/2010/main" val="4078428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Generic slide 1 (mai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571581" y="3113222"/>
            <a:ext cx="7109379" cy="1458777"/>
          </a:xfrm>
        </p:spPr>
        <p:txBody>
          <a:bodyPr anchor="t" anchorCtr="0">
            <a:noAutofit/>
          </a:bodyPr>
          <a:lstStyle>
            <a:lvl1pPr algn="l">
              <a:defRPr sz="4400">
                <a:solidFill>
                  <a:schemeClr val="bg1"/>
                </a:solidFill>
              </a:defRPr>
            </a:lvl1pPr>
          </a:lstStyle>
          <a:p>
            <a:r>
              <a:rPr lang="en-US" dirty="0"/>
              <a:t>Far from the Madding Grown is a book</a:t>
            </a:r>
          </a:p>
        </p:txBody>
      </p:sp>
    </p:spTree>
    <p:extLst>
      <p:ext uri="{BB962C8B-B14F-4D97-AF65-F5344CB8AC3E}">
        <p14:creationId xmlns:p14="http://schemas.microsoft.com/office/powerpoint/2010/main" val="3639839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ylise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810099" y="911398"/>
            <a:ext cx="5738200" cy="925865"/>
          </a:xfrm>
        </p:spPr>
        <p:txBody>
          <a:bodyPr anchor="t" anchorCtr="0">
            <a:noAutofit/>
          </a:bodyPr>
          <a:lstStyle>
            <a:lvl1pPr algn="l">
              <a:defRPr sz="3375">
                <a:solidFill>
                  <a:schemeClr val="bg1"/>
                </a:solidFill>
              </a:defRPr>
            </a:lvl1pPr>
          </a:lstStyle>
          <a:p>
            <a:r>
              <a:rPr lang="en-GB" dirty="0"/>
              <a:t>Short title can run over two lines only</a:t>
            </a:r>
            <a:endParaRPr lang="en-US" dirty="0"/>
          </a:p>
        </p:txBody>
      </p:sp>
      <p:sp>
        <p:nvSpPr>
          <p:cNvPr id="6" name="Text Placeholder 3">
            <a:extLst>
              <a:ext uri="{FF2B5EF4-FFF2-40B4-BE49-F238E27FC236}">
                <a16:creationId xmlns:a16="http://schemas.microsoft.com/office/drawing/2014/main" id="{2F10E783-0FC4-9041-A72F-D0720A81A48F}"/>
              </a:ext>
            </a:extLst>
          </p:cNvPr>
          <p:cNvSpPr>
            <a:spLocks noGrp="1"/>
          </p:cNvSpPr>
          <p:nvPr>
            <p:ph type="body" sz="quarter" idx="15" hasCustomPrompt="1"/>
          </p:nvPr>
        </p:nvSpPr>
        <p:spPr>
          <a:xfrm>
            <a:off x="434782" y="6600258"/>
            <a:ext cx="6075741" cy="101266"/>
          </a:xfrm>
          <a:prstGeom prst="rect">
            <a:avLst/>
          </a:prstGeom>
        </p:spPr>
        <p:txBody>
          <a:bodyPr lIns="0" tIns="0" rIns="0" bIns="0">
            <a:noAutofit/>
          </a:bodyPr>
          <a:lstStyle>
            <a:lvl1pPr algn="l">
              <a:defRPr sz="844" b="0" i="0">
                <a:solidFill>
                  <a:srgbClr val="101820"/>
                </a:solidFill>
                <a:latin typeface="Muli Regular Roman" pitchFamily="2" charset="77"/>
              </a:defRPr>
            </a:lvl1pPr>
          </a:lstStyle>
          <a:p>
            <a:r>
              <a:rPr lang="en-US" dirty="0"/>
              <a:t>© UVAC and CDA</a:t>
            </a:r>
          </a:p>
        </p:txBody>
      </p:sp>
      <p:sp>
        <p:nvSpPr>
          <p:cNvPr id="7" name="Text Placeholder 2">
            <a:extLst>
              <a:ext uri="{FF2B5EF4-FFF2-40B4-BE49-F238E27FC236}">
                <a16:creationId xmlns:a16="http://schemas.microsoft.com/office/drawing/2014/main" id="{0EF6687E-8B80-D040-887A-460383953AE6}"/>
              </a:ext>
            </a:extLst>
          </p:cNvPr>
          <p:cNvSpPr>
            <a:spLocks noGrp="1"/>
          </p:cNvSpPr>
          <p:nvPr>
            <p:ph type="body" sz="quarter" idx="12" hasCustomPrompt="1"/>
          </p:nvPr>
        </p:nvSpPr>
        <p:spPr>
          <a:xfrm>
            <a:off x="810100" y="384022"/>
            <a:ext cx="7729692" cy="101266"/>
          </a:xfrm>
          <a:prstGeom prst="rect">
            <a:avLst/>
          </a:prstGeom>
        </p:spPr>
        <p:txBody>
          <a:bodyPr lIns="0" tIns="0" rIns="0" bIns="0"/>
          <a:lstStyle>
            <a:lvl1pPr>
              <a:defRPr sz="844" b="0" i="0">
                <a:solidFill>
                  <a:schemeClr val="bg1"/>
                </a:solidFill>
                <a:latin typeface="Muli Regular Roman" pitchFamily="2" charset="77"/>
              </a:defRPr>
            </a:lvl1pPr>
          </a:lstStyle>
          <a:p>
            <a:r>
              <a:rPr lang="en-US" dirty="0"/>
              <a:t>Presentation title goes here and can stretch across the page if required but it may need some editing to fit. </a:t>
            </a:r>
          </a:p>
        </p:txBody>
      </p:sp>
    </p:spTree>
    <p:extLst>
      <p:ext uri="{BB962C8B-B14F-4D97-AF65-F5344CB8AC3E}">
        <p14:creationId xmlns:p14="http://schemas.microsoft.com/office/powerpoint/2010/main" val="1175880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ylise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810099" y="911400"/>
            <a:ext cx="5738200" cy="925865"/>
          </a:xfrm>
        </p:spPr>
        <p:txBody>
          <a:bodyPr anchor="t" anchorCtr="0">
            <a:noAutofit/>
          </a:bodyPr>
          <a:lstStyle>
            <a:lvl1pPr algn="l">
              <a:defRPr sz="2531">
                <a:solidFill>
                  <a:schemeClr val="bg1"/>
                </a:solidFill>
              </a:defRPr>
            </a:lvl1pPr>
          </a:lstStyle>
          <a:p>
            <a:r>
              <a:rPr lang="en-GB" dirty="0"/>
              <a:t>Short title can run over two lines only</a:t>
            </a:r>
            <a:endParaRPr lang="en-US" dirty="0"/>
          </a:p>
        </p:txBody>
      </p:sp>
      <p:sp>
        <p:nvSpPr>
          <p:cNvPr id="6" name="Text Placeholder 3">
            <a:extLst>
              <a:ext uri="{FF2B5EF4-FFF2-40B4-BE49-F238E27FC236}">
                <a16:creationId xmlns:a16="http://schemas.microsoft.com/office/drawing/2014/main" id="{2F10E783-0FC4-9041-A72F-D0720A81A48F}"/>
              </a:ext>
            </a:extLst>
          </p:cNvPr>
          <p:cNvSpPr>
            <a:spLocks noGrp="1"/>
          </p:cNvSpPr>
          <p:nvPr>
            <p:ph type="body" sz="quarter" idx="15" hasCustomPrompt="1"/>
          </p:nvPr>
        </p:nvSpPr>
        <p:spPr>
          <a:xfrm>
            <a:off x="434783" y="6600258"/>
            <a:ext cx="6075741" cy="101266"/>
          </a:xfrm>
          <a:prstGeom prst="rect">
            <a:avLst/>
          </a:prstGeom>
        </p:spPr>
        <p:txBody>
          <a:bodyPr lIns="0" tIns="0" rIns="0" bIns="0">
            <a:noAutofit/>
          </a:bodyPr>
          <a:lstStyle>
            <a:lvl1pPr algn="l">
              <a:defRPr sz="633" b="0" i="0">
                <a:solidFill>
                  <a:srgbClr val="101820"/>
                </a:solidFill>
                <a:latin typeface="Muli Regular Roman" pitchFamily="2" charset="77"/>
              </a:defRPr>
            </a:lvl1pPr>
          </a:lstStyle>
          <a:p>
            <a:r>
              <a:rPr lang="en-US" dirty="0"/>
              <a:t>© UVAC and CDA</a:t>
            </a:r>
          </a:p>
        </p:txBody>
      </p:sp>
      <p:sp>
        <p:nvSpPr>
          <p:cNvPr id="7" name="Text Placeholder 2">
            <a:extLst>
              <a:ext uri="{FF2B5EF4-FFF2-40B4-BE49-F238E27FC236}">
                <a16:creationId xmlns:a16="http://schemas.microsoft.com/office/drawing/2014/main" id="{0EF6687E-8B80-D040-887A-460383953AE6}"/>
              </a:ext>
            </a:extLst>
          </p:cNvPr>
          <p:cNvSpPr>
            <a:spLocks noGrp="1"/>
          </p:cNvSpPr>
          <p:nvPr>
            <p:ph type="body" sz="quarter" idx="12" hasCustomPrompt="1"/>
          </p:nvPr>
        </p:nvSpPr>
        <p:spPr>
          <a:xfrm>
            <a:off x="810101" y="384022"/>
            <a:ext cx="7729692" cy="101266"/>
          </a:xfrm>
          <a:prstGeom prst="rect">
            <a:avLst/>
          </a:prstGeom>
        </p:spPr>
        <p:txBody>
          <a:bodyPr lIns="0" tIns="0" rIns="0" bIns="0"/>
          <a:lstStyle>
            <a:lvl1pPr>
              <a:defRPr sz="633" b="0" i="0">
                <a:solidFill>
                  <a:schemeClr val="bg1"/>
                </a:solidFill>
                <a:latin typeface="Muli Regular Roman" pitchFamily="2" charset="77"/>
              </a:defRPr>
            </a:lvl1pPr>
          </a:lstStyle>
          <a:p>
            <a:r>
              <a:rPr lang="en-US" dirty="0"/>
              <a:t>Presentation title goes here and can stretch across the page if required but it may need some editing to fit. </a:t>
            </a:r>
          </a:p>
        </p:txBody>
      </p:sp>
    </p:spTree>
    <p:extLst>
      <p:ext uri="{BB962C8B-B14F-4D97-AF65-F5344CB8AC3E}">
        <p14:creationId xmlns:p14="http://schemas.microsoft.com/office/powerpoint/2010/main" val="16806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E5BA-1762-4641-97E1-8405EA976AA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3920938-CE50-6947-ADBE-E8CC4EBD3E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15AEE01-8FF1-8C40-BAF2-8477A76214E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BBFFFFD-54A6-394F-A727-2AB915771D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BB977A-E6CA-8046-8AE3-63B8816C33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0F626CF-61F2-A14A-BD98-4702BD95C0A6}"/>
              </a:ext>
            </a:extLst>
          </p:cNvPr>
          <p:cNvSpPr>
            <a:spLocks noGrp="1"/>
          </p:cNvSpPr>
          <p:nvPr>
            <p:ph type="dt" sz="half" idx="10"/>
          </p:nvPr>
        </p:nvSpPr>
        <p:spPr/>
        <p:txBody>
          <a:bodyPr/>
          <a:lstStyle/>
          <a:p>
            <a:fld id="{90BD602A-0A09-7744-B74E-6B4C61CADCF7}" type="datetimeFigureOut">
              <a:rPr lang="en-GB" smtClean="0"/>
              <a:t>11/07/2025</a:t>
            </a:fld>
            <a:endParaRPr lang="en-GB"/>
          </a:p>
        </p:txBody>
      </p:sp>
      <p:sp>
        <p:nvSpPr>
          <p:cNvPr id="8" name="Footer Placeholder 7">
            <a:extLst>
              <a:ext uri="{FF2B5EF4-FFF2-40B4-BE49-F238E27FC236}">
                <a16:creationId xmlns:a16="http://schemas.microsoft.com/office/drawing/2014/main" id="{1A216357-0EBC-A143-BD4E-EED4CC304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C94C79-4A4E-A245-9EFF-96B3BB04ACD1}"/>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4072178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ylised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810099" y="911398"/>
            <a:ext cx="5738200" cy="925865"/>
          </a:xfrm>
        </p:spPr>
        <p:txBody>
          <a:bodyPr anchor="t" anchorCtr="0">
            <a:noAutofit/>
          </a:bodyPr>
          <a:lstStyle>
            <a:lvl1pPr algn="l">
              <a:defRPr sz="3375">
                <a:solidFill>
                  <a:srgbClr val="101820"/>
                </a:solidFill>
              </a:defRPr>
            </a:lvl1pPr>
          </a:lstStyle>
          <a:p>
            <a:r>
              <a:rPr lang="en-GB" dirty="0"/>
              <a:t>Short title can run over two lines only</a:t>
            </a:r>
            <a:endParaRPr lang="en-US" dirty="0"/>
          </a:p>
        </p:txBody>
      </p:sp>
      <p:sp>
        <p:nvSpPr>
          <p:cNvPr id="6" name="Text Placeholder 3">
            <a:extLst>
              <a:ext uri="{FF2B5EF4-FFF2-40B4-BE49-F238E27FC236}">
                <a16:creationId xmlns:a16="http://schemas.microsoft.com/office/drawing/2014/main" id="{2F10E783-0FC4-9041-A72F-D0720A81A48F}"/>
              </a:ext>
            </a:extLst>
          </p:cNvPr>
          <p:cNvSpPr>
            <a:spLocks noGrp="1"/>
          </p:cNvSpPr>
          <p:nvPr>
            <p:ph type="body" sz="quarter" idx="15" hasCustomPrompt="1"/>
          </p:nvPr>
        </p:nvSpPr>
        <p:spPr>
          <a:xfrm>
            <a:off x="434782" y="6600258"/>
            <a:ext cx="6075741" cy="101266"/>
          </a:xfrm>
          <a:prstGeom prst="rect">
            <a:avLst/>
          </a:prstGeom>
        </p:spPr>
        <p:txBody>
          <a:bodyPr lIns="0" tIns="0" rIns="0" bIns="0">
            <a:noAutofit/>
          </a:bodyPr>
          <a:lstStyle>
            <a:lvl1pPr algn="l">
              <a:defRPr sz="844" b="0" i="0">
                <a:solidFill>
                  <a:schemeClr val="bg1"/>
                </a:solidFill>
                <a:latin typeface="Muli Regular Roman" pitchFamily="2" charset="77"/>
              </a:defRPr>
            </a:lvl1pPr>
          </a:lstStyle>
          <a:p>
            <a:r>
              <a:rPr lang="en-US" dirty="0"/>
              <a:t>© UVAC and CDA</a:t>
            </a:r>
          </a:p>
        </p:txBody>
      </p:sp>
      <p:sp>
        <p:nvSpPr>
          <p:cNvPr id="7" name="Text Placeholder 2">
            <a:extLst>
              <a:ext uri="{FF2B5EF4-FFF2-40B4-BE49-F238E27FC236}">
                <a16:creationId xmlns:a16="http://schemas.microsoft.com/office/drawing/2014/main" id="{0EF6687E-8B80-D040-887A-460383953AE6}"/>
              </a:ext>
            </a:extLst>
          </p:cNvPr>
          <p:cNvSpPr>
            <a:spLocks noGrp="1"/>
          </p:cNvSpPr>
          <p:nvPr>
            <p:ph type="body" sz="quarter" idx="12" hasCustomPrompt="1"/>
          </p:nvPr>
        </p:nvSpPr>
        <p:spPr>
          <a:xfrm>
            <a:off x="810100" y="384022"/>
            <a:ext cx="7729692" cy="101266"/>
          </a:xfrm>
          <a:prstGeom prst="rect">
            <a:avLst/>
          </a:prstGeom>
        </p:spPr>
        <p:txBody>
          <a:bodyPr lIns="0" tIns="0" rIns="0" bIns="0"/>
          <a:lstStyle>
            <a:lvl1pPr>
              <a:defRPr sz="844" b="0" i="0">
                <a:solidFill>
                  <a:srgbClr val="101820"/>
                </a:solidFill>
                <a:latin typeface="Muli Regular Roman" pitchFamily="2" charset="77"/>
              </a:defRPr>
            </a:lvl1pPr>
          </a:lstStyle>
          <a:p>
            <a:r>
              <a:rPr lang="en-US" dirty="0"/>
              <a:t>Presentation title goes here and can stretch across the page if required but it may need some editing to fit. </a:t>
            </a:r>
          </a:p>
        </p:txBody>
      </p:sp>
    </p:spTree>
    <p:extLst>
      <p:ext uri="{BB962C8B-B14F-4D97-AF65-F5344CB8AC3E}">
        <p14:creationId xmlns:p14="http://schemas.microsoft.com/office/powerpoint/2010/main" val="364357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1BE3-CFED-1940-8AE8-24C87AD1F23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14563C0-BEB0-A446-AB55-583C44BC2CDB}"/>
              </a:ext>
            </a:extLst>
          </p:cNvPr>
          <p:cNvSpPr>
            <a:spLocks noGrp="1"/>
          </p:cNvSpPr>
          <p:nvPr>
            <p:ph type="dt" sz="half" idx="10"/>
          </p:nvPr>
        </p:nvSpPr>
        <p:spPr/>
        <p:txBody>
          <a:bodyPr/>
          <a:lstStyle/>
          <a:p>
            <a:fld id="{90BD602A-0A09-7744-B74E-6B4C61CADCF7}" type="datetimeFigureOut">
              <a:rPr lang="en-GB" smtClean="0"/>
              <a:t>11/07/2025</a:t>
            </a:fld>
            <a:endParaRPr lang="en-GB"/>
          </a:p>
        </p:txBody>
      </p:sp>
      <p:sp>
        <p:nvSpPr>
          <p:cNvPr id="4" name="Footer Placeholder 3">
            <a:extLst>
              <a:ext uri="{FF2B5EF4-FFF2-40B4-BE49-F238E27FC236}">
                <a16:creationId xmlns:a16="http://schemas.microsoft.com/office/drawing/2014/main" id="{5F80A34B-1D24-FC42-87F6-A44C8BC827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7AF23F-C2B9-1C41-9821-53C77D0E5AB5}"/>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64620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96B44-1948-1344-A8AE-BB2227130BA1}"/>
              </a:ext>
            </a:extLst>
          </p:cNvPr>
          <p:cNvSpPr>
            <a:spLocks noGrp="1"/>
          </p:cNvSpPr>
          <p:nvPr>
            <p:ph type="dt" sz="half" idx="10"/>
          </p:nvPr>
        </p:nvSpPr>
        <p:spPr/>
        <p:txBody>
          <a:bodyPr/>
          <a:lstStyle/>
          <a:p>
            <a:fld id="{90BD602A-0A09-7744-B74E-6B4C61CADCF7}" type="datetimeFigureOut">
              <a:rPr lang="en-GB" smtClean="0"/>
              <a:t>11/07/2025</a:t>
            </a:fld>
            <a:endParaRPr lang="en-GB"/>
          </a:p>
        </p:txBody>
      </p:sp>
      <p:sp>
        <p:nvSpPr>
          <p:cNvPr id="3" name="Footer Placeholder 2">
            <a:extLst>
              <a:ext uri="{FF2B5EF4-FFF2-40B4-BE49-F238E27FC236}">
                <a16:creationId xmlns:a16="http://schemas.microsoft.com/office/drawing/2014/main" id="{E4E49C23-5ADD-764C-8F09-115E5AE1C6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A691B2-687D-4147-8266-8C41DBDE2F8D}"/>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26740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7371-6172-7D48-BF0D-F9651B6DA4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A293B7D-71DC-8B4A-9236-2BED79BD81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5B6D520-336F-6646-B5A7-7634801F3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EC738A-1E16-D846-AD67-E236FE5BFD47}"/>
              </a:ext>
            </a:extLst>
          </p:cNvPr>
          <p:cNvSpPr>
            <a:spLocks noGrp="1"/>
          </p:cNvSpPr>
          <p:nvPr>
            <p:ph type="dt" sz="half" idx="10"/>
          </p:nvPr>
        </p:nvSpPr>
        <p:spPr/>
        <p:txBody>
          <a:bodyPr/>
          <a:lstStyle/>
          <a:p>
            <a:fld id="{90BD602A-0A09-7744-B74E-6B4C61CADCF7}" type="datetimeFigureOut">
              <a:rPr lang="en-GB" smtClean="0"/>
              <a:t>11/07/2025</a:t>
            </a:fld>
            <a:endParaRPr lang="en-GB"/>
          </a:p>
        </p:txBody>
      </p:sp>
      <p:sp>
        <p:nvSpPr>
          <p:cNvPr id="6" name="Footer Placeholder 5">
            <a:extLst>
              <a:ext uri="{FF2B5EF4-FFF2-40B4-BE49-F238E27FC236}">
                <a16:creationId xmlns:a16="http://schemas.microsoft.com/office/drawing/2014/main" id="{056C0353-A1EE-6048-9128-AAE07761ED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637568-8963-BB43-AA5C-1AD1F4CF0001}"/>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362541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25EA-4237-5047-A0FC-E812581956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5DF098C-A5AE-4C41-9D61-0A9F6E8C81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5182F6-69F9-0648-8ECD-9FBCE8303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FCD988-DA0A-A649-923C-045C79BAD5A8}"/>
              </a:ext>
            </a:extLst>
          </p:cNvPr>
          <p:cNvSpPr>
            <a:spLocks noGrp="1"/>
          </p:cNvSpPr>
          <p:nvPr>
            <p:ph type="dt" sz="half" idx="10"/>
          </p:nvPr>
        </p:nvSpPr>
        <p:spPr/>
        <p:txBody>
          <a:bodyPr/>
          <a:lstStyle/>
          <a:p>
            <a:fld id="{90BD602A-0A09-7744-B74E-6B4C61CADCF7}" type="datetimeFigureOut">
              <a:rPr lang="en-GB" smtClean="0"/>
              <a:t>11/07/2025</a:t>
            </a:fld>
            <a:endParaRPr lang="en-GB"/>
          </a:p>
        </p:txBody>
      </p:sp>
      <p:sp>
        <p:nvSpPr>
          <p:cNvPr id="6" name="Footer Placeholder 5">
            <a:extLst>
              <a:ext uri="{FF2B5EF4-FFF2-40B4-BE49-F238E27FC236}">
                <a16:creationId xmlns:a16="http://schemas.microsoft.com/office/drawing/2014/main" id="{61C8AC46-BE70-7046-80E7-77E36975BD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A5D6FE-BD3D-BE44-B975-AD2F1E07EE83}"/>
              </a:ext>
            </a:extLst>
          </p:cNvPr>
          <p:cNvSpPr>
            <a:spLocks noGrp="1"/>
          </p:cNvSpPr>
          <p:nvPr>
            <p:ph type="sldNum" sz="quarter" idx="12"/>
          </p:nvPr>
        </p:nvSpPr>
        <p:spPr/>
        <p:txBody>
          <a:bodyPr/>
          <a:lstStyle/>
          <a:p>
            <a:fld id="{616F91C2-30F7-1049-959D-235E80F8ED7A}" type="slidenum">
              <a:rPr lang="en-GB" smtClean="0"/>
              <a:t>‹#›</a:t>
            </a:fld>
            <a:endParaRPr lang="en-GB"/>
          </a:p>
        </p:txBody>
      </p:sp>
    </p:spTree>
    <p:extLst>
      <p:ext uri="{BB962C8B-B14F-4D97-AF65-F5344CB8AC3E}">
        <p14:creationId xmlns:p14="http://schemas.microsoft.com/office/powerpoint/2010/main" val="318355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4B5EB-A444-544F-AA3D-8B47AD383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4F0D46A-BF86-C948-86C8-411D9D372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7F7035-5061-0348-A468-140749426E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D602A-0A09-7744-B74E-6B4C61CADCF7}" type="datetimeFigureOut">
              <a:rPr lang="en-GB" smtClean="0"/>
              <a:t>11/07/2025</a:t>
            </a:fld>
            <a:endParaRPr lang="en-GB"/>
          </a:p>
        </p:txBody>
      </p:sp>
      <p:sp>
        <p:nvSpPr>
          <p:cNvPr id="5" name="Footer Placeholder 4">
            <a:extLst>
              <a:ext uri="{FF2B5EF4-FFF2-40B4-BE49-F238E27FC236}">
                <a16:creationId xmlns:a16="http://schemas.microsoft.com/office/drawing/2014/main" id="{68857B5E-AF08-D346-BD5D-00713E76B5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348A6D-E045-8442-AAA3-DF1EAA0508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F91C2-30F7-1049-959D-235E80F8ED7A}" type="slidenum">
              <a:rPr lang="en-GB" smtClean="0"/>
              <a:t>‹#›</a:t>
            </a:fld>
            <a:endParaRPr lang="en-GB"/>
          </a:p>
        </p:txBody>
      </p:sp>
    </p:spTree>
    <p:extLst>
      <p:ext uri="{BB962C8B-B14F-4D97-AF65-F5344CB8AC3E}">
        <p14:creationId xmlns:p14="http://schemas.microsoft.com/office/powerpoint/2010/main" val="922830727"/>
      </p:ext>
    </p:extLst>
  </p:cSld>
  <p:clrMap bg1="lt1" tx1="dk1" bg2="lt2" tx2="dk2" accent1="accent1" accent2="accent2" accent3="accent3" accent4="accent4" accent5="accent5" accent6="accent6" hlink="hlink" folHlink="folHlink"/>
  <p:sldLayoutIdLst>
    <p:sldLayoutId id="2147483754" r:id="rId1"/>
    <p:sldLayoutId id="2147483756" r:id="rId2"/>
    <p:sldLayoutId id="2147483755"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92" r:id="rId12"/>
    <p:sldLayoutId id="21474837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DCEBA-690C-DF49-8610-3AF6641EA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08A3AEC-6EB2-D747-9404-6A1A8F491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AF426EE-8798-FE43-B746-049952F75B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2F3F1-1B0D-0C47-A497-CC6AA17C29BA}" type="datetimeFigureOut">
              <a:rPr lang="en-GB" smtClean="0"/>
              <a:t>11/07/2025</a:t>
            </a:fld>
            <a:endParaRPr lang="en-GB"/>
          </a:p>
        </p:txBody>
      </p:sp>
      <p:sp>
        <p:nvSpPr>
          <p:cNvPr id="5" name="Footer Placeholder 4">
            <a:extLst>
              <a:ext uri="{FF2B5EF4-FFF2-40B4-BE49-F238E27FC236}">
                <a16:creationId xmlns:a16="http://schemas.microsoft.com/office/drawing/2014/main" id="{41798204-3DC5-8B4E-B6CA-BBBF0CA40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42BD08-D44E-C84E-B81B-986E0EA7E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36B1D-C5BF-4049-894F-ACF0BBF138EB}" type="slidenum">
              <a:rPr lang="en-GB" smtClean="0"/>
              <a:t>‹#›</a:t>
            </a:fld>
            <a:endParaRPr lang="en-GB"/>
          </a:p>
        </p:txBody>
      </p:sp>
    </p:spTree>
    <p:extLst>
      <p:ext uri="{BB962C8B-B14F-4D97-AF65-F5344CB8AC3E}">
        <p14:creationId xmlns:p14="http://schemas.microsoft.com/office/powerpoint/2010/main" val="323123038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943772-5F46-0D48-91DB-3858A7E858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E31E92D-D902-7544-8CE8-DFB7DE460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54683F3-7E05-0843-8849-46DD94183A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3062C-D929-1948-9B4B-F80555B8E5F6}" type="datetimeFigureOut">
              <a:rPr lang="en-GB" smtClean="0"/>
              <a:t>11/07/2025</a:t>
            </a:fld>
            <a:endParaRPr lang="en-GB"/>
          </a:p>
        </p:txBody>
      </p:sp>
      <p:sp>
        <p:nvSpPr>
          <p:cNvPr id="5" name="Footer Placeholder 4">
            <a:extLst>
              <a:ext uri="{FF2B5EF4-FFF2-40B4-BE49-F238E27FC236}">
                <a16:creationId xmlns:a16="http://schemas.microsoft.com/office/drawing/2014/main" id="{09430ABF-EB0E-1443-A922-C8ED70A0DB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C02FF8-16D8-5D41-9C53-D13A01F7BC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A0051-6CB5-3D4A-AA39-DDC097C926BD}" type="slidenum">
              <a:rPr lang="en-GB" smtClean="0"/>
              <a:t>‹#›</a:t>
            </a:fld>
            <a:endParaRPr lang="en-GB"/>
          </a:p>
        </p:txBody>
      </p:sp>
    </p:spTree>
    <p:extLst>
      <p:ext uri="{BB962C8B-B14F-4D97-AF65-F5344CB8AC3E}">
        <p14:creationId xmlns:p14="http://schemas.microsoft.com/office/powerpoint/2010/main" val="127170704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red and black logo&#10;&#10;AI-generated content may be incorrect.">
            <a:extLst>
              <a:ext uri="{FF2B5EF4-FFF2-40B4-BE49-F238E27FC236}">
                <a16:creationId xmlns:a16="http://schemas.microsoft.com/office/drawing/2014/main" id="{3BF9A95F-7413-0C70-ED4D-224F8ABEBB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456746" y="6195060"/>
            <a:ext cx="1278507" cy="507077"/>
          </a:xfrm>
          <a:prstGeom prst="rect">
            <a:avLst/>
          </a:prstGeom>
        </p:spPr>
      </p:pic>
      <p:sp>
        <p:nvSpPr>
          <p:cNvPr id="8" name="TextBox 7">
            <a:extLst>
              <a:ext uri="{FF2B5EF4-FFF2-40B4-BE49-F238E27FC236}">
                <a16:creationId xmlns:a16="http://schemas.microsoft.com/office/drawing/2014/main" id="{F69D5457-9372-E5D2-881C-0D7B96E8AF6D}"/>
              </a:ext>
            </a:extLst>
          </p:cNvPr>
          <p:cNvSpPr txBox="1"/>
          <p:nvPr userDrawn="1"/>
        </p:nvSpPr>
        <p:spPr>
          <a:xfrm>
            <a:off x="-132366" y="0"/>
            <a:ext cx="1588770" cy="251460"/>
          </a:xfrm>
          <a:prstGeom prst="rect">
            <a:avLst/>
          </a:prstGeom>
        </p:spPr>
        <p:txBody>
          <a:bodyPr vert="horz" wrap="square" lIns="91440" tIns="45720" rIns="91440" bIns="45720" rtlCol="0" anchor="ctr">
            <a:noAutofit/>
          </a:bodyPr>
          <a:lstStyle/>
          <a:p>
            <a:pPr algn="ctr"/>
            <a:r>
              <a:rPr lang="en-GB" sz="3200" dirty="0">
                <a:solidFill>
                  <a:srgbClr val="FF0000"/>
                </a:solidFill>
                <a:latin typeface="PT Sans" panose="020B0503020203020204" pitchFamily="34" charset="0"/>
              </a:rPr>
              <a:t>...</a:t>
            </a:r>
          </a:p>
        </p:txBody>
      </p:sp>
      <p:sp>
        <p:nvSpPr>
          <p:cNvPr id="2" name="Text Placeholder 3">
            <a:extLst>
              <a:ext uri="{FF2B5EF4-FFF2-40B4-BE49-F238E27FC236}">
                <a16:creationId xmlns:a16="http://schemas.microsoft.com/office/drawing/2014/main" id="{91343922-79CC-2D55-A0DA-50AFEFBCDE45}"/>
              </a:ext>
            </a:extLst>
          </p:cNvPr>
          <p:cNvSpPr txBox="1">
            <a:spLocks/>
          </p:cNvSpPr>
          <p:nvPr userDrawn="1"/>
        </p:nvSpPr>
        <p:spPr>
          <a:xfrm>
            <a:off x="434780" y="6600257"/>
            <a:ext cx="2288755" cy="125007"/>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900" b="0" i="0" kern="1200">
                <a:solidFill>
                  <a:schemeClr val="tx1"/>
                </a:solidFill>
                <a:latin typeface="PT Sans" panose="020B0503020203020204" pitchFamily="34"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UVAC</a:t>
            </a:r>
            <a:endParaRPr lang="en-US" dirty="0"/>
          </a:p>
        </p:txBody>
      </p:sp>
    </p:spTree>
    <p:extLst>
      <p:ext uri="{BB962C8B-B14F-4D97-AF65-F5344CB8AC3E}">
        <p14:creationId xmlns:p14="http://schemas.microsoft.com/office/powerpoint/2010/main" val="264337558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B0313-18DF-1D4E-A1BF-ECF2DAEB9FAB}"/>
              </a:ext>
            </a:extLst>
          </p:cNvPr>
          <p:cNvSpPr>
            <a:spLocks noGrp="1"/>
          </p:cNvSpPr>
          <p:nvPr>
            <p:ph type="title"/>
          </p:nvPr>
        </p:nvSpPr>
        <p:spPr>
          <a:xfrm>
            <a:off x="810099" y="911398"/>
            <a:ext cx="10515990" cy="1325158"/>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4" name="Footer Placeholder 3">
            <a:extLst>
              <a:ext uri="{FF2B5EF4-FFF2-40B4-BE49-F238E27FC236}">
                <a16:creationId xmlns:a16="http://schemas.microsoft.com/office/drawing/2014/main" id="{BEAC7C14-CCE1-2946-8962-335F8F08F56E}"/>
              </a:ext>
            </a:extLst>
          </p:cNvPr>
          <p:cNvSpPr>
            <a:spLocks noGrp="1"/>
          </p:cNvSpPr>
          <p:nvPr>
            <p:ph type="ftr" sz="quarter" idx="3"/>
          </p:nvPr>
        </p:nvSpPr>
        <p:spPr>
          <a:xfrm>
            <a:off x="800154" y="363493"/>
            <a:ext cx="4115599" cy="365061"/>
          </a:xfrm>
          <a:prstGeom prst="rect">
            <a:avLst/>
          </a:prstGeom>
        </p:spPr>
        <p:txBody>
          <a:bodyPr vert="horz" lIns="0" tIns="0" rIns="0" bIns="0" rtlCol="0" anchor="t" anchorCtr="0"/>
          <a:lstStyle>
            <a:lvl1pPr algn="l">
              <a:defRPr sz="844" b="0" i="0">
                <a:solidFill>
                  <a:srgbClr val="101820"/>
                </a:solidFill>
                <a:latin typeface="Muli Regular Roman" pitchFamily="2" charset="77"/>
              </a:defRPr>
            </a:lvl1pPr>
          </a:lstStyle>
          <a:p>
            <a:r>
              <a:rPr lang="en-US" dirty="0"/>
              <a:t>Header would look like this</a:t>
            </a:r>
          </a:p>
        </p:txBody>
      </p:sp>
    </p:spTree>
    <p:extLst>
      <p:ext uri="{BB962C8B-B14F-4D97-AF65-F5344CB8AC3E}">
        <p14:creationId xmlns:p14="http://schemas.microsoft.com/office/powerpoint/2010/main" val="1598916747"/>
      </p:ext>
    </p:extLst>
  </p:cSld>
  <p:clrMap bg1="lt1" tx1="dk1" bg2="lt2" tx2="dk2" accent1="accent1" accent2="accent2" accent3="accent3" accent4="accent4" accent5="accent5" accent6="accent6" hlink="hlink" folHlink="folHlink"/>
  <p:sldLayoutIdLst>
    <p:sldLayoutId id="2147483827" r:id="rId1"/>
  </p:sldLayoutIdLst>
  <p:txStyles>
    <p:titleStyle>
      <a:lvl1pPr algn="l" defTabSz="643006" rtl="0" eaLnBrk="1" latinLnBrk="0" hangingPunct="1">
        <a:lnSpc>
          <a:spcPct val="90000"/>
        </a:lnSpc>
        <a:spcBef>
          <a:spcPct val="0"/>
        </a:spcBef>
        <a:buNone/>
        <a:defRPr sz="3375" b="1" i="0" kern="1200">
          <a:solidFill>
            <a:srgbClr val="101820"/>
          </a:solidFill>
          <a:latin typeface="PT Sans" panose="020B0503020203020204" pitchFamily="34" charset="77"/>
          <a:ea typeface="+mj-ea"/>
          <a:cs typeface="+mj-cs"/>
        </a:defRPr>
      </a:lvl1pPr>
    </p:titleStyle>
    <p:bodyStyle>
      <a:lvl1pPr marL="0" indent="0" algn="l" defTabSz="643006" rtl="0" eaLnBrk="1" latinLnBrk="0" hangingPunct="1">
        <a:lnSpc>
          <a:spcPct val="90000"/>
        </a:lnSpc>
        <a:spcBef>
          <a:spcPts val="703"/>
        </a:spcBef>
        <a:buFont typeface="Arial" panose="020B0604020202020204" pitchFamily="34" charset="0"/>
        <a:buNone/>
        <a:defRPr sz="2250" kern="1200">
          <a:solidFill>
            <a:srgbClr val="101820"/>
          </a:solidFill>
          <a:latin typeface="Muli Regular Roman" pitchFamily="2" charset="77"/>
          <a:ea typeface="+mn-ea"/>
          <a:cs typeface="+mn-cs"/>
        </a:defRPr>
      </a:lvl1pPr>
      <a:lvl2pPr marL="482255" indent="-160752" algn="l" defTabSz="643006" rtl="0" eaLnBrk="1" latinLnBrk="0" hangingPunct="1">
        <a:lnSpc>
          <a:spcPct val="90000"/>
        </a:lnSpc>
        <a:spcBef>
          <a:spcPts val="352"/>
        </a:spcBef>
        <a:buFont typeface="Arial" panose="020B0604020202020204" pitchFamily="34" charset="0"/>
        <a:buChar char="•"/>
        <a:defRPr sz="2250" kern="1200">
          <a:solidFill>
            <a:srgbClr val="101820"/>
          </a:solidFill>
          <a:latin typeface="Muli Regular Roman" pitchFamily="2" charset="77"/>
          <a:ea typeface="+mn-ea"/>
          <a:cs typeface="+mn-cs"/>
        </a:defRPr>
      </a:lvl2pPr>
      <a:lvl3pPr marL="803758" indent="-160752" algn="l" defTabSz="643006" rtl="0" eaLnBrk="1" latinLnBrk="0" hangingPunct="1">
        <a:lnSpc>
          <a:spcPct val="90000"/>
        </a:lnSpc>
        <a:spcBef>
          <a:spcPts val="352"/>
        </a:spcBef>
        <a:buFont typeface="Arial" panose="020B0604020202020204" pitchFamily="34" charset="0"/>
        <a:buChar char="•"/>
        <a:defRPr sz="2250" kern="1200">
          <a:solidFill>
            <a:srgbClr val="101820"/>
          </a:solidFill>
          <a:latin typeface="Muli Regular Roman" pitchFamily="2" charset="77"/>
          <a:ea typeface="+mn-ea"/>
          <a:cs typeface="+mn-cs"/>
        </a:defRPr>
      </a:lvl3pPr>
      <a:lvl4pPr marL="1125261" indent="-160752" algn="l" defTabSz="643006" rtl="0" eaLnBrk="1" latinLnBrk="0" hangingPunct="1">
        <a:lnSpc>
          <a:spcPct val="90000"/>
        </a:lnSpc>
        <a:spcBef>
          <a:spcPts val="352"/>
        </a:spcBef>
        <a:buFont typeface="Arial" panose="020B0604020202020204" pitchFamily="34" charset="0"/>
        <a:buChar char="•"/>
        <a:defRPr sz="2250" kern="1200">
          <a:solidFill>
            <a:srgbClr val="101820"/>
          </a:solidFill>
          <a:latin typeface="Muli Regular Roman" pitchFamily="2" charset="77"/>
          <a:ea typeface="+mn-ea"/>
          <a:cs typeface="+mn-cs"/>
        </a:defRPr>
      </a:lvl4pPr>
      <a:lvl5pPr marL="1446764" indent="-160752" algn="l" defTabSz="643006" rtl="0" eaLnBrk="1" latinLnBrk="0" hangingPunct="1">
        <a:lnSpc>
          <a:spcPct val="90000"/>
        </a:lnSpc>
        <a:spcBef>
          <a:spcPts val="352"/>
        </a:spcBef>
        <a:buFont typeface="Arial" panose="020B0604020202020204" pitchFamily="34" charset="0"/>
        <a:buChar char="•"/>
        <a:defRPr sz="2250" kern="1200">
          <a:solidFill>
            <a:srgbClr val="101820"/>
          </a:solidFill>
          <a:latin typeface="Muli Regular Roman" pitchFamily="2" charset="77"/>
          <a:ea typeface="+mn-ea"/>
          <a:cs typeface="+mn-cs"/>
        </a:defRPr>
      </a:lvl5pPr>
      <a:lvl6pPr marL="1768267"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770"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1273"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776"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3006" rtl="0" eaLnBrk="1" latinLnBrk="0" hangingPunct="1">
        <a:defRPr sz="1266" kern="1200">
          <a:solidFill>
            <a:schemeClr val="tx1"/>
          </a:solidFill>
          <a:latin typeface="+mn-lt"/>
          <a:ea typeface="+mn-ea"/>
          <a:cs typeface="+mn-cs"/>
        </a:defRPr>
      </a:lvl1pPr>
      <a:lvl2pPr marL="321503" algn="l" defTabSz="643006" rtl="0" eaLnBrk="1" latinLnBrk="0" hangingPunct="1">
        <a:defRPr sz="1266" kern="1200">
          <a:solidFill>
            <a:schemeClr val="tx1"/>
          </a:solidFill>
          <a:latin typeface="+mn-lt"/>
          <a:ea typeface="+mn-ea"/>
          <a:cs typeface="+mn-cs"/>
        </a:defRPr>
      </a:lvl2pPr>
      <a:lvl3pPr marL="643006" algn="l" defTabSz="643006" rtl="0" eaLnBrk="1" latinLnBrk="0" hangingPunct="1">
        <a:defRPr sz="1266" kern="1200">
          <a:solidFill>
            <a:schemeClr val="tx1"/>
          </a:solidFill>
          <a:latin typeface="+mn-lt"/>
          <a:ea typeface="+mn-ea"/>
          <a:cs typeface="+mn-cs"/>
        </a:defRPr>
      </a:lvl3pPr>
      <a:lvl4pPr marL="964509" algn="l" defTabSz="643006" rtl="0" eaLnBrk="1" latinLnBrk="0" hangingPunct="1">
        <a:defRPr sz="1266" kern="1200">
          <a:solidFill>
            <a:schemeClr val="tx1"/>
          </a:solidFill>
          <a:latin typeface="+mn-lt"/>
          <a:ea typeface="+mn-ea"/>
          <a:cs typeface="+mn-cs"/>
        </a:defRPr>
      </a:lvl4pPr>
      <a:lvl5pPr marL="1286012" algn="l" defTabSz="643006" rtl="0" eaLnBrk="1" latinLnBrk="0" hangingPunct="1">
        <a:defRPr sz="1266" kern="1200">
          <a:solidFill>
            <a:schemeClr val="tx1"/>
          </a:solidFill>
          <a:latin typeface="+mn-lt"/>
          <a:ea typeface="+mn-ea"/>
          <a:cs typeface="+mn-cs"/>
        </a:defRPr>
      </a:lvl5pPr>
      <a:lvl6pPr marL="1607515" algn="l" defTabSz="643006" rtl="0" eaLnBrk="1" latinLnBrk="0" hangingPunct="1">
        <a:defRPr sz="1266" kern="1200">
          <a:solidFill>
            <a:schemeClr val="tx1"/>
          </a:solidFill>
          <a:latin typeface="+mn-lt"/>
          <a:ea typeface="+mn-ea"/>
          <a:cs typeface="+mn-cs"/>
        </a:defRPr>
      </a:lvl6pPr>
      <a:lvl7pPr marL="1929018" algn="l" defTabSz="643006" rtl="0" eaLnBrk="1" latinLnBrk="0" hangingPunct="1">
        <a:defRPr sz="1266" kern="1200">
          <a:solidFill>
            <a:schemeClr val="tx1"/>
          </a:solidFill>
          <a:latin typeface="+mn-lt"/>
          <a:ea typeface="+mn-ea"/>
          <a:cs typeface="+mn-cs"/>
        </a:defRPr>
      </a:lvl7pPr>
      <a:lvl8pPr marL="2250521" algn="l" defTabSz="643006" rtl="0" eaLnBrk="1" latinLnBrk="0" hangingPunct="1">
        <a:defRPr sz="1266" kern="1200">
          <a:solidFill>
            <a:schemeClr val="tx1"/>
          </a:solidFill>
          <a:latin typeface="+mn-lt"/>
          <a:ea typeface="+mn-ea"/>
          <a:cs typeface="+mn-cs"/>
        </a:defRPr>
      </a:lvl8pPr>
      <a:lvl9pPr marL="2572024" algn="l" defTabSz="643006" rtl="0" eaLnBrk="1" latinLnBrk="0" hangingPunct="1">
        <a:defRPr sz="126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B0313-18DF-1D4E-A1BF-ECF2DAEB9FAB}"/>
              </a:ext>
            </a:extLst>
          </p:cNvPr>
          <p:cNvSpPr>
            <a:spLocks noGrp="1"/>
          </p:cNvSpPr>
          <p:nvPr>
            <p:ph type="title"/>
          </p:nvPr>
        </p:nvSpPr>
        <p:spPr>
          <a:xfrm>
            <a:off x="810099" y="911398"/>
            <a:ext cx="10515991" cy="1325158"/>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4" name="Footer Placeholder 3">
            <a:extLst>
              <a:ext uri="{FF2B5EF4-FFF2-40B4-BE49-F238E27FC236}">
                <a16:creationId xmlns:a16="http://schemas.microsoft.com/office/drawing/2014/main" id="{BEAC7C14-CCE1-2946-8962-335F8F08F56E}"/>
              </a:ext>
            </a:extLst>
          </p:cNvPr>
          <p:cNvSpPr>
            <a:spLocks noGrp="1"/>
          </p:cNvSpPr>
          <p:nvPr>
            <p:ph type="ftr" sz="quarter" idx="3"/>
          </p:nvPr>
        </p:nvSpPr>
        <p:spPr>
          <a:xfrm>
            <a:off x="800155" y="363495"/>
            <a:ext cx="4115599" cy="365061"/>
          </a:xfrm>
          <a:prstGeom prst="rect">
            <a:avLst/>
          </a:prstGeom>
        </p:spPr>
        <p:txBody>
          <a:bodyPr vert="horz" lIns="0" tIns="0" rIns="0" bIns="0" rtlCol="0" anchor="t" anchorCtr="0"/>
          <a:lstStyle>
            <a:lvl1pPr algn="l">
              <a:defRPr sz="633" b="0" i="0">
                <a:solidFill>
                  <a:srgbClr val="101820"/>
                </a:solidFill>
                <a:latin typeface="Muli Regular Roman" pitchFamily="2" charset="77"/>
              </a:defRPr>
            </a:lvl1pPr>
          </a:lstStyle>
          <a:p>
            <a:r>
              <a:rPr lang="en-US" dirty="0"/>
              <a:t>Header would look like this</a:t>
            </a:r>
          </a:p>
        </p:txBody>
      </p:sp>
    </p:spTree>
    <p:extLst>
      <p:ext uri="{BB962C8B-B14F-4D97-AF65-F5344CB8AC3E}">
        <p14:creationId xmlns:p14="http://schemas.microsoft.com/office/powerpoint/2010/main" val="960664080"/>
      </p:ext>
    </p:extLst>
  </p:cSld>
  <p:clrMap bg1="lt1" tx1="dk1" bg2="lt2" tx2="dk2" accent1="accent1" accent2="accent2" accent3="accent3" accent4="accent4" accent5="accent5" accent6="accent6" hlink="hlink" folHlink="folHlink"/>
  <p:sldLayoutIdLst>
    <p:sldLayoutId id="2147483830" r:id="rId1"/>
  </p:sldLayoutIdLst>
  <p:txStyles>
    <p:titleStyle>
      <a:lvl1pPr algn="l" defTabSz="482255" rtl="0" eaLnBrk="1" latinLnBrk="0" hangingPunct="1">
        <a:lnSpc>
          <a:spcPct val="90000"/>
        </a:lnSpc>
        <a:spcBef>
          <a:spcPct val="0"/>
        </a:spcBef>
        <a:buNone/>
        <a:defRPr sz="2531" b="1" i="0" kern="1200">
          <a:solidFill>
            <a:srgbClr val="101820"/>
          </a:solidFill>
          <a:latin typeface="PT Sans" panose="020B0503020203020204" pitchFamily="34" charset="77"/>
          <a:ea typeface="+mj-ea"/>
          <a:cs typeface="+mj-cs"/>
        </a:defRPr>
      </a:lvl1pPr>
    </p:titleStyle>
    <p:bodyStyle>
      <a:lvl1pPr marL="0" indent="0" algn="l" defTabSz="482255" rtl="0" eaLnBrk="1" latinLnBrk="0" hangingPunct="1">
        <a:lnSpc>
          <a:spcPct val="90000"/>
        </a:lnSpc>
        <a:spcBef>
          <a:spcPts val="527"/>
        </a:spcBef>
        <a:buFont typeface="Arial" panose="020B0604020202020204" pitchFamily="34" charset="0"/>
        <a:buNone/>
        <a:defRPr sz="1688" kern="1200">
          <a:solidFill>
            <a:srgbClr val="101820"/>
          </a:solidFill>
          <a:latin typeface="Muli Regular Roman" pitchFamily="2" charset="77"/>
          <a:ea typeface="+mn-ea"/>
          <a:cs typeface="+mn-cs"/>
        </a:defRPr>
      </a:lvl1pPr>
      <a:lvl2pPr marL="361691" indent="-120564" algn="l" defTabSz="482255" rtl="0" eaLnBrk="1" latinLnBrk="0" hangingPunct="1">
        <a:lnSpc>
          <a:spcPct val="90000"/>
        </a:lnSpc>
        <a:spcBef>
          <a:spcPts val="264"/>
        </a:spcBef>
        <a:buFont typeface="Arial" panose="020B0604020202020204" pitchFamily="34" charset="0"/>
        <a:buChar char="•"/>
        <a:defRPr sz="1688" kern="1200">
          <a:solidFill>
            <a:srgbClr val="101820"/>
          </a:solidFill>
          <a:latin typeface="Muli Regular Roman" pitchFamily="2" charset="77"/>
          <a:ea typeface="+mn-ea"/>
          <a:cs typeface="+mn-cs"/>
        </a:defRPr>
      </a:lvl2pPr>
      <a:lvl3pPr marL="602819" indent="-120564" algn="l" defTabSz="482255" rtl="0" eaLnBrk="1" latinLnBrk="0" hangingPunct="1">
        <a:lnSpc>
          <a:spcPct val="90000"/>
        </a:lnSpc>
        <a:spcBef>
          <a:spcPts val="264"/>
        </a:spcBef>
        <a:buFont typeface="Arial" panose="020B0604020202020204" pitchFamily="34" charset="0"/>
        <a:buChar char="•"/>
        <a:defRPr sz="1688" kern="1200">
          <a:solidFill>
            <a:srgbClr val="101820"/>
          </a:solidFill>
          <a:latin typeface="Muli Regular Roman" pitchFamily="2" charset="77"/>
          <a:ea typeface="+mn-ea"/>
          <a:cs typeface="+mn-cs"/>
        </a:defRPr>
      </a:lvl3pPr>
      <a:lvl4pPr marL="843946" indent="-120564" algn="l" defTabSz="482255" rtl="0" eaLnBrk="1" latinLnBrk="0" hangingPunct="1">
        <a:lnSpc>
          <a:spcPct val="90000"/>
        </a:lnSpc>
        <a:spcBef>
          <a:spcPts val="264"/>
        </a:spcBef>
        <a:buFont typeface="Arial" panose="020B0604020202020204" pitchFamily="34" charset="0"/>
        <a:buChar char="•"/>
        <a:defRPr sz="1688" kern="1200">
          <a:solidFill>
            <a:srgbClr val="101820"/>
          </a:solidFill>
          <a:latin typeface="Muli Regular Roman" pitchFamily="2" charset="77"/>
          <a:ea typeface="+mn-ea"/>
          <a:cs typeface="+mn-cs"/>
        </a:defRPr>
      </a:lvl4pPr>
      <a:lvl5pPr marL="1085073" indent="-120564" algn="l" defTabSz="482255" rtl="0" eaLnBrk="1" latinLnBrk="0" hangingPunct="1">
        <a:lnSpc>
          <a:spcPct val="90000"/>
        </a:lnSpc>
        <a:spcBef>
          <a:spcPts val="264"/>
        </a:spcBef>
        <a:buFont typeface="Arial" panose="020B0604020202020204" pitchFamily="34" charset="0"/>
        <a:buChar char="•"/>
        <a:defRPr sz="1688" kern="1200">
          <a:solidFill>
            <a:srgbClr val="101820"/>
          </a:solidFill>
          <a:latin typeface="Muli Regular Roman" pitchFamily="2" charset="77"/>
          <a:ea typeface="+mn-ea"/>
          <a:cs typeface="+mn-cs"/>
        </a:defRPr>
      </a:lvl5pPr>
      <a:lvl6pPr marL="1326200" indent="-120564" algn="l" defTabSz="482255"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6pPr>
      <a:lvl7pPr marL="1567328" indent="-120564" algn="l" defTabSz="482255"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7pPr>
      <a:lvl8pPr marL="1808455" indent="-120564" algn="l" defTabSz="482255"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8pPr>
      <a:lvl9pPr marL="2049582" indent="-120564" algn="l" defTabSz="482255"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9pPr>
    </p:bodyStyle>
    <p:otherStyle>
      <a:defPPr>
        <a:defRPr lang="en-US"/>
      </a:defPPr>
      <a:lvl1pPr marL="0" algn="l" defTabSz="482255" rtl="0" eaLnBrk="1" latinLnBrk="0" hangingPunct="1">
        <a:defRPr sz="949" kern="1200">
          <a:solidFill>
            <a:schemeClr val="tx1"/>
          </a:solidFill>
          <a:latin typeface="+mn-lt"/>
          <a:ea typeface="+mn-ea"/>
          <a:cs typeface="+mn-cs"/>
        </a:defRPr>
      </a:lvl1pPr>
      <a:lvl2pPr marL="241127" algn="l" defTabSz="482255" rtl="0" eaLnBrk="1" latinLnBrk="0" hangingPunct="1">
        <a:defRPr sz="949" kern="1200">
          <a:solidFill>
            <a:schemeClr val="tx1"/>
          </a:solidFill>
          <a:latin typeface="+mn-lt"/>
          <a:ea typeface="+mn-ea"/>
          <a:cs typeface="+mn-cs"/>
        </a:defRPr>
      </a:lvl2pPr>
      <a:lvl3pPr marL="482255" algn="l" defTabSz="482255" rtl="0" eaLnBrk="1" latinLnBrk="0" hangingPunct="1">
        <a:defRPr sz="949" kern="1200">
          <a:solidFill>
            <a:schemeClr val="tx1"/>
          </a:solidFill>
          <a:latin typeface="+mn-lt"/>
          <a:ea typeface="+mn-ea"/>
          <a:cs typeface="+mn-cs"/>
        </a:defRPr>
      </a:lvl3pPr>
      <a:lvl4pPr marL="723382" algn="l" defTabSz="482255" rtl="0" eaLnBrk="1" latinLnBrk="0" hangingPunct="1">
        <a:defRPr sz="949" kern="1200">
          <a:solidFill>
            <a:schemeClr val="tx1"/>
          </a:solidFill>
          <a:latin typeface="+mn-lt"/>
          <a:ea typeface="+mn-ea"/>
          <a:cs typeface="+mn-cs"/>
        </a:defRPr>
      </a:lvl4pPr>
      <a:lvl5pPr marL="964509" algn="l" defTabSz="482255" rtl="0" eaLnBrk="1" latinLnBrk="0" hangingPunct="1">
        <a:defRPr sz="949" kern="1200">
          <a:solidFill>
            <a:schemeClr val="tx1"/>
          </a:solidFill>
          <a:latin typeface="+mn-lt"/>
          <a:ea typeface="+mn-ea"/>
          <a:cs typeface="+mn-cs"/>
        </a:defRPr>
      </a:lvl5pPr>
      <a:lvl6pPr marL="1205636" algn="l" defTabSz="482255" rtl="0" eaLnBrk="1" latinLnBrk="0" hangingPunct="1">
        <a:defRPr sz="949" kern="1200">
          <a:solidFill>
            <a:schemeClr val="tx1"/>
          </a:solidFill>
          <a:latin typeface="+mn-lt"/>
          <a:ea typeface="+mn-ea"/>
          <a:cs typeface="+mn-cs"/>
        </a:defRPr>
      </a:lvl6pPr>
      <a:lvl7pPr marL="1446764" algn="l" defTabSz="482255" rtl="0" eaLnBrk="1" latinLnBrk="0" hangingPunct="1">
        <a:defRPr sz="949" kern="1200">
          <a:solidFill>
            <a:schemeClr val="tx1"/>
          </a:solidFill>
          <a:latin typeface="+mn-lt"/>
          <a:ea typeface="+mn-ea"/>
          <a:cs typeface="+mn-cs"/>
        </a:defRPr>
      </a:lvl7pPr>
      <a:lvl8pPr marL="1687891" algn="l" defTabSz="482255" rtl="0" eaLnBrk="1" latinLnBrk="0" hangingPunct="1">
        <a:defRPr sz="949" kern="1200">
          <a:solidFill>
            <a:schemeClr val="tx1"/>
          </a:solidFill>
          <a:latin typeface="+mn-lt"/>
          <a:ea typeface="+mn-ea"/>
          <a:cs typeface="+mn-cs"/>
        </a:defRPr>
      </a:lvl8pPr>
      <a:lvl9pPr marL="1929018" algn="l" defTabSz="482255" rtl="0" eaLnBrk="1" latinLnBrk="0" hangingPunct="1">
        <a:defRPr sz="94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B0313-18DF-1D4E-A1BF-ECF2DAEB9FAB}"/>
              </a:ext>
            </a:extLst>
          </p:cNvPr>
          <p:cNvSpPr>
            <a:spLocks noGrp="1"/>
          </p:cNvSpPr>
          <p:nvPr>
            <p:ph type="title"/>
          </p:nvPr>
        </p:nvSpPr>
        <p:spPr>
          <a:xfrm>
            <a:off x="810099" y="911398"/>
            <a:ext cx="10515990" cy="1325158"/>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4" name="Footer Placeholder 3">
            <a:extLst>
              <a:ext uri="{FF2B5EF4-FFF2-40B4-BE49-F238E27FC236}">
                <a16:creationId xmlns:a16="http://schemas.microsoft.com/office/drawing/2014/main" id="{BEAC7C14-CCE1-2946-8962-335F8F08F56E}"/>
              </a:ext>
            </a:extLst>
          </p:cNvPr>
          <p:cNvSpPr>
            <a:spLocks noGrp="1"/>
          </p:cNvSpPr>
          <p:nvPr>
            <p:ph type="ftr" sz="quarter" idx="3"/>
          </p:nvPr>
        </p:nvSpPr>
        <p:spPr>
          <a:xfrm>
            <a:off x="800154" y="363493"/>
            <a:ext cx="4115599" cy="365061"/>
          </a:xfrm>
          <a:prstGeom prst="rect">
            <a:avLst/>
          </a:prstGeom>
        </p:spPr>
        <p:txBody>
          <a:bodyPr vert="horz" lIns="0" tIns="0" rIns="0" bIns="0" rtlCol="0" anchor="t" anchorCtr="0"/>
          <a:lstStyle>
            <a:lvl1pPr algn="l">
              <a:defRPr sz="844" b="0" i="0">
                <a:solidFill>
                  <a:srgbClr val="101820"/>
                </a:solidFill>
                <a:latin typeface="Muli Regular Roman" pitchFamily="2" charset="77"/>
              </a:defRPr>
            </a:lvl1pPr>
          </a:lstStyle>
          <a:p>
            <a:r>
              <a:rPr lang="en-US" dirty="0"/>
              <a:t>Header would look like this</a:t>
            </a:r>
          </a:p>
        </p:txBody>
      </p:sp>
    </p:spTree>
    <p:extLst>
      <p:ext uri="{BB962C8B-B14F-4D97-AF65-F5344CB8AC3E}">
        <p14:creationId xmlns:p14="http://schemas.microsoft.com/office/powerpoint/2010/main" val="1022174897"/>
      </p:ext>
    </p:extLst>
  </p:cSld>
  <p:clrMap bg1="lt1" tx1="dk1" bg2="lt2" tx2="dk2" accent1="accent1" accent2="accent2" accent3="accent3" accent4="accent4" accent5="accent5" accent6="accent6" hlink="hlink" folHlink="folHlink"/>
  <p:sldLayoutIdLst>
    <p:sldLayoutId id="2147483860" r:id="rId1"/>
  </p:sldLayoutIdLst>
  <p:txStyles>
    <p:titleStyle>
      <a:lvl1pPr algn="l" defTabSz="643006" rtl="0" eaLnBrk="1" latinLnBrk="0" hangingPunct="1">
        <a:lnSpc>
          <a:spcPct val="90000"/>
        </a:lnSpc>
        <a:spcBef>
          <a:spcPct val="0"/>
        </a:spcBef>
        <a:buNone/>
        <a:defRPr sz="3375" b="1" i="0" kern="1200">
          <a:solidFill>
            <a:srgbClr val="101820"/>
          </a:solidFill>
          <a:latin typeface="PT Sans" panose="020B0503020203020204" pitchFamily="34" charset="77"/>
          <a:ea typeface="+mj-ea"/>
          <a:cs typeface="+mj-cs"/>
        </a:defRPr>
      </a:lvl1pPr>
    </p:titleStyle>
    <p:bodyStyle>
      <a:lvl1pPr marL="0" indent="0" algn="l" defTabSz="643006" rtl="0" eaLnBrk="1" latinLnBrk="0" hangingPunct="1">
        <a:lnSpc>
          <a:spcPct val="90000"/>
        </a:lnSpc>
        <a:spcBef>
          <a:spcPts val="703"/>
        </a:spcBef>
        <a:buFont typeface="Arial" panose="020B0604020202020204" pitchFamily="34" charset="0"/>
        <a:buNone/>
        <a:defRPr sz="2250" kern="1200">
          <a:solidFill>
            <a:schemeClr val="bg1"/>
          </a:solidFill>
          <a:latin typeface="Muli Regular Roman" pitchFamily="2" charset="77"/>
          <a:ea typeface="+mn-ea"/>
          <a:cs typeface="+mn-cs"/>
        </a:defRPr>
      </a:lvl1pPr>
      <a:lvl2pPr marL="482255" indent="-160752" algn="l" defTabSz="643006" rtl="0" eaLnBrk="1" latinLnBrk="0" hangingPunct="1">
        <a:lnSpc>
          <a:spcPct val="90000"/>
        </a:lnSpc>
        <a:spcBef>
          <a:spcPts val="352"/>
        </a:spcBef>
        <a:buFont typeface="Arial" panose="020B0604020202020204" pitchFamily="34" charset="0"/>
        <a:buChar char="•"/>
        <a:defRPr sz="2250" kern="1200">
          <a:solidFill>
            <a:schemeClr val="bg1"/>
          </a:solidFill>
          <a:latin typeface="Muli Regular Roman" pitchFamily="2" charset="77"/>
          <a:ea typeface="+mn-ea"/>
          <a:cs typeface="+mn-cs"/>
        </a:defRPr>
      </a:lvl2pPr>
      <a:lvl3pPr marL="803758" indent="-160752" algn="l" defTabSz="643006" rtl="0" eaLnBrk="1" latinLnBrk="0" hangingPunct="1">
        <a:lnSpc>
          <a:spcPct val="90000"/>
        </a:lnSpc>
        <a:spcBef>
          <a:spcPts val="352"/>
        </a:spcBef>
        <a:buFont typeface="Arial" panose="020B0604020202020204" pitchFamily="34" charset="0"/>
        <a:buChar char="•"/>
        <a:defRPr sz="2250" kern="1200">
          <a:solidFill>
            <a:schemeClr val="bg1"/>
          </a:solidFill>
          <a:latin typeface="Muli Regular Roman" pitchFamily="2" charset="77"/>
          <a:ea typeface="+mn-ea"/>
          <a:cs typeface="+mn-cs"/>
        </a:defRPr>
      </a:lvl3pPr>
      <a:lvl4pPr marL="1125261" indent="-160752" algn="l" defTabSz="643006" rtl="0" eaLnBrk="1" latinLnBrk="0" hangingPunct="1">
        <a:lnSpc>
          <a:spcPct val="90000"/>
        </a:lnSpc>
        <a:spcBef>
          <a:spcPts val="352"/>
        </a:spcBef>
        <a:buFont typeface="Arial" panose="020B0604020202020204" pitchFamily="34" charset="0"/>
        <a:buChar char="•"/>
        <a:defRPr sz="2250" kern="1200">
          <a:solidFill>
            <a:schemeClr val="bg1"/>
          </a:solidFill>
          <a:latin typeface="Muli Regular Roman" pitchFamily="2" charset="77"/>
          <a:ea typeface="+mn-ea"/>
          <a:cs typeface="+mn-cs"/>
        </a:defRPr>
      </a:lvl4pPr>
      <a:lvl5pPr marL="1446764" indent="-160752" algn="l" defTabSz="643006" rtl="0" eaLnBrk="1" latinLnBrk="0" hangingPunct="1">
        <a:lnSpc>
          <a:spcPct val="90000"/>
        </a:lnSpc>
        <a:spcBef>
          <a:spcPts val="352"/>
        </a:spcBef>
        <a:buFont typeface="Arial" panose="020B0604020202020204" pitchFamily="34" charset="0"/>
        <a:buChar char="•"/>
        <a:defRPr sz="2250" kern="1200">
          <a:solidFill>
            <a:schemeClr val="bg1"/>
          </a:solidFill>
          <a:latin typeface="Muli Regular Roman" pitchFamily="2" charset="77"/>
          <a:ea typeface="+mn-ea"/>
          <a:cs typeface="+mn-cs"/>
        </a:defRPr>
      </a:lvl5pPr>
      <a:lvl6pPr marL="1768267"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770"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1273"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776"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3006" rtl="0" eaLnBrk="1" latinLnBrk="0" hangingPunct="1">
        <a:defRPr sz="1266" kern="1200">
          <a:solidFill>
            <a:schemeClr val="tx1"/>
          </a:solidFill>
          <a:latin typeface="+mn-lt"/>
          <a:ea typeface="+mn-ea"/>
          <a:cs typeface="+mn-cs"/>
        </a:defRPr>
      </a:lvl1pPr>
      <a:lvl2pPr marL="321503" algn="l" defTabSz="643006" rtl="0" eaLnBrk="1" latinLnBrk="0" hangingPunct="1">
        <a:defRPr sz="1266" kern="1200">
          <a:solidFill>
            <a:schemeClr val="tx1"/>
          </a:solidFill>
          <a:latin typeface="+mn-lt"/>
          <a:ea typeface="+mn-ea"/>
          <a:cs typeface="+mn-cs"/>
        </a:defRPr>
      </a:lvl2pPr>
      <a:lvl3pPr marL="643006" algn="l" defTabSz="643006" rtl="0" eaLnBrk="1" latinLnBrk="0" hangingPunct="1">
        <a:defRPr sz="1266" kern="1200">
          <a:solidFill>
            <a:schemeClr val="tx1"/>
          </a:solidFill>
          <a:latin typeface="+mn-lt"/>
          <a:ea typeface="+mn-ea"/>
          <a:cs typeface="+mn-cs"/>
        </a:defRPr>
      </a:lvl3pPr>
      <a:lvl4pPr marL="964509" algn="l" defTabSz="643006" rtl="0" eaLnBrk="1" latinLnBrk="0" hangingPunct="1">
        <a:defRPr sz="1266" kern="1200">
          <a:solidFill>
            <a:schemeClr val="tx1"/>
          </a:solidFill>
          <a:latin typeface="+mn-lt"/>
          <a:ea typeface="+mn-ea"/>
          <a:cs typeface="+mn-cs"/>
        </a:defRPr>
      </a:lvl4pPr>
      <a:lvl5pPr marL="1286012" algn="l" defTabSz="643006" rtl="0" eaLnBrk="1" latinLnBrk="0" hangingPunct="1">
        <a:defRPr sz="1266" kern="1200">
          <a:solidFill>
            <a:schemeClr val="tx1"/>
          </a:solidFill>
          <a:latin typeface="+mn-lt"/>
          <a:ea typeface="+mn-ea"/>
          <a:cs typeface="+mn-cs"/>
        </a:defRPr>
      </a:lvl5pPr>
      <a:lvl6pPr marL="1607515" algn="l" defTabSz="643006" rtl="0" eaLnBrk="1" latinLnBrk="0" hangingPunct="1">
        <a:defRPr sz="1266" kern="1200">
          <a:solidFill>
            <a:schemeClr val="tx1"/>
          </a:solidFill>
          <a:latin typeface="+mn-lt"/>
          <a:ea typeface="+mn-ea"/>
          <a:cs typeface="+mn-cs"/>
        </a:defRPr>
      </a:lvl6pPr>
      <a:lvl7pPr marL="1929018" algn="l" defTabSz="643006" rtl="0" eaLnBrk="1" latinLnBrk="0" hangingPunct="1">
        <a:defRPr sz="1266" kern="1200">
          <a:solidFill>
            <a:schemeClr val="tx1"/>
          </a:solidFill>
          <a:latin typeface="+mn-lt"/>
          <a:ea typeface="+mn-ea"/>
          <a:cs typeface="+mn-cs"/>
        </a:defRPr>
      </a:lvl7pPr>
      <a:lvl8pPr marL="2250521" algn="l" defTabSz="643006" rtl="0" eaLnBrk="1" latinLnBrk="0" hangingPunct="1">
        <a:defRPr sz="1266" kern="1200">
          <a:solidFill>
            <a:schemeClr val="tx1"/>
          </a:solidFill>
          <a:latin typeface="+mn-lt"/>
          <a:ea typeface="+mn-ea"/>
          <a:cs typeface="+mn-cs"/>
        </a:defRPr>
      </a:lvl8pPr>
      <a:lvl9pPr marL="2572024" algn="l" defTabSz="643006"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assets.publishing.service.gov.uk/media/68595e56db8e139f95652dc6/industrial_strategy_policy_paper.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uvac.ac.uk/bridging-the-skills-gap-insights-from-uvacs-latest-report/"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lifelong-learning-entitlement-lle-overview/lifelong-learning-entitlement-overview"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attendee.gototraining.com/r/4519705722266317824"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uvac.ac.uk/uvac-htqs-knowledge-networ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vac.ac.uk/state-of-the-nation/" TargetMode="External"/><Relationship Id="rId7" Type="http://schemas.openxmlformats.org/officeDocument/2006/relationships/hyperlink" Target="https://uvac.ac.uk/wp-content/uploads/2024/03/UVAC-Hera-User-Guidance-oct2024.pdf" TargetMode="External"/><Relationship Id="rId2" Type="http://schemas.openxmlformats.org/officeDocument/2006/relationships/hyperlink" Target="https://attendee.gototraining.com/r/6355549290965212161" TargetMode="External"/><Relationship Id="rId1" Type="http://schemas.openxmlformats.org/officeDocument/2006/relationships/slideLayout" Target="../slideLayouts/slideLayout13.xml"/><Relationship Id="rId6" Type="http://schemas.openxmlformats.org/officeDocument/2006/relationships/hyperlink" Target="https://www.eventbrite.co.uk/e/uvac-2025-national-conference-tickets-1333824548129?aff=oddtdtcreator" TargetMode="External"/><Relationship Id="rId5" Type="http://schemas.openxmlformats.org/officeDocument/2006/relationships/image" Target="../media/image11.png"/><Relationship Id="rId4" Type="http://schemas.openxmlformats.org/officeDocument/2006/relationships/hyperlink" Target="https://attendee.gotowebinar.com/register/814958503165766051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feweek.co.uk/beware-the-unexpected-apprenticeship-reform-risks-unintended-consequences/" TargetMode="External"/><Relationship Id="rId2" Type="http://schemas.openxmlformats.org/officeDocument/2006/relationships/hyperlink" Target="https://feweek.co.uk/level-7-apprenticeship-age-restrictions-are-ridiculous-barrier-to-growth/" TargetMode="Externa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uvac.ac.uk/wp-content/uploads/2025/05/HLS-Group-Draft-Letter-for-L7-announcement_May25-2.docx" TargetMode="External"/><Relationship Id="rId4" Type="http://schemas.openxmlformats.org/officeDocument/2006/relationships/hyperlink" Target="https://uvac.ac.uk/leaked-level-7-decision-respons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ttendee.gototraining.com/r/1055995604881853698"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4D652AB-3B8A-BC0E-ED70-E2B45457C328}"/>
              </a:ext>
            </a:extLst>
          </p:cNvPr>
          <p:cNvSpPr>
            <a:spLocks noGrp="1"/>
          </p:cNvSpPr>
          <p:nvPr>
            <p:ph type="body" sz="quarter" idx="10"/>
          </p:nvPr>
        </p:nvSpPr>
        <p:spPr>
          <a:xfrm>
            <a:off x="315310" y="2674621"/>
            <a:ext cx="8460828" cy="2717185"/>
          </a:xfrm>
        </p:spPr>
        <p:txBody>
          <a:bodyPr>
            <a:normAutofit/>
          </a:bodyPr>
          <a:lstStyle/>
          <a:p>
            <a:r>
              <a:rPr lang="en-GB" b="1" dirty="0">
                <a:latin typeface="Aptos" panose="020B0004020202020204" pitchFamily="34" charset="0"/>
              </a:rPr>
              <a:t>State of the Nation</a:t>
            </a:r>
          </a:p>
          <a:p>
            <a:r>
              <a:rPr lang="en-GB" sz="2800" b="1" kern="100" dirty="0">
                <a:latin typeface="Aptos" panose="020B0004020202020204" pitchFamily="34" charset="0"/>
                <a:ea typeface="Calibri" panose="020F0502020204030204" pitchFamily="34" charset="0"/>
                <a:cs typeface="Times New Roman" panose="02020603050405020304" pitchFamily="18" charset="0"/>
              </a:rPr>
              <a:t>Policy and UVAC Updates</a:t>
            </a:r>
          </a:p>
          <a:p>
            <a:endParaRPr lang="en-GB" dirty="0"/>
          </a:p>
          <a:p>
            <a:r>
              <a:rPr lang="en-GB" sz="2800" dirty="0">
                <a:latin typeface="Aptos" panose="020B0004020202020204" pitchFamily="34" charset="0"/>
              </a:rPr>
              <a:t>Friday, 11 July 2025</a:t>
            </a:r>
          </a:p>
        </p:txBody>
      </p:sp>
    </p:spTree>
    <p:extLst>
      <p:ext uri="{BB962C8B-B14F-4D97-AF65-F5344CB8AC3E}">
        <p14:creationId xmlns:p14="http://schemas.microsoft.com/office/powerpoint/2010/main" val="3004912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9E395-A48D-A7CC-D258-34CC26EBF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673E6-8A68-D7B7-D433-10E089477438}"/>
              </a:ext>
            </a:extLst>
          </p:cNvPr>
          <p:cNvSpPr>
            <a:spLocks noGrp="1"/>
          </p:cNvSpPr>
          <p:nvPr>
            <p:ph type="ctrTitle"/>
          </p:nvPr>
        </p:nvSpPr>
        <p:spPr/>
        <p:txBody>
          <a:bodyPr/>
          <a:lstStyle/>
          <a:p>
            <a:pPr defTabSz="643006"/>
            <a:r>
              <a:rPr lang="en-GB" b="1" dirty="0">
                <a:solidFill>
                  <a:srgbClr val="C00000"/>
                </a:solidFill>
                <a:latin typeface="Aptos" panose="020B0004020202020204" pitchFamily="34" charset="0"/>
              </a:rPr>
              <a:t>1d. </a:t>
            </a:r>
            <a:r>
              <a:rPr lang="en-GB" b="1" dirty="0">
                <a:latin typeface="Aptos" panose="020B0004020202020204" pitchFamily="34" charset="0"/>
              </a:rPr>
              <a:t>Industrial Strategy (IS-8)</a:t>
            </a:r>
            <a:endParaRPr lang="en-US" sz="4000" dirty="0">
              <a:latin typeface="Aptos" panose="020B0004020202020204" pitchFamily="34" charset="0"/>
            </a:endParaRPr>
          </a:p>
        </p:txBody>
      </p:sp>
      <p:sp>
        <p:nvSpPr>
          <p:cNvPr id="7" name="Text Placeholder 6">
            <a:extLst>
              <a:ext uri="{FF2B5EF4-FFF2-40B4-BE49-F238E27FC236}">
                <a16:creationId xmlns:a16="http://schemas.microsoft.com/office/drawing/2014/main" id="{EFEE755D-A573-3AC9-7198-EB9B8CB0715B}"/>
              </a:ext>
            </a:extLst>
          </p:cNvPr>
          <p:cNvSpPr>
            <a:spLocks noGrp="1"/>
          </p:cNvSpPr>
          <p:nvPr>
            <p:ph type="body" sz="quarter" idx="13"/>
          </p:nvPr>
        </p:nvSpPr>
        <p:spPr>
          <a:prstGeom prst="rect">
            <a:avLst/>
          </a:prstGeom>
        </p:spPr>
        <p:txBody>
          <a:bodyPr/>
          <a:lstStyle/>
          <a:p>
            <a:r>
              <a:rPr lang="en-US" dirty="0"/>
              <a:t>ATC Conference March 2025</a:t>
            </a:r>
          </a:p>
        </p:txBody>
      </p:sp>
      <p:sp>
        <p:nvSpPr>
          <p:cNvPr id="3" name="TextBox 2">
            <a:extLst>
              <a:ext uri="{FF2B5EF4-FFF2-40B4-BE49-F238E27FC236}">
                <a16:creationId xmlns:a16="http://schemas.microsoft.com/office/drawing/2014/main" id="{AA2503FA-4C22-89E7-EC94-F2E24BFBD560}"/>
              </a:ext>
            </a:extLst>
          </p:cNvPr>
          <p:cNvSpPr txBox="1"/>
          <p:nvPr/>
        </p:nvSpPr>
        <p:spPr>
          <a:xfrm>
            <a:off x="434780" y="6499495"/>
            <a:ext cx="1530654" cy="369332"/>
          </a:xfrm>
          <a:prstGeom prst="rect">
            <a:avLst/>
          </a:prstGeom>
          <a:solidFill>
            <a:schemeClr val="bg1"/>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id="{67A700E2-09A2-09DB-2ACB-E41DE841D536}"/>
              </a:ext>
            </a:extLst>
          </p:cNvPr>
          <p:cNvSpPr txBox="1"/>
          <p:nvPr/>
        </p:nvSpPr>
        <p:spPr>
          <a:xfrm>
            <a:off x="7103746" y="1245870"/>
            <a:ext cx="674865" cy="184666"/>
          </a:xfrm>
          <a:prstGeom prst="rect">
            <a:avLst/>
          </a:prstGeom>
          <a:noFill/>
          <a:ln>
            <a:noFill/>
          </a:ln>
        </p:spPr>
        <p:txBody>
          <a:bodyPr wrap="square" lIns="0" tIns="0" rIns="0" bIns="0" anchor="t">
            <a:spAutoFit/>
          </a:bodyPr>
          <a:lstStyle/>
          <a:p>
            <a:pPr algn="l"/>
            <a:r>
              <a:rPr sz="1200" b="1">
                <a:solidFill>
                  <a:srgbClr val="FFFFFF"/>
                </a:solidFill>
                <a:latin typeface="Roboto"/>
              </a:rPr>
              <a:t>Advocacy</a:t>
            </a:r>
          </a:p>
        </p:txBody>
      </p:sp>
      <p:sp>
        <p:nvSpPr>
          <p:cNvPr id="82" name="TextBox 81">
            <a:extLst>
              <a:ext uri="{FF2B5EF4-FFF2-40B4-BE49-F238E27FC236}">
                <a16:creationId xmlns:a16="http://schemas.microsoft.com/office/drawing/2014/main" id="{181C220F-A179-BB7C-1E16-18C86109001A}"/>
              </a:ext>
            </a:extLst>
          </p:cNvPr>
          <p:cNvSpPr txBox="1"/>
          <p:nvPr/>
        </p:nvSpPr>
        <p:spPr>
          <a:xfrm>
            <a:off x="7103745" y="2434589"/>
            <a:ext cx="1502014" cy="184666"/>
          </a:xfrm>
          <a:prstGeom prst="rect">
            <a:avLst/>
          </a:prstGeom>
          <a:noFill/>
          <a:ln>
            <a:noFill/>
          </a:ln>
        </p:spPr>
        <p:txBody>
          <a:bodyPr wrap="square" lIns="0" tIns="0" rIns="0" bIns="0" anchor="t">
            <a:spAutoFit/>
          </a:bodyPr>
          <a:lstStyle/>
          <a:p>
            <a:pPr algn="l"/>
            <a:r>
              <a:rPr sz="1200" b="1">
                <a:solidFill>
                  <a:srgbClr val="FFFFFF"/>
                </a:solidFill>
                <a:latin typeface="Roboto"/>
              </a:rPr>
              <a:t>Membership Services</a:t>
            </a:r>
          </a:p>
        </p:txBody>
      </p:sp>
      <p:sp>
        <p:nvSpPr>
          <p:cNvPr id="83" name="TextBox 82">
            <a:extLst>
              <a:ext uri="{FF2B5EF4-FFF2-40B4-BE49-F238E27FC236}">
                <a16:creationId xmlns:a16="http://schemas.microsoft.com/office/drawing/2014/main" id="{05B420B8-B6AD-9207-DEC4-F9D5ABC7953F}"/>
              </a:ext>
            </a:extLst>
          </p:cNvPr>
          <p:cNvSpPr txBox="1"/>
          <p:nvPr/>
        </p:nvSpPr>
        <p:spPr>
          <a:xfrm>
            <a:off x="7103746" y="2705099"/>
            <a:ext cx="1702389" cy="553998"/>
          </a:xfrm>
          <a:prstGeom prst="rect">
            <a:avLst/>
          </a:prstGeom>
          <a:noFill/>
          <a:ln>
            <a:noFill/>
          </a:ln>
        </p:spPr>
        <p:txBody>
          <a:bodyPr wrap="square" lIns="0" tIns="0" rIns="0" bIns="0" anchor="t">
            <a:spAutoFit/>
          </a:bodyPr>
          <a:lstStyle/>
          <a:p>
            <a:pPr algn="l"/>
            <a:r>
              <a:rPr sz="900">
                <a:solidFill>
                  <a:srgbClr val="FFFFFF"/>
                </a:solidFill>
                <a:latin typeface="Roboto"/>
              </a:rPr>
              <a:t>Support on  quality
enhancements; policy, practice
and pedagogy; new technologies;
compliance and regulation.</a:t>
            </a:r>
          </a:p>
        </p:txBody>
      </p:sp>
      <p:sp>
        <p:nvSpPr>
          <p:cNvPr id="85" name="TextBox 84">
            <a:extLst>
              <a:ext uri="{FF2B5EF4-FFF2-40B4-BE49-F238E27FC236}">
                <a16:creationId xmlns:a16="http://schemas.microsoft.com/office/drawing/2014/main" id="{038E928A-19E3-4170-3C89-B77975CCE300}"/>
              </a:ext>
            </a:extLst>
          </p:cNvPr>
          <p:cNvSpPr txBox="1"/>
          <p:nvPr/>
        </p:nvSpPr>
        <p:spPr>
          <a:xfrm>
            <a:off x="7103746" y="5219700"/>
            <a:ext cx="1513235" cy="276999"/>
          </a:xfrm>
          <a:prstGeom prst="rect">
            <a:avLst/>
          </a:prstGeom>
          <a:noFill/>
          <a:ln>
            <a:noFill/>
          </a:ln>
        </p:spPr>
        <p:txBody>
          <a:bodyPr wrap="square" lIns="0" tIns="0" rIns="0" bIns="0" anchor="t">
            <a:spAutoFit/>
          </a:bodyPr>
          <a:lstStyle/>
          <a:p>
            <a:pPr algn="l"/>
            <a:r>
              <a:rPr sz="900">
                <a:solidFill>
                  <a:srgbClr val="FFFFFF"/>
                </a:solidFill>
                <a:latin typeface="Roboto"/>
              </a:rPr>
              <a:t>Sharing successful practices
through knowledge networks.</a:t>
            </a:r>
          </a:p>
        </p:txBody>
      </p:sp>
      <p:sp>
        <p:nvSpPr>
          <p:cNvPr id="86" name="TextBox 85">
            <a:extLst>
              <a:ext uri="{FF2B5EF4-FFF2-40B4-BE49-F238E27FC236}">
                <a16:creationId xmlns:a16="http://schemas.microsoft.com/office/drawing/2014/main" id="{9AF2478E-9220-B87D-1400-535174A101AE}"/>
              </a:ext>
            </a:extLst>
          </p:cNvPr>
          <p:cNvSpPr txBox="1"/>
          <p:nvPr/>
        </p:nvSpPr>
        <p:spPr>
          <a:xfrm>
            <a:off x="7103745" y="3623309"/>
            <a:ext cx="1295226" cy="184666"/>
          </a:xfrm>
          <a:prstGeom prst="rect">
            <a:avLst/>
          </a:prstGeom>
          <a:noFill/>
          <a:ln>
            <a:noFill/>
          </a:ln>
        </p:spPr>
        <p:txBody>
          <a:bodyPr wrap="square" lIns="0" tIns="0" rIns="0" bIns="0" anchor="t">
            <a:spAutoFit/>
          </a:bodyPr>
          <a:lstStyle/>
          <a:p>
            <a:pPr algn="l"/>
            <a:r>
              <a:rPr sz="1200" b="1">
                <a:solidFill>
                  <a:srgbClr val="FFFFFF"/>
                </a:solidFill>
                <a:latin typeface="Roboto"/>
              </a:rPr>
              <a:t>Data and Research</a:t>
            </a:r>
          </a:p>
        </p:txBody>
      </p:sp>
      <p:sp>
        <p:nvSpPr>
          <p:cNvPr id="87" name="TextBox 86">
            <a:extLst>
              <a:ext uri="{FF2B5EF4-FFF2-40B4-BE49-F238E27FC236}">
                <a16:creationId xmlns:a16="http://schemas.microsoft.com/office/drawing/2014/main" id="{0635BAD1-BD59-DD6C-A09F-50510E1FB0B8}"/>
              </a:ext>
            </a:extLst>
          </p:cNvPr>
          <p:cNvSpPr txBox="1"/>
          <p:nvPr/>
        </p:nvSpPr>
        <p:spPr>
          <a:xfrm>
            <a:off x="7103745" y="3893819"/>
            <a:ext cx="1556516" cy="553998"/>
          </a:xfrm>
          <a:prstGeom prst="rect">
            <a:avLst/>
          </a:prstGeom>
          <a:noFill/>
          <a:ln>
            <a:noFill/>
          </a:ln>
        </p:spPr>
        <p:txBody>
          <a:bodyPr wrap="square" lIns="0" tIns="0" rIns="0" bIns="0" anchor="t">
            <a:spAutoFit/>
          </a:bodyPr>
          <a:lstStyle/>
          <a:p>
            <a:pPr algn="l"/>
            <a:r>
              <a:rPr sz="900">
                <a:solidFill>
                  <a:srgbClr val="FFFFFF"/>
                </a:solidFill>
                <a:latin typeface="Roboto"/>
              </a:rPr>
              <a:t>Comprehensive data; research
reports;  concept papers;
Higher Education and Work-
based Learning journal.</a:t>
            </a:r>
          </a:p>
        </p:txBody>
      </p:sp>
      <p:sp>
        <p:nvSpPr>
          <p:cNvPr id="88" name="TextBox 87">
            <a:extLst>
              <a:ext uri="{FF2B5EF4-FFF2-40B4-BE49-F238E27FC236}">
                <a16:creationId xmlns:a16="http://schemas.microsoft.com/office/drawing/2014/main" id="{DF4A68B7-1936-B750-5427-071A6522032B}"/>
              </a:ext>
            </a:extLst>
          </p:cNvPr>
          <p:cNvSpPr txBox="1"/>
          <p:nvPr/>
        </p:nvSpPr>
        <p:spPr>
          <a:xfrm>
            <a:off x="7103746" y="4949189"/>
            <a:ext cx="1465145" cy="184666"/>
          </a:xfrm>
          <a:prstGeom prst="rect">
            <a:avLst/>
          </a:prstGeom>
          <a:noFill/>
          <a:ln>
            <a:noFill/>
          </a:ln>
        </p:spPr>
        <p:txBody>
          <a:bodyPr wrap="square" lIns="0" tIns="0" rIns="0" bIns="0" anchor="t">
            <a:spAutoFit/>
          </a:bodyPr>
          <a:lstStyle/>
          <a:p>
            <a:pPr algn="l"/>
            <a:r>
              <a:rPr sz="1200" b="1">
                <a:solidFill>
                  <a:srgbClr val="FFFFFF"/>
                </a:solidFill>
                <a:latin typeface="Roboto"/>
              </a:rPr>
              <a:t>Knowledge Networks</a:t>
            </a:r>
          </a:p>
        </p:txBody>
      </p:sp>
      <p:sp>
        <p:nvSpPr>
          <p:cNvPr id="8" name="Text Placeholder 5">
            <a:extLst>
              <a:ext uri="{FF2B5EF4-FFF2-40B4-BE49-F238E27FC236}">
                <a16:creationId xmlns:a16="http://schemas.microsoft.com/office/drawing/2014/main" id="{05A98929-99F7-6747-9F34-79A923AC9E52}"/>
              </a:ext>
            </a:extLst>
          </p:cNvPr>
          <p:cNvSpPr>
            <a:spLocks noGrp="1"/>
          </p:cNvSpPr>
          <p:nvPr>
            <p:ph type="body" sz="quarter" idx="15"/>
          </p:nvPr>
        </p:nvSpPr>
        <p:spPr>
          <a:xfrm>
            <a:off x="200464" y="1025189"/>
            <a:ext cx="11056116" cy="5657129"/>
          </a:xfrm>
        </p:spPr>
        <p:txBody>
          <a:bodyPr>
            <a:normAutofit lnSpcReduction="10000"/>
          </a:bodyPr>
          <a:lstStyle/>
          <a:p>
            <a:pPr marL="457200" indent="-457200">
              <a:buFontTx/>
              <a:buChar char="-"/>
            </a:pPr>
            <a:endParaRPr lang="en-GB" sz="2800" dirty="0">
              <a:latin typeface="Aptos" panose="020B0004020202020204" pitchFamily="34" charset="0"/>
            </a:endParaRPr>
          </a:p>
          <a:p>
            <a:pPr marL="457200" indent="-457200">
              <a:buFontTx/>
              <a:buChar char="-"/>
            </a:pPr>
            <a:r>
              <a:rPr lang="en-GB" sz="2800" dirty="0">
                <a:latin typeface="Aptos" panose="020B0004020202020204" pitchFamily="34" charset="0"/>
              </a:rPr>
              <a:t>Released 23 June as “</a:t>
            </a:r>
            <a:r>
              <a:rPr lang="en-GB" sz="2800" dirty="0">
                <a:latin typeface="Aptos" panose="020B0004020202020204" pitchFamily="34" charset="0"/>
                <a:hlinkClick r:id="rId3"/>
              </a:rPr>
              <a:t>The UK’s Modern Industrial Strategy</a:t>
            </a:r>
            <a:r>
              <a:rPr lang="en-GB" sz="2800" dirty="0">
                <a:latin typeface="Aptos" panose="020B0004020202020204" pitchFamily="34" charset="0"/>
              </a:rPr>
              <a:t>”</a:t>
            </a:r>
          </a:p>
          <a:p>
            <a:pPr marL="457200" indent="-457200">
              <a:buFontTx/>
              <a:buChar char="-"/>
            </a:pPr>
            <a:r>
              <a:rPr lang="en-GB" sz="2800" dirty="0">
                <a:latin typeface="Aptos" panose="020B0004020202020204" pitchFamily="34" charset="0"/>
              </a:rPr>
              <a:t>Takes ‘punts’ on priority sectors “in pursuit of growth and productivity”</a:t>
            </a:r>
          </a:p>
          <a:p>
            <a:pPr marL="457200" indent="-457200">
              <a:buFontTx/>
              <a:buChar char="-"/>
            </a:pPr>
            <a:r>
              <a:rPr lang="en-GB" sz="2800" dirty="0">
                <a:latin typeface="Aptos" panose="020B0004020202020204" pitchFamily="34" charset="0"/>
              </a:rPr>
              <a:t>Reform to the Growth and Skills Levy rolled out from April 2026: non apprenticeship courses to cover digital, AI and engineering, for the creative sector and advanced manufacturing</a:t>
            </a:r>
          </a:p>
          <a:p>
            <a:pPr marL="457200" indent="-457200">
              <a:buFontTx/>
              <a:buChar char="-"/>
            </a:pPr>
            <a:r>
              <a:rPr lang="en-GB" sz="2800" dirty="0">
                <a:latin typeface="Aptos" panose="020B0004020202020204" pitchFamily="34" charset="0"/>
              </a:rPr>
              <a:t>Pledges a “strong pipeline” of trained workers for 8 priority sectors: advanced manufacturing, creative industries, clean energy, digital and technologies, business and professional services, life sciences, financial services and defence” </a:t>
            </a:r>
          </a:p>
          <a:p>
            <a:pPr marL="0" indent="0">
              <a:buNone/>
            </a:pPr>
            <a:r>
              <a:rPr lang="en-GB" sz="2800" dirty="0">
                <a:latin typeface="Aptos" panose="020B0004020202020204" pitchFamily="34" charset="0"/>
              </a:rPr>
              <a:t>++ New defence technical excellence colleges, AI adoption hubs, £100M engineering, £600M construction and £187M </a:t>
            </a:r>
            <a:r>
              <a:rPr lang="en-GB" sz="2800" dirty="0" err="1">
                <a:latin typeface="Aptos" panose="020B0004020202020204" pitchFamily="34" charset="0"/>
              </a:rPr>
              <a:t>TechFirst</a:t>
            </a:r>
            <a:r>
              <a:rPr lang="en-GB" sz="2800" dirty="0">
                <a:latin typeface="Aptos" panose="020B0004020202020204" pitchFamily="34" charset="0"/>
              </a:rPr>
              <a:t> Technology skills packages, targeted sector-specific investments in city regions</a:t>
            </a:r>
          </a:p>
          <a:p>
            <a:pPr marL="457200" indent="-457200">
              <a:buFontTx/>
              <a:buChar char="-"/>
            </a:pPr>
            <a:endParaRPr lang="en-US" sz="2800" dirty="0">
              <a:latin typeface="Aptos" panose="020B0004020202020204" pitchFamily="34" charset="0"/>
            </a:endParaRPr>
          </a:p>
          <a:p>
            <a:pPr marL="457200" indent="-457200"/>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endParaRPr lang="en-US" sz="2800" dirty="0">
              <a:latin typeface="Aptos" panose="020B0004020202020204" pitchFamily="34" charset="0"/>
            </a:endParaRPr>
          </a:p>
        </p:txBody>
      </p:sp>
    </p:spTree>
    <p:extLst>
      <p:ext uri="{BB962C8B-B14F-4D97-AF65-F5344CB8AC3E}">
        <p14:creationId xmlns:p14="http://schemas.microsoft.com/office/powerpoint/2010/main" val="28449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2D46D-80D9-42F1-B18E-9F0ABEB54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F7C28-50D2-2D21-0C69-0B96471AA505}"/>
              </a:ext>
            </a:extLst>
          </p:cNvPr>
          <p:cNvSpPr>
            <a:spLocks noGrp="1"/>
          </p:cNvSpPr>
          <p:nvPr>
            <p:ph type="ctrTitle"/>
          </p:nvPr>
        </p:nvSpPr>
        <p:spPr/>
        <p:txBody>
          <a:bodyPr/>
          <a:lstStyle/>
          <a:p>
            <a:pPr defTabSz="643006"/>
            <a:r>
              <a:rPr lang="en-GB" b="1" dirty="0">
                <a:solidFill>
                  <a:srgbClr val="C00000"/>
                </a:solidFill>
                <a:latin typeface="Aptos" panose="020B0004020202020204" pitchFamily="34" charset="0"/>
              </a:rPr>
              <a:t>1e. </a:t>
            </a:r>
            <a:r>
              <a:rPr lang="en-GB" sz="4000" b="1" dirty="0">
                <a:latin typeface="Aptos" panose="020B0004020202020204" pitchFamily="34" charset="0"/>
              </a:rPr>
              <a:t>Post-16 Skills White Paper</a:t>
            </a:r>
            <a:endParaRPr lang="en-US" sz="4000" b="1" dirty="0">
              <a:latin typeface="Aptos" panose="020B0004020202020204" pitchFamily="34" charset="0"/>
            </a:endParaRPr>
          </a:p>
        </p:txBody>
      </p:sp>
      <p:sp>
        <p:nvSpPr>
          <p:cNvPr id="7" name="Text Placeholder 6">
            <a:extLst>
              <a:ext uri="{FF2B5EF4-FFF2-40B4-BE49-F238E27FC236}">
                <a16:creationId xmlns:a16="http://schemas.microsoft.com/office/drawing/2014/main" id="{F9FBEFA0-2C47-24EF-6EC7-1A09B0F5606D}"/>
              </a:ext>
            </a:extLst>
          </p:cNvPr>
          <p:cNvSpPr>
            <a:spLocks noGrp="1"/>
          </p:cNvSpPr>
          <p:nvPr>
            <p:ph type="body" sz="quarter" idx="13"/>
          </p:nvPr>
        </p:nvSpPr>
        <p:spPr>
          <a:prstGeom prst="rect">
            <a:avLst/>
          </a:prstGeom>
        </p:spPr>
        <p:txBody>
          <a:bodyPr/>
          <a:lstStyle/>
          <a:p>
            <a:r>
              <a:rPr lang="en-US" dirty="0"/>
              <a:t>ATC Conference March 2025</a:t>
            </a:r>
          </a:p>
        </p:txBody>
      </p:sp>
      <p:sp>
        <p:nvSpPr>
          <p:cNvPr id="3" name="TextBox 2">
            <a:extLst>
              <a:ext uri="{FF2B5EF4-FFF2-40B4-BE49-F238E27FC236}">
                <a16:creationId xmlns:a16="http://schemas.microsoft.com/office/drawing/2014/main" id="{994B1DA9-BAE2-9F59-D90D-EC44EDF12F0A}"/>
              </a:ext>
            </a:extLst>
          </p:cNvPr>
          <p:cNvSpPr txBox="1"/>
          <p:nvPr/>
        </p:nvSpPr>
        <p:spPr>
          <a:xfrm>
            <a:off x="434780" y="6499495"/>
            <a:ext cx="1530654" cy="369332"/>
          </a:xfrm>
          <a:prstGeom prst="rect">
            <a:avLst/>
          </a:prstGeom>
          <a:solidFill>
            <a:schemeClr val="bg1"/>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id="{3C6004E7-3366-5797-9B58-E513B348CE53}"/>
              </a:ext>
            </a:extLst>
          </p:cNvPr>
          <p:cNvSpPr txBox="1"/>
          <p:nvPr/>
        </p:nvSpPr>
        <p:spPr>
          <a:xfrm>
            <a:off x="7103746" y="1245870"/>
            <a:ext cx="674865" cy="184666"/>
          </a:xfrm>
          <a:prstGeom prst="rect">
            <a:avLst/>
          </a:prstGeom>
          <a:noFill/>
          <a:ln>
            <a:noFill/>
          </a:ln>
        </p:spPr>
        <p:txBody>
          <a:bodyPr wrap="square" lIns="0" tIns="0" rIns="0" bIns="0" anchor="t">
            <a:spAutoFit/>
          </a:bodyPr>
          <a:lstStyle/>
          <a:p>
            <a:pPr algn="l"/>
            <a:r>
              <a:rPr sz="1200" b="1">
                <a:solidFill>
                  <a:srgbClr val="FFFFFF"/>
                </a:solidFill>
                <a:latin typeface="Roboto"/>
              </a:rPr>
              <a:t>Advocacy</a:t>
            </a:r>
          </a:p>
        </p:txBody>
      </p:sp>
      <p:sp>
        <p:nvSpPr>
          <p:cNvPr id="82" name="TextBox 81">
            <a:extLst>
              <a:ext uri="{FF2B5EF4-FFF2-40B4-BE49-F238E27FC236}">
                <a16:creationId xmlns:a16="http://schemas.microsoft.com/office/drawing/2014/main" id="{79631D5E-2064-A4BF-BB60-E2FFF45EB54D}"/>
              </a:ext>
            </a:extLst>
          </p:cNvPr>
          <p:cNvSpPr txBox="1"/>
          <p:nvPr/>
        </p:nvSpPr>
        <p:spPr>
          <a:xfrm>
            <a:off x="7103745" y="2434589"/>
            <a:ext cx="1502014" cy="184666"/>
          </a:xfrm>
          <a:prstGeom prst="rect">
            <a:avLst/>
          </a:prstGeom>
          <a:noFill/>
          <a:ln>
            <a:noFill/>
          </a:ln>
        </p:spPr>
        <p:txBody>
          <a:bodyPr wrap="square" lIns="0" tIns="0" rIns="0" bIns="0" anchor="t">
            <a:spAutoFit/>
          </a:bodyPr>
          <a:lstStyle/>
          <a:p>
            <a:pPr algn="l"/>
            <a:r>
              <a:rPr sz="1200" b="1">
                <a:solidFill>
                  <a:srgbClr val="FFFFFF"/>
                </a:solidFill>
                <a:latin typeface="Roboto"/>
              </a:rPr>
              <a:t>Membership Services</a:t>
            </a:r>
          </a:p>
        </p:txBody>
      </p:sp>
      <p:sp>
        <p:nvSpPr>
          <p:cNvPr id="83" name="TextBox 82">
            <a:extLst>
              <a:ext uri="{FF2B5EF4-FFF2-40B4-BE49-F238E27FC236}">
                <a16:creationId xmlns:a16="http://schemas.microsoft.com/office/drawing/2014/main" id="{B4250AF0-8F05-6630-6721-A80D8621A7FD}"/>
              </a:ext>
            </a:extLst>
          </p:cNvPr>
          <p:cNvSpPr txBox="1"/>
          <p:nvPr/>
        </p:nvSpPr>
        <p:spPr>
          <a:xfrm>
            <a:off x="7103746" y="2705099"/>
            <a:ext cx="1702389" cy="553998"/>
          </a:xfrm>
          <a:prstGeom prst="rect">
            <a:avLst/>
          </a:prstGeom>
          <a:noFill/>
          <a:ln>
            <a:noFill/>
          </a:ln>
        </p:spPr>
        <p:txBody>
          <a:bodyPr wrap="square" lIns="0" tIns="0" rIns="0" bIns="0" anchor="t">
            <a:spAutoFit/>
          </a:bodyPr>
          <a:lstStyle/>
          <a:p>
            <a:pPr algn="l"/>
            <a:r>
              <a:rPr sz="900">
                <a:solidFill>
                  <a:srgbClr val="FFFFFF"/>
                </a:solidFill>
                <a:latin typeface="Roboto"/>
              </a:rPr>
              <a:t>Support on  quality
enhancements; policy, practice
and pedagogy; new technologies;
compliance and regulation.</a:t>
            </a:r>
          </a:p>
        </p:txBody>
      </p:sp>
      <p:sp>
        <p:nvSpPr>
          <p:cNvPr id="85" name="TextBox 84">
            <a:extLst>
              <a:ext uri="{FF2B5EF4-FFF2-40B4-BE49-F238E27FC236}">
                <a16:creationId xmlns:a16="http://schemas.microsoft.com/office/drawing/2014/main" id="{5898B8A1-4EA6-4DB0-EAB9-4C36F4BB25BB}"/>
              </a:ext>
            </a:extLst>
          </p:cNvPr>
          <p:cNvSpPr txBox="1"/>
          <p:nvPr/>
        </p:nvSpPr>
        <p:spPr>
          <a:xfrm>
            <a:off x="7103746" y="5219700"/>
            <a:ext cx="1513235" cy="276999"/>
          </a:xfrm>
          <a:prstGeom prst="rect">
            <a:avLst/>
          </a:prstGeom>
          <a:noFill/>
          <a:ln>
            <a:noFill/>
          </a:ln>
        </p:spPr>
        <p:txBody>
          <a:bodyPr wrap="square" lIns="0" tIns="0" rIns="0" bIns="0" anchor="t">
            <a:spAutoFit/>
          </a:bodyPr>
          <a:lstStyle/>
          <a:p>
            <a:pPr algn="l"/>
            <a:r>
              <a:rPr sz="900">
                <a:solidFill>
                  <a:srgbClr val="FFFFFF"/>
                </a:solidFill>
                <a:latin typeface="Roboto"/>
              </a:rPr>
              <a:t>Sharing successful practices
through knowledge networks.</a:t>
            </a:r>
          </a:p>
        </p:txBody>
      </p:sp>
      <p:sp>
        <p:nvSpPr>
          <p:cNvPr id="86" name="TextBox 85">
            <a:extLst>
              <a:ext uri="{FF2B5EF4-FFF2-40B4-BE49-F238E27FC236}">
                <a16:creationId xmlns:a16="http://schemas.microsoft.com/office/drawing/2014/main" id="{D4F9CFBD-93E5-9083-685B-13B53B09F177}"/>
              </a:ext>
            </a:extLst>
          </p:cNvPr>
          <p:cNvSpPr txBox="1"/>
          <p:nvPr/>
        </p:nvSpPr>
        <p:spPr>
          <a:xfrm>
            <a:off x="7103745" y="3623309"/>
            <a:ext cx="1295226" cy="184666"/>
          </a:xfrm>
          <a:prstGeom prst="rect">
            <a:avLst/>
          </a:prstGeom>
          <a:noFill/>
          <a:ln>
            <a:noFill/>
          </a:ln>
        </p:spPr>
        <p:txBody>
          <a:bodyPr wrap="square" lIns="0" tIns="0" rIns="0" bIns="0" anchor="t">
            <a:spAutoFit/>
          </a:bodyPr>
          <a:lstStyle/>
          <a:p>
            <a:pPr algn="l"/>
            <a:r>
              <a:rPr sz="1200" b="1">
                <a:solidFill>
                  <a:srgbClr val="FFFFFF"/>
                </a:solidFill>
                <a:latin typeface="Roboto"/>
              </a:rPr>
              <a:t>Data and Research</a:t>
            </a:r>
          </a:p>
        </p:txBody>
      </p:sp>
      <p:sp>
        <p:nvSpPr>
          <p:cNvPr id="87" name="TextBox 86">
            <a:extLst>
              <a:ext uri="{FF2B5EF4-FFF2-40B4-BE49-F238E27FC236}">
                <a16:creationId xmlns:a16="http://schemas.microsoft.com/office/drawing/2014/main" id="{F9DB6796-0F19-7DC0-E44A-2742CBFD60EE}"/>
              </a:ext>
            </a:extLst>
          </p:cNvPr>
          <p:cNvSpPr txBox="1"/>
          <p:nvPr/>
        </p:nvSpPr>
        <p:spPr>
          <a:xfrm>
            <a:off x="7103745" y="3893819"/>
            <a:ext cx="1556516" cy="553998"/>
          </a:xfrm>
          <a:prstGeom prst="rect">
            <a:avLst/>
          </a:prstGeom>
          <a:noFill/>
          <a:ln>
            <a:noFill/>
          </a:ln>
        </p:spPr>
        <p:txBody>
          <a:bodyPr wrap="square" lIns="0" tIns="0" rIns="0" bIns="0" anchor="t">
            <a:spAutoFit/>
          </a:bodyPr>
          <a:lstStyle/>
          <a:p>
            <a:pPr algn="l"/>
            <a:r>
              <a:rPr sz="900">
                <a:solidFill>
                  <a:srgbClr val="FFFFFF"/>
                </a:solidFill>
                <a:latin typeface="Roboto"/>
              </a:rPr>
              <a:t>Comprehensive data; research
reports;  concept papers;
Higher Education and Work-
based Learning journal.</a:t>
            </a:r>
          </a:p>
        </p:txBody>
      </p:sp>
      <p:sp>
        <p:nvSpPr>
          <p:cNvPr id="88" name="TextBox 87">
            <a:extLst>
              <a:ext uri="{FF2B5EF4-FFF2-40B4-BE49-F238E27FC236}">
                <a16:creationId xmlns:a16="http://schemas.microsoft.com/office/drawing/2014/main" id="{BE208464-BBB5-C288-71E6-6005E172B2D6}"/>
              </a:ext>
            </a:extLst>
          </p:cNvPr>
          <p:cNvSpPr txBox="1"/>
          <p:nvPr/>
        </p:nvSpPr>
        <p:spPr>
          <a:xfrm>
            <a:off x="7103746" y="4949189"/>
            <a:ext cx="1465145" cy="184666"/>
          </a:xfrm>
          <a:prstGeom prst="rect">
            <a:avLst/>
          </a:prstGeom>
          <a:noFill/>
          <a:ln>
            <a:noFill/>
          </a:ln>
        </p:spPr>
        <p:txBody>
          <a:bodyPr wrap="square" lIns="0" tIns="0" rIns="0" bIns="0" anchor="t">
            <a:spAutoFit/>
          </a:bodyPr>
          <a:lstStyle/>
          <a:p>
            <a:pPr algn="l"/>
            <a:r>
              <a:rPr sz="1200" b="1">
                <a:solidFill>
                  <a:srgbClr val="FFFFFF"/>
                </a:solidFill>
                <a:latin typeface="Roboto"/>
              </a:rPr>
              <a:t>Knowledge Networks</a:t>
            </a:r>
          </a:p>
        </p:txBody>
      </p:sp>
      <p:sp>
        <p:nvSpPr>
          <p:cNvPr id="4" name="Text Placeholder 8">
            <a:extLst>
              <a:ext uri="{FF2B5EF4-FFF2-40B4-BE49-F238E27FC236}">
                <a16:creationId xmlns:a16="http://schemas.microsoft.com/office/drawing/2014/main" id="{114801BA-CE8B-36D2-FBCD-93CBC3A195FF}"/>
              </a:ext>
            </a:extLst>
          </p:cNvPr>
          <p:cNvSpPr>
            <a:spLocks noGrp="1"/>
          </p:cNvSpPr>
          <p:nvPr>
            <p:ph type="body" sz="quarter" idx="15"/>
          </p:nvPr>
        </p:nvSpPr>
        <p:spPr>
          <a:xfrm>
            <a:off x="178676" y="1040524"/>
            <a:ext cx="11372193" cy="5559734"/>
          </a:xfrm>
        </p:spPr>
        <p:txBody>
          <a:bodyPr>
            <a:normAutofit/>
          </a:bodyPr>
          <a:lstStyle/>
          <a:p>
            <a:pPr marL="457200" indent="-457200">
              <a:lnSpc>
                <a:spcPct val="70000"/>
              </a:lnSpc>
              <a:buFontTx/>
              <a:buChar char="-"/>
            </a:pPr>
            <a:endParaRPr lang="en-GB" sz="3600" dirty="0">
              <a:latin typeface="Aptos" panose="020B0004020202020204" pitchFamily="34" charset="0"/>
              <a:cs typeface="Calibri Light" panose="020F0302020204030204" pitchFamily="34" charset="0"/>
            </a:endParaRPr>
          </a:p>
          <a:p>
            <a:pPr marL="457200" indent="-457200">
              <a:lnSpc>
                <a:spcPct val="70000"/>
              </a:lnSpc>
              <a:buFontTx/>
              <a:buChar char="-"/>
            </a:pPr>
            <a:r>
              <a:rPr lang="en-GB" sz="3600" dirty="0">
                <a:latin typeface="Aptos" panose="020B0004020202020204" pitchFamily="34" charset="0"/>
                <a:cs typeface="Calibri Light" panose="020F0302020204030204" pitchFamily="34" charset="0"/>
              </a:rPr>
              <a:t>Promises “a focused, evidence-based skills system” with “high quality, clear qualifications with routes to further study or work”</a:t>
            </a:r>
          </a:p>
          <a:p>
            <a:pPr marL="457200" indent="-457200">
              <a:lnSpc>
                <a:spcPct val="70000"/>
              </a:lnSpc>
              <a:buFontTx/>
              <a:buChar char="-"/>
            </a:pPr>
            <a:r>
              <a:rPr lang="en-GB" sz="3600" dirty="0">
                <a:solidFill>
                  <a:srgbClr val="C00000"/>
                </a:solidFill>
                <a:latin typeface="Aptos" panose="020B0004020202020204" pitchFamily="34" charset="0"/>
                <a:cs typeface="Calibri Light" panose="020F0302020204030204" pitchFamily="34" charset="0"/>
              </a:rPr>
              <a:t>Returns to a point made by UVAC</a:t>
            </a:r>
            <a:r>
              <a:rPr lang="en-GB" sz="3600" dirty="0">
                <a:latin typeface="Aptos" panose="020B0004020202020204" pitchFamily="34" charset="0"/>
                <a:cs typeface="Calibri Light" panose="020F0302020204030204" pitchFamily="34" charset="0"/>
              </a:rPr>
              <a:t> that there is a “shared responsibility among individuals, employers and government to support reskilling/upskilling” (See UVAC’s Blueprint </a:t>
            </a:r>
            <a:r>
              <a:rPr lang="en-GB" sz="3600" b="1" dirty="0">
                <a:latin typeface="Aptos" panose="020B0004020202020204" pitchFamily="34" charset="0"/>
                <a:cs typeface="Calibri Light" panose="020F0302020204030204" pitchFamily="34" charset="0"/>
                <a:hlinkClick r:id="rId3"/>
              </a:rPr>
              <a:t>HERE</a:t>
            </a:r>
            <a:r>
              <a:rPr lang="en-GB" sz="3600" dirty="0">
                <a:latin typeface="Aptos" panose="020B0004020202020204" pitchFamily="34" charset="0"/>
                <a:cs typeface="Calibri Light" panose="020F0302020204030204" pitchFamily="34" charset="0"/>
              </a:rPr>
              <a:t>) but provides opportunity too</a:t>
            </a:r>
            <a:endParaRPr lang="en-US" sz="3600" dirty="0">
              <a:solidFill>
                <a:srgbClr val="C00000"/>
              </a:solidFill>
              <a:latin typeface="Aptos" panose="020B0004020202020204" pitchFamily="34" charset="0"/>
              <a:cs typeface="Calibri Light" panose="020F0302020204030204" pitchFamily="34" charset="0"/>
            </a:endParaRPr>
          </a:p>
          <a:p>
            <a:pPr marL="457200" indent="-457200">
              <a:lnSpc>
                <a:spcPct val="70000"/>
              </a:lnSpc>
              <a:buFontTx/>
              <a:buChar char="-"/>
            </a:pPr>
            <a:r>
              <a:rPr lang="en-US" sz="3600" dirty="0">
                <a:latin typeface="Aptos" panose="020B0004020202020204" pitchFamily="34" charset="0"/>
                <a:cs typeface="Calibri Light" panose="020F0302020204030204" pitchFamily="34" charset="0"/>
              </a:rPr>
              <a:t>Describes skills products as “earn and learn” schemes with those who align these </a:t>
            </a:r>
            <a:r>
              <a:rPr lang="en-US" sz="3600" dirty="0" err="1">
                <a:latin typeface="Aptos" panose="020B0004020202020204" pitchFamily="34" charset="0"/>
                <a:cs typeface="Calibri Light" panose="020F0302020204030204" pitchFamily="34" charset="0"/>
              </a:rPr>
              <a:t>programmes</a:t>
            </a:r>
            <a:r>
              <a:rPr lang="en-US" sz="3600" dirty="0">
                <a:latin typeface="Aptos" panose="020B0004020202020204" pitchFamily="34" charset="0"/>
                <a:cs typeface="Calibri Light" panose="020F0302020204030204" pitchFamily="34" charset="0"/>
              </a:rPr>
              <a:t> with reform priorities including AI, digital skills and local economic partnerships best positioned to benefit from £3BN in “skills transformation”</a:t>
            </a:r>
          </a:p>
          <a:p>
            <a:pPr marL="457200" indent="-457200">
              <a:lnSpc>
                <a:spcPct val="70000"/>
              </a:lnSpc>
              <a:buFontTx/>
              <a:buChar char="-"/>
            </a:pPr>
            <a:endParaRPr lang="en-US" sz="3600" dirty="0">
              <a:latin typeface="Aptos" panose="020B0004020202020204" pitchFamily="34" charset="0"/>
              <a:cs typeface="Calibri Light" panose="020F0302020204030204" pitchFamily="34" charset="0"/>
            </a:endParaRPr>
          </a:p>
          <a:p>
            <a:pPr marL="457200" indent="-457200">
              <a:lnSpc>
                <a:spcPct val="70000"/>
              </a:lnSpc>
              <a:buFontTx/>
              <a:buChar char="-"/>
            </a:pPr>
            <a:endParaRPr lang="en-US" sz="3600" i="1" dirty="0">
              <a:latin typeface="Aptos" panose="020B0004020202020204" pitchFamily="34" charset="0"/>
              <a:cs typeface="Calibri Light" panose="020F0302020204030204" pitchFamily="34" charset="0"/>
            </a:endParaRPr>
          </a:p>
          <a:p>
            <a:pPr marL="457200" indent="-457200">
              <a:lnSpc>
                <a:spcPct val="70000"/>
              </a:lnSpc>
              <a:buFontTx/>
              <a:buChar char="-"/>
            </a:pPr>
            <a:endParaRPr lang="en-US" sz="3600" i="1" dirty="0">
              <a:latin typeface="Aptos" panose="020B0004020202020204" pitchFamily="34" charset="0"/>
              <a:cs typeface="Calibri Light" panose="020F0302020204030204" pitchFamily="34" charset="0"/>
            </a:endParaRPr>
          </a:p>
          <a:p>
            <a:endParaRPr lang="en-US" sz="3600" dirty="0">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43306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71563-658E-EF5A-C3E4-0CF3819E5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375E50-A288-6314-7DBC-DEBF161906F6}"/>
              </a:ext>
            </a:extLst>
          </p:cNvPr>
          <p:cNvSpPr>
            <a:spLocks noGrp="1"/>
          </p:cNvSpPr>
          <p:nvPr>
            <p:ph type="ctrTitle"/>
          </p:nvPr>
        </p:nvSpPr>
        <p:spPr/>
        <p:txBody>
          <a:bodyPr/>
          <a:lstStyle/>
          <a:p>
            <a:pPr defTabSz="643006"/>
            <a:r>
              <a:rPr lang="en-GB" b="1" dirty="0">
                <a:solidFill>
                  <a:srgbClr val="C00000"/>
                </a:solidFill>
                <a:latin typeface="Aptos" panose="020B0004020202020204" pitchFamily="34" charset="0"/>
              </a:rPr>
              <a:t>1f. </a:t>
            </a:r>
            <a:r>
              <a:rPr lang="en-GB" sz="4000" b="1" dirty="0">
                <a:latin typeface="Aptos" panose="020B0004020202020204" pitchFamily="34" charset="0"/>
              </a:rPr>
              <a:t>Lifelong Learning Entitlement</a:t>
            </a:r>
            <a:endParaRPr lang="en-US" sz="4000" b="1" dirty="0">
              <a:latin typeface="Aptos" panose="020B0004020202020204" pitchFamily="34" charset="0"/>
            </a:endParaRPr>
          </a:p>
        </p:txBody>
      </p:sp>
      <p:sp>
        <p:nvSpPr>
          <p:cNvPr id="7" name="Text Placeholder 6">
            <a:extLst>
              <a:ext uri="{FF2B5EF4-FFF2-40B4-BE49-F238E27FC236}">
                <a16:creationId xmlns:a16="http://schemas.microsoft.com/office/drawing/2014/main" id="{1792A40C-2227-F3E2-7716-4C11B9015D74}"/>
              </a:ext>
            </a:extLst>
          </p:cNvPr>
          <p:cNvSpPr>
            <a:spLocks noGrp="1"/>
          </p:cNvSpPr>
          <p:nvPr>
            <p:ph type="body" sz="quarter" idx="13"/>
          </p:nvPr>
        </p:nvSpPr>
        <p:spPr>
          <a:prstGeom prst="rect">
            <a:avLst/>
          </a:prstGeom>
        </p:spPr>
        <p:txBody>
          <a:bodyPr/>
          <a:lstStyle/>
          <a:p>
            <a:r>
              <a:rPr lang="en-US" dirty="0"/>
              <a:t>ATC Conference March 2025</a:t>
            </a:r>
          </a:p>
        </p:txBody>
      </p:sp>
      <p:sp>
        <p:nvSpPr>
          <p:cNvPr id="3" name="TextBox 2">
            <a:extLst>
              <a:ext uri="{FF2B5EF4-FFF2-40B4-BE49-F238E27FC236}">
                <a16:creationId xmlns:a16="http://schemas.microsoft.com/office/drawing/2014/main" id="{3FC50BF5-0158-A4FB-A426-64BD435E5949}"/>
              </a:ext>
            </a:extLst>
          </p:cNvPr>
          <p:cNvSpPr txBox="1"/>
          <p:nvPr/>
        </p:nvSpPr>
        <p:spPr>
          <a:xfrm>
            <a:off x="434780" y="6499495"/>
            <a:ext cx="1530654" cy="369332"/>
          </a:xfrm>
          <a:prstGeom prst="rect">
            <a:avLst/>
          </a:prstGeom>
          <a:solidFill>
            <a:schemeClr val="bg1"/>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id="{2F640FCA-FD3C-9211-3999-514748A24D6A}"/>
              </a:ext>
            </a:extLst>
          </p:cNvPr>
          <p:cNvSpPr txBox="1"/>
          <p:nvPr/>
        </p:nvSpPr>
        <p:spPr>
          <a:xfrm>
            <a:off x="7103746" y="1245870"/>
            <a:ext cx="674865" cy="184666"/>
          </a:xfrm>
          <a:prstGeom prst="rect">
            <a:avLst/>
          </a:prstGeom>
          <a:noFill/>
          <a:ln>
            <a:noFill/>
          </a:ln>
        </p:spPr>
        <p:txBody>
          <a:bodyPr wrap="square" lIns="0" tIns="0" rIns="0" bIns="0" anchor="t">
            <a:spAutoFit/>
          </a:bodyPr>
          <a:lstStyle/>
          <a:p>
            <a:pPr algn="l"/>
            <a:r>
              <a:rPr sz="1200" b="1">
                <a:solidFill>
                  <a:srgbClr val="FFFFFF"/>
                </a:solidFill>
                <a:latin typeface="Roboto"/>
              </a:rPr>
              <a:t>Advocacy</a:t>
            </a:r>
          </a:p>
        </p:txBody>
      </p:sp>
      <p:sp>
        <p:nvSpPr>
          <p:cNvPr id="82" name="TextBox 81">
            <a:extLst>
              <a:ext uri="{FF2B5EF4-FFF2-40B4-BE49-F238E27FC236}">
                <a16:creationId xmlns:a16="http://schemas.microsoft.com/office/drawing/2014/main" id="{49F48ED8-D769-A4AB-2E2A-A8B01EA906FA}"/>
              </a:ext>
            </a:extLst>
          </p:cNvPr>
          <p:cNvSpPr txBox="1"/>
          <p:nvPr/>
        </p:nvSpPr>
        <p:spPr>
          <a:xfrm>
            <a:off x="7103745" y="2434589"/>
            <a:ext cx="1502014" cy="184666"/>
          </a:xfrm>
          <a:prstGeom prst="rect">
            <a:avLst/>
          </a:prstGeom>
          <a:noFill/>
          <a:ln>
            <a:noFill/>
          </a:ln>
        </p:spPr>
        <p:txBody>
          <a:bodyPr wrap="square" lIns="0" tIns="0" rIns="0" bIns="0" anchor="t">
            <a:spAutoFit/>
          </a:bodyPr>
          <a:lstStyle/>
          <a:p>
            <a:pPr algn="l"/>
            <a:r>
              <a:rPr sz="1200" b="1">
                <a:solidFill>
                  <a:srgbClr val="FFFFFF"/>
                </a:solidFill>
                <a:latin typeface="Roboto"/>
              </a:rPr>
              <a:t>Membership Services</a:t>
            </a:r>
          </a:p>
        </p:txBody>
      </p:sp>
      <p:sp>
        <p:nvSpPr>
          <p:cNvPr id="83" name="TextBox 82">
            <a:extLst>
              <a:ext uri="{FF2B5EF4-FFF2-40B4-BE49-F238E27FC236}">
                <a16:creationId xmlns:a16="http://schemas.microsoft.com/office/drawing/2014/main" id="{305A40B2-C022-7E53-BA09-0D28D755213C}"/>
              </a:ext>
            </a:extLst>
          </p:cNvPr>
          <p:cNvSpPr txBox="1"/>
          <p:nvPr/>
        </p:nvSpPr>
        <p:spPr>
          <a:xfrm>
            <a:off x="7103746" y="2705099"/>
            <a:ext cx="1702389" cy="553998"/>
          </a:xfrm>
          <a:prstGeom prst="rect">
            <a:avLst/>
          </a:prstGeom>
          <a:noFill/>
          <a:ln>
            <a:noFill/>
          </a:ln>
        </p:spPr>
        <p:txBody>
          <a:bodyPr wrap="square" lIns="0" tIns="0" rIns="0" bIns="0" anchor="t">
            <a:spAutoFit/>
          </a:bodyPr>
          <a:lstStyle/>
          <a:p>
            <a:pPr algn="l"/>
            <a:r>
              <a:rPr sz="900">
                <a:solidFill>
                  <a:srgbClr val="FFFFFF"/>
                </a:solidFill>
                <a:latin typeface="Roboto"/>
              </a:rPr>
              <a:t>Support on  quality
enhancements; policy, practice
and pedagogy; new technologies;
compliance and regulation.</a:t>
            </a:r>
          </a:p>
        </p:txBody>
      </p:sp>
      <p:sp>
        <p:nvSpPr>
          <p:cNvPr id="85" name="TextBox 84">
            <a:extLst>
              <a:ext uri="{FF2B5EF4-FFF2-40B4-BE49-F238E27FC236}">
                <a16:creationId xmlns:a16="http://schemas.microsoft.com/office/drawing/2014/main" id="{33D73DBF-AC76-7336-C980-5567FB4D2EF8}"/>
              </a:ext>
            </a:extLst>
          </p:cNvPr>
          <p:cNvSpPr txBox="1"/>
          <p:nvPr/>
        </p:nvSpPr>
        <p:spPr>
          <a:xfrm>
            <a:off x="7103746" y="5219700"/>
            <a:ext cx="1513235" cy="276999"/>
          </a:xfrm>
          <a:prstGeom prst="rect">
            <a:avLst/>
          </a:prstGeom>
          <a:noFill/>
          <a:ln>
            <a:noFill/>
          </a:ln>
        </p:spPr>
        <p:txBody>
          <a:bodyPr wrap="square" lIns="0" tIns="0" rIns="0" bIns="0" anchor="t">
            <a:spAutoFit/>
          </a:bodyPr>
          <a:lstStyle/>
          <a:p>
            <a:pPr algn="l"/>
            <a:r>
              <a:rPr sz="900">
                <a:solidFill>
                  <a:srgbClr val="FFFFFF"/>
                </a:solidFill>
                <a:latin typeface="Roboto"/>
              </a:rPr>
              <a:t>Sharing successful practices
through knowledge networks.</a:t>
            </a:r>
          </a:p>
        </p:txBody>
      </p:sp>
      <p:sp>
        <p:nvSpPr>
          <p:cNvPr id="86" name="TextBox 85">
            <a:extLst>
              <a:ext uri="{FF2B5EF4-FFF2-40B4-BE49-F238E27FC236}">
                <a16:creationId xmlns:a16="http://schemas.microsoft.com/office/drawing/2014/main" id="{68953BAC-5F88-B6B3-1E85-739B6FE04BB8}"/>
              </a:ext>
            </a:extLst>
          </p:cNvPr>
          <p:cNvSpPr txBox="1"/>
          <p:nvPr/>
        </p:nvSpPr>
        <p:spPr>
          <a:xfrm>
            <a:off x="7103745" y="3623309"/>
            <a:ext cx="1295226" cy="184666"/>
          </a:xfrm>
          <a:prstGeom prst="rect">
            <a:avLst/>
          </a:prstGeom>
          <a:noFill/>
          <a:ln>
            <a:noFill/>
          </a:ln>
        </p:spPr>
        <p:txBody>
          <a:bodyPr wrap="square" lIns="0" tIns="0" rIns="0" bIns="0" anchor="t">
            <a:spAutoFit/>
          </a:bodyPr>
          <a:lstStyle/>
          <a:p>
            <a:pPr algn="l"/>
            <a:r>
              <a:rPr sz="1200" b="1">
                <a:solidFill>
                  <a:srgbClr val="FFFFFF"/>
                </a:solidFill>
                <a:latin typeface="Roboto"/>
              </a:rPr>
              <a:t>Data and Research</a:t>
            </a:r>
          </a:p>
        </p:txBody>
      </p:sp>
      <p:sp>
        <p:nvSpPr>
          <p:cNvPr id="87" name="TextBox 86">
            <a:extLst>
              <a:ext uri="{FF2B5EF4-FFF2-40B4-BE49-F238E27FC236}">
                <a16:creationId xmlns:a16="http://schemas.microsoft.com/office/drawing/2014/main" id="{EDBC4870-8B5A-A540-0800-B3A414C62BE3}"/>
              </a:ext>
            </a:extLst>
          </p:cNvPr>
          <p:cNvSpPr txBox="1"/>
          <p:nvPr/>
        </p:nvSpPr>
        <p:spPr>
          <a:xfrm>
            <a:off x="7103745" y="3893819"/>
            <a:ext cx="1556516" cy="553998"/>
          </a:xfrm>
          <a:prstGeom prst="rect">
            <a:avLst/>
          </a:prstGeom>
          <a:noFill/>
          <a:ln>
            <a:noFill/>
          </a:ln>
        </p:spPr>
        <p:txBody>
          <a:bodyPr wrap="square" lIns="0" tIns="0" rIns="0" bIns="0" anchor="t">
            <a:spAutoFit/>
          </a:bodyPr>
          <a:lstStyle/>
          <a:p>
            <a:pPr algn="l"/>
            <a:r>
              <a:rPr sz="900">
                <a:solidFill>
                  <a:srgbClr val="FFFFFF"/>
                </a:solidFill>
                <a:latin typeface="Roboto"/>
              </a:rPr>
              <a:t>Comprehensive data; research
reports;  concept papers;
Higher Education and Work-
based Learning journal.</a:t>
            </a:r>
          </a:p>
        </p:txBody>
      </p:sp>
      <p:sp>
        <p:nvSpPr>
          <p:cNvPr id="88" name="TextBox 87">
            <a:extLst>
              <a:ext uri="{FF2B5EF4-FFF2-40B4-BE49-F238E27FC236}">
                <a16:creationId xmlns:a16="http://schemas.microsoft.com/office/drawing/2014/main" id="{A4982C30-79E6-8D06-A6DF-1741BE08116A}"/>
              </a:ext>
            </a:extLst>
          </p:cNvPr>
          <p:cNvSpPr txBox="1"/>
          <p:nvPr/>
        </p:nvSpPr>
        <p:spPr>
          <a:xfrm>
            <a:off x="7103746" y="4949189"/>
            <a:ext cx="1465145" cy="184666"/>
          </a:xfrm>
          <a:prstGeom prst="rect">
            <a:avLst/>
          </a:prstGeom>
          <a:noFill/>
          <a:ln>
            <a:noFill/>
          </a:ln>
        </p:spPr>
        <p:txBody>
          <a:bodyPr wrap="square" lIns="0" tIns="0" rIns="0" bIns="0" anchor="t">
            <a:spAutoFit/>
          </a:bodyPr>
          <a:lstStyle/>
          <a:p>
            <a:pPr algn="l"/>
            <a:r>
              <a:rPr sz="1200" b="1">
                <a:solidFill>
                  <a:srgbClr val="FFFFFF"/>
                </a:solidFill>
                <a:latin typeface="Roboto"/>
              </a:rPr>
              <a:t>Knowledge Networks</a:t>
            </a:r>
          </a:p>
        </p:txBody>
      </p:sp>
      <p:sp>
        <p:nvSpPr>
          <p:cNvPr id="4" name="Text Placeholder 8">
            <a:extLst>
              <a:ext uri="{FF2B5EF4-FFF2-40B4-BE49-F238E27FC236}">
                <a16:creationId xmlns:a16="http://schemas.microsoft.com/office/drawing/2014/main" id="{CF245E85-8BEF-7EFB-A5AF-1FB9455DA65D}"/>
              </a:ext>
            </a:extLst>
          </p:cNvPr>
          <p:cNvSpPr>
            <a:spLocks noGrp="1"/>
          </p:cNvSpPr>
          <p:nvPr/>
        </p:nvSpPr>
        <p:spPr>
          <a:xfrm>
            <a:off x="254176" y="984738"/>
            <a:ext cx="11683647" cy="574052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70000"/>
              </a:lnSpc>
              <a:buFontTx/>
              <a:buChar char="-"/>
            </a:pPr>
            <a:endParaRPr lang="en-GB" sz="3200" dirty="0">
              <a:latin typeface="Aptos" panose="020B0004020202020204" pitchFamily="34" charset="0"/>
              <a:cs typeface="Calibri Light" panose="020F0302020204030204" pitchFamily="34" charset="0"/>
            </a:endParaRPr>
          </a:p>
          <a:p>
            <a:pPr marL="457200" indent="-457200">
              <a:lnSpc>
                <a:spcPct val="70000"/>
              </a:lnSpc>
              <a:buFontTx/>
              <a:buChar char="-"/>
            </a:pPr>
            <a:r>
              <a:rPr lang="en-GB" sz="3200" dirty="0">
                <a:latin typeface="Aptos" panose="020B0004020202020204" pitchFamily="34" charset="0"/>
                <a:cs typeface="Calibri Light" panose="020F0302020204030204" pitchFamily="34" charset="0"/>
              </a:rPr>
              <a:t>Details released 9 July </a:t>
            </a:r>
            <a:r>
              <a:rPr lang="en-GB" sz="3200" b="1" dirty="0">
                <a:latin typeface="Aptos" panose="020B0004020202020204" pitchFamily="34" charset="0"/>
                <a:cs typeface="Calibri Light" panose="020F0302020204030204" pitchFamily="34" charset="0"/>
                <a:hlinkClick r:id="rId3"/>
              </a:rPr>
              <a:t>HERE</a:t>
            </a:r>
            <a:r>
              <a:rPr lang="en-GB" sz="3200" dirty="0">
                <a:latin typeface="Aptos" panose="020B0004020202020204" pitchFamily="34" charset="0"/>
                <a:cs typeface="Calibri Light" panose="020F0302020204030204" pitchFamily="34" charset="0"/>
              </a:rPr>
              <a:t>. </a:t>
            </a:r>
            <a:endParaRPr lang="en-US" sz="3200" dirty="0">
              <a:latin typeface="Aptos" panose="020B0004020202020204" pitchFamily="34" charset="0"/>
              <a:cs typeface="Calibri Light" panose="020F0302020204030204" pitchFamily="34" charset="0"/>
            </a:endParaRPr>
          </a:p>
          <a:p>
            <a:pPr marL="1143000" lvl="1" indent="-457200">
              <a:lnSpc>
                <a:spcPct val="70000"/>
              </a:lnSpc>
              <a:buFontTx/>
              <a:buChar char="-"/>
            </a:pPr>
            <a:endParaRPr lang="en-US" sz="3200" dirty="0">
              <a:latin typeface="Aptos" panose="020B0004020202020204" pitchFamily="34" charset="0"/>
              <a:cs typeface="Calibri Light" panose="020F0302020204030204" pitchFamily="34" charset="0"/>
            </a:endParaRPr>
          </a:p>
          <a:p>
            <a:pPr marL="1143000" lvl="1" indent="-457200">
              <a:lnSpc>
                <a:spcPct val="70000"/>
              </a:lnSpc>
              <a:buFontTx/>
              <a:buChar char="-"/>
            </a:pPr>
            <a:r>
              <a:rPr lang="en-US" sz="3200" dirty="0">
                <a:latin typeface="Aptos" panose="020B0004020202020204" pitchFamily="34" charset="0"/>
                <a:cs typeface="Arial" panose="020B0604020202020204" pitchFamily="34" charset="0"/>
              </a:rPr>
              <a:t>A single funding system for post-18 to </a:t>
            </a:r>
            <a:r>
              <a:rPr lang="en-US" sz="3200" dirty="0">
                <a:solidFill>
                  <a:srgbClr val="C00000"/>
                </a:solidFill>
                <a:latin typeface="Aptos" panose="020B0004020202020204" pitchFamily="34" charset="0"/>
                <a:cs typeface="Arial" panose="020B0604020202020204" pitchFamily="34" charset="0"/>
              </a:rPr>
              <a:t>launch in January 2027</a:t>
            </a:r>
          </a:p>
          <a:p>
            <a:pPr marL="1143000" lvl="1" indent="-457200">
              <a:lnSpc>
                <a:spcPct val="70000"/>
              </a:lnSpc>
              <a:buFontTx/>
              <a:buChar char="-"/>
            </a:pPr>
            <a:r>
              <a:rPr lang="en-US" sz="3200" dirty="0">
                <a:solidFill>
                  <a:srgbClr val="C00000"/>
                </a:solidFill>
                <a:latin typeface="Aptos" panose="020B0004020202020204" pitchFamily="34" charset="0"/>
                <a:cs typeface="Arial" panose="020B0604020202020204" pitchFamily="34" charset="0"/>
              </a:rPr>
              <a:t>Modular delivery </a:t>
            </a:r>
            <a:r>
              <a:rPr lang="en-US" sz="3200" dirty="0">
                <a:latin typeface="Aptos" panose="020B0004020202020204" pitchFamily="34" charset="0"/>
                <a:cs typeface="Arial" panose="020B0604020202020204" pitchFamily="34" charset="0"/>
              </a:rPr>
              <a:t>will include levels 4-5 HTQs and level 6 </a:t>
            </a:r>
            <a:r>
              <a:rPr lang="en-US" sz="3200" dirty="0" err="1">
                <a:latin typeface="Aptos" panose="020B0004020202020204" pitchFamily="34" charset="0"/>
                <a:cs typeface="Arial" panose="020B0604020202020204" pitchFamily="34" charset="0"/>
              </a:rPr>
              <a:t>programmes</a:t>
            </a:r>
            <a:r>
              <a:rPr lang="en-US" sz="3200" dirty="0">
                <a:latin typeface="Aptos" panose="020B0004020202020204" pitchFamily="34" charset="0"/>
                <a:cs typeface="Arial" panose="020B0604020202020204" pitchFamily="34" charset="0"/>
              </a:rPr>
              <a:t> that align with sectors identified by Skills England…constraint?</a:t>
            </a:r>
          </a:p>
          <a:p>
            <a:pPr marL="1143000" lvl="1" indent="-457200">
              <a:lnSpc>
                <a:spcPct val="70000"/>
              </a:lnSpc>
              <a:buFontTx/>
              <a:buChar char="-"/>
            </a:pPr>
            <a:r>
              <a:rPr lang="en-US" sz="3200" dirty="0">
                <a:latin typeface="Aptos" panose="020B0004020202020204" pitchFamily="34" charset="0"/>
                <a:cs typeface="Arial" panose="020B0604020202020204" pitchFamily="34" charset="0"/>
              </a:rPr>
              <a:t>Modular delivery applications for eligible institutions </a:t>
            </a:r>
          </a:p>
          <a:p>
            <a:pPr marL="1600200" lvl="2" indent="-457200">
              <a:lnSpc>
                <a:spcPct val="70000"/>
              </a:lnSpc>
              <a:buFontTx/>
              <a:buChar char="-"/>
            </a:pPr>
            <a:r>
              <a:rPr lang="en-US" sz="2800" u="sng" dirty="0">
                <a:latin typeface="Aptos" panose="020B0004020202020204" pitchFamily="34" charset="0"/>
                <a:cs typeface="Arial" panose="020B0604020202020204" pitchFamily="34" charset="0"/>
              </a:rPr>
              <a:t>Must be </a:t>
            </a:r>
            <a:r>
              <a:rPr lang="en-US" sz="2800" u="sng" dirty="0" err="1">
                <a:latin typeface="Aptos" panose="020B0004020202020204" pitchFamily="34" charset="0"/>
                <a:cs typeface="Arial" panose="020B0604020202020204" pitchFamily="34" charset="0"/>
              </a:rPr>
              <a:t>OfS</a:t>
            </a:r>
            <a:r>
              <a:rPr lang="en-US" sz="2800" u="sng" dirty="0">
                <a:latin typeface="Aptos" panose="020B0004020202020204" pitchFamily="34" charset="0"/>
                <a:cs typeface="Arial" panose="020B0604020202020204" pitchFamily="34" charset="0"/>
              </a:rPr>
              <a:t> registered </a:t>
            </a:r>
            <a:r>
              <a:rPr lang="en-US" sz="2800" dirty="0">
                <a:latin typeface="Aptos" panose="020B0004020202020204" pitchFamily="34" charset="0"/>
                <a:cs typeface="Arial" panose="020B0604020202020204" pitchFamily="34" charset="0"/>
              </a:rPr>
              <a:t>(no separate route), </a:t>
            </a:r>
            <a:r>
              <a:rPr lang="en-US" sz="2800" u="sng" dirty="0">
                <a:latin typeface="Aptos" panose="020B0004020202020204" pitchFamily="34" charset="0"/>
                <a:cs typeface="Arial" panose="020B0604020202020204" pitchFamily="34" charset="0"/>
              </a:rPr>
              <a:t>TEF Gold or Silver</a:t>
            </a:r>
            <a:r>
              <a:rPr lang="en-US" sz="2800" dirty="0">
                <a:latin typeface="Aptos" panose="020B0004020202020204" pitchFamily="34" charset="0"/>
                <a:cs typeface="Arial" panose="020B0604020202020204" pitchFamily="34" charset="0"/>
              </a:rPr>
              <a:t>, </a:t>
            </a:r>
            <a:r>
              <a:rPr lang="en-US" sz="2800" u="sng" dirty="0">
                <a:latin typeface="Aptos" panose="020B0004020202020204" pitchFamily="34" charset="0"/>
                <a:cs typeface="Arial" panose="020B0604020202020204" pitchFamily="34" charset="0"/>
              </a:rPr>
              <a:t>Ofsted Outstanding or Good </a:t>
            </a:r>
            <a:r>
              <a:rPr lang="en-US" sz="2800" dirty="0">
                <a:latin typeface="Aptos" panose="020B0004020202020204" pitchFamily="34" charset="0"/>
                <a:cs typeface="Arial" panose="020B0604020202020204" pitchFamily="34" charset="0"/>
              </a:rPr>
              <a:t>(all 3 where applicable) or further hoops to jump…entry barriers?</a:t>
            </a:r>
          </a:p>
          <a:p>
            <a:pPr marL="1600200" lvl="2" indent="-457200">
              <a:lnSpc>
                <a:spcPct val="70000"/>
              </a:lnSpc>
              <a:buFontTx/>
              <a:buChar char="-"/>
            </a:pPr>
            <a:r>
              <a:rPr lang="en-US" sz="2800" dirty="0">
                <a:latin typeface="Aptos" panose="020B0004020202020204" pitchFamily="34" charset="0"/>
                <a:cs typeface="Arial" panose="020B0604020202020204" pitchFamily="34" charset="0"/>
              </a:rPr>
              <a:t>Minimum 30 credits - HTQs included as well as modules at L 4, 5 and 6 from full level 6 parent qualifications </a:t>
            </a:r>
            <a:r>
              <a:rPr lang="en-US" sz="2800" u="sng" dirty="0">
                <a:latin typeface="Aptos" panose="020B0004020202020204" pitchFamily="34" charset="0"/>
                <a:cs typeface="Arial" panose="020B0604020202020204" pitchFamily="34" charset="0"/>
              </a:rPr>
              <a:t>for priority subject provision </a:t>
            </a:r>
          </a:p>
        </p:txBody>
      </p:sp>
    </p:spTree>
    <p:extLst>
      <p:ext uri="{BB962C8B-B14F-4D97-AF65-F5344CB8AC3E}">
        <p14:creationId xmlns:p14="http://schemas.microsoft.com/office/powerpoint/2010/main" val="39665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02771-9E0D-1FFF-466E-CC341303D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81CB0-8C00-D9CC-95E4-AB3F0D85FEE7}"/>
              </a:ext>
            </a:extLst>
          </p:cNvPr>
          <p:cNvSpPr>
            <a:spLocks noGrp="1"/>
          </p:cNvSpPr>
          <p:nvPr>
            <p:ph type="ctrTitle"/>
          </p:nvPr>
        </p:nvSpPr>
        <p:spPr/>
        <p:txBody>
          <a:bodyPr/>
          <a:lstStyle/>
          <a:p>
            <a:pPr defTabSz="643006"/>
            <a:r>
              <a:rPr lang="en-GB" b="1" dirty="0">
                <a:solidFill>
                  <a:srgbClr val="C00000"/>
                </a:solidFill>
                <a:latin typeface="Aptos" panose="020B0004020202020204" pitchFamily="34" charset="0"/>
              </a:rPr>
              <a:t>1f. </a:t>
            </a:r>
            <a:r>
              <a:rPr lang="en-GB" sz="4000" b="1" dirty="0">
                <a:latin typeface="Aptos" panose="020B0004020202020204" pitchFamily="34" charset="0"/>
              </a:rPr>
              <a:t>Lifelong Learning Entitlement</a:t>
            </a:r>
            <a:endParaRPr lang="en-US" sz="4000" b="1" dirty="0">
              <a:latin typeface="Aptos" panose="020B0004020202020204" pitchFamily="34" charset="0"/>
            </a:endParaRPr>
          </a:p>
        </p:txBody>
      </p:sp>
      <p:sp>
        <p:nvSpPr>
          <p:cNvPr id="7" name="Text Placeholder 6">
            <a:extLst>
              <a:ext uri="{FF2B5EF4-FFF2-40B4-BE49-F238E27FC236}">
                <a16:creationId xmlns:a16="http://schemas.microsoft.com/office/drawing/2014/main" id="{557C1D9E-7462-2307-2123-102617D9EC81}"/>
              </a:ext>
            </a:extLst>
          </p:cNvPr>
          <p:cNvSpPr>
            <a:spLocks noGrp="1"/>
          </p:cNvSpPr>
          <p:nvPr>
            <p:ph type="body" sz="quarter" idx="13"/>
          </p:nvPr>
        </p:nvSpPr>
        <p:spPr>
          <a:prstGeom prst="rect">
            <a:avLst/>
          </a:prstGeom>
        </p:spPr>
        <p:txBody>
          <a:bodyPr/>
          <a:lstStyle/>
          <a:p>
            <a:r>
              <a:rPr lang="en-US" dirty="0"/>
              <a:t>ATC Conference March 2025</a:t>
            </a:r>
          </a:p>
        </p:txBody>
      </p:sp>
      <p:sp>
        <p:nvSpPr>
          <p:cNvPr id="3" name="TextBox 2">
            <a:extLst>
              <a:ext uri="{FF2B5EF4-FFF2-40B4-BE49-F238E27FC236}">
                <a16:creationId xmlns:a16="http://schemas.microsoft.com/office/drawing/2014/main" id="{0E8655AA-7C65-3C25-B864-FEBBAB2C221D}"/>
              </a:ext>
            </a:extLst>
          </p:cNvPr>
          <p:cNvSpPr txBox="1"/>
          <p:nvPr/>
        </p:nvSpPr>
        <p:spPr>
          <a:xfrm>
            <a:off x="434780" y="6499495"/>
            <a:ext cx="1530654" cy="369332"/>
          </a:xfrm>
          <a:prstGeom prst="rect">
            <a:avLst/>
          </a:prstGeom>
          <a:solidFill>
            <a:schemeClr val="bg1"/>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id="{890A666F-A01F-892A-FDFD-B9D781122C56}"/>
              </a:ext>
            </a:extLst>
          </p:cNvPr>
          <p:cNvSpPr txBox="1"/>
          <p:nvPr/>
        </p:nvSpPr>
        <p:spPr>
          <a:xfrm>
            <a:off x="7103746" y="1245870"/>
            <a:ext cx="674865" cy="184666"/>
          </a:xfrm>
          <a:prstGeom prst="rect">
            <a:avLst/>
          </a:prstGeom>
          <a:noFill/>
          <a:ln>
            <a:noFill/>
          </a:ln>
        </p:spPr>
        <p:txBody>
          <a:bodyPr wrap="square" lIns="0" tIns="0" rIns="0" bIns="0" anchor="t">
            <a:spAutoFit/>
          </a:bodyPr>
          <a:lstStyle/>
          <a:p>
            <a:pPr algn="l"/>
            <a:r>
              <a:rPr sz="1200" b="1">
                <a:solidFill>
                  <a:srgbClr val="FFFFFF"/>
                </a:solidFill>
                <a:latin typeface="Roboto"/>
              </a:rPr>
              <a:t>Advocacy</a:t>
            </a:r>
          </a:p>
        </p:txBody>
      </p:sp>
      <p:sp>
        <p:nvSpPr>
          <p:cNvPr id="82" name="TextBox 81">
            <a:extLst>
              <a:ext uri="{FF2B5EF4-FFF2-40B4-BE49-F238E27FC236}">
                <a16:creationId xmlns:a16="http://schemas.microsoft.com/office/drawing/2014/main" id="{4F9B1F12-11D0-8A54-680A-342441956927}"/>
              </a:ext>
            </a:extLst>
          </p:cNvPr>
          <p:cNvSpPr txBox="1"/>
          <p:nvPr/>
        </p:nvSpPr>
        <p:spPr>
          <a:xfrm>
            <a:off x="7103745" y="2434589"/>
            <a:ext cx="1502014" cy="184666"/>
          </a:xfrm>
          <a:prstGeom prst="rect">
            <a:avLst/>
          </a:prstGeom>
          <a:noFill/>
          <a:ln>
            <a:noFill/>
          </a:ln>
        </p:spPr>
        <p:txBody>
          <a:bodyPr wrap="square" lIns="0" tIns="0" rIns="0" bIns="0" anchor="t">
            <a:spAutoFit/>
          </a:bodyPr>
          <a:lstStyle/>
          <a:p>
            <a:pPr algn="l"/>
            <a:r>
              <a:rPr sz="1200" b="1">
                <a:solidFill>
                  <a:srgbClr val="FFFFFF"/>
                </a:solidFill>
                <a:latin typeface="Roboto"/>
              </a:rPr>
              <a:t>Membership Services</a:t>
            </a:r>
          </a:p>
        </p:txBody>
      </p:sp>
      <p:sp>
        <p:nvSpPr>
          <p:cNvPr id="83" name="TextBox 82">
            <a:extLst>
              <a:ext uri="{FF2B5EF4-FFF2-40B4-BE49-F238E27FC236}">
                <a16:creationId xmlns:a16="http://schemas.microsoft.com/office/drawing/2014/main" id="{D97B11A9-D5DA-EA82-073D-7B4B5BC9B6FB}"/>
              </a:ext>
            </a:extLst>
          </p:cNvPr>
          <p:cNvSpPr txBox="1"/>
          <p:nvPr/>
        </p:nvSpPr>
        <p:spPr>
          <a:xfrm>
            <a:off x="7103746" y="2705099"/>
            <a:ext cx="1702389" cy="553998"/>
          </a:xfrm>
          <a:prstGeom prst="rect">
            <a:avLst/>
          </a:prstGeom>
          <a:noFill/>
          <a:ln>
            <a:noFill/>
          </a:ln>
        </p:spPr>
        <p:txBody>
          <a:bodyPr wrap="square" lIns="0" tIns="0" rIns="0" bIns="0" anchor="t">
            <a:spAutoFit/>
          </a:bodyPr>
          <a:lstStyle/>
          <a:p>
            <a:pPr algn="l"/>
            <a:r>
              <a:rPr sz="900">
                <a:solidFill>
                  <a:srgbClr val="FFFFFF"/>
                </a:solidFill>
                <a:latin typeface="Roboto"/>
              </a:rPr>
              <a:t>Support on  quality
enhancements; policy, practice
and pedagogy; new technologies;
compliance and regulation.</a:t>
            </a:r>
          </a:p>
        </p:txBody>
      </p:sp>
      <p:sp>
        <p:nvSpPr>
          <p:cNvPr id="85" name="TextBox 84">
            <a:extLst>
              <a:ext uri="{FF2B5EF4-FFF2-40B4-BE49-F238E27FC236}">
                <a16:creationId xmlns:a16="http://schemas.microsoft.com/office/drawing/2014/main" id="{ACD2E7BA-72C9-E91F-3784-613729414AC2}"/>
              </a:ext>
            </a:extLst>
          </p:cNvPr>
          <p:cNvSpPr txBox="1"/>
          <p:nvPr/>
        </p:nvSpPr>
        <p:spPr>
          <a:xfrm>
            <a:off x="7103746" y="5219700"/>
            <a:ext cx="1513235" cy="276999"/>
          </a:xfrm>
          <a:prstGeom prst="rect">
            <a:avLst/>
          </a:prstGeom>
          <a:noFill/>
          <a:ln>
            <a:noFill/>
          </a:ln>
        </p:spPr>
        <p:txBody>
          <a:bodyPr wrap="square" lIns="0" tIns="0" rIns="0" bIns="0" anchor="t">
            <a:spAutoFit/>
          </a:bodyPr>
          <a:lstStyle/>
          <a:p>
            <a:pPr algn="l"/>
            <a:r>
              <a:rPr sz="900">
                <a:solidFill>
                  <a:srgbClr val="FFFFFF"/>
                </a:solidFill>
                <a:latin typeface="Roboto"/>
              </a:rPr>
              <a:t>Sharing successful practices
through knowledge networks.</a:t>
            </a:r>
          </a:p>
        </p:txBody>
      </p:sp>
      <p:sp>
        <p:nvSpPr>
          <p:cNvPr id="86" name="TextBox 85">
            <a:extLst>
              <a:ext uri="{FF2B5EF4-FFF2-40B4-BE49-F238E27FC236}">
                <a16:creationId xmlns:a16="http://schemas.microsoft.com/office/drawing/2014/main" id="{5A136736-D02E-A089-64A2-1D3CAC746D7D}"/>
              </a:ext>
            </a:extLst>
          </p:cNvPr>
          <p:cNvSpPr txBox="1"/>
          <p:nvPr/>
        </p:nvSpPr>
        <p:spPr>
          <a:xfrm>
            <a:off x="7103745" y="3623309"/>
            <a:ext cx="1295226" cy="184666"/>
          </a:xfrm>
          <a:prstGeom prst="rect">
            <a:avLst/>
          </a:prstGeom>
          <a:noFill/>
          <a:ln>
            <a:noFill/>
          </a:ln>
        </p:spPr>
        <p:txBody>
          <a:bodyPr wrap="square" lIns="0" tIns="0" rIns="0" bIns="0" anchor="t">
            <a:spAutoFit/>
          </a:bodyPr>
          <a:lstStyle/>
          <a:p>
            <a:pPr algn="l"/>
            <a:r>
              <a:rPr sz="1200" b="1">
                <a:solidFill>
                  <a:srgbClr val="FFFFFF"/>
                </a:solidFill>
                <a:latin typeface="Roboto"/>
              </a:rPr>
              <a:t>Data and Research</a:t>
            </a:r>
          </a:p>
        </p:txBody>
      </p:sp>
      <p:sp>
        <p:nvSpPr>
          <p:cNvPr id="87" name="TextBox 86">
            <a:extLst>
              <a:ext uri="{FF2B5EF4-FFF2-40B4-BE49-F238E27FC236}">
                <a16:creationId xmlns:a16="http://schemas.microsoft.com/office/drawing/2014/main" id="{14B8310E-078F-CC64-8287-8F71EA360072}"/>
              </a:ext>
            </a:extLst>
          </p:cNvPr>
          <p:cNvSpPr txBox="1"/>
          <p:nvPr/>
        </p:nvSpPr>
        <p:spPr>
          <a:xfrm>
            <a:off x="7103745" y="3893819"/>
            <a:ext cx="1556516" cy="553998"/>
          </a:xfrm>
          <a:prstGeom prst="rect">
            <a:avLst/>
          </a:prstGeom>
          <a:noFill/>
          <a:ln>
            <a:noFill/>
          </a:ln>
        </p:spPr>
        <p:txBody>
          <a:bodyPr wrap="square" lIns="0" tIns="0" rIns="0" bIns="0" anchor="t">
            <a:spAutoFit/>
          </a:bodyPr>
          <a:lstStyle/>
          <a:p>
            <a:pPr algn="l"/>
            <a:r>
              <a:rPr sz="900">
                <a:solidFill>
                  <a:srgbClr val="FFFFFF"/>
                </a:solidFill>
                <a:latin typeface="Roboto"/>
              </a:rPr>
              <a:t>Comprehensive data; research
reports;  concept papers;
Higher Education and Work-
based Learning journal.</a:t>
            </a:r>
          </a:p>
        </p:txBody>
      </p:sp>
      <p:sp>
        <p:nvSpPr>
          <p:cNvPr id="88" name="TextBox 87">
            <a:extLst>
              <a:ext uri="{FF2B5EF4-FFF2-40B4-BE49-F238E27FC236}">
                <a16:creationId xmlns:a16="http://schemas.microsoft.com/office/drawing/2014/main" id="{B33BAD6C-A028-9D1F-E6A2-D4B2A2EEFE44}"/>
              </a:ext>
            </a:extLst>
          </p:cNvPr>
          <p:cNvSpPr txBox="1"/>
          <p:nvPr/>
        </p:nvSpPr>
        <p:spPr>
          <a:xfrm>
            <a:off x="7103746" y="4949189"/>
            <a:ext cx="1465145" cy="184666"/>
          </a:xfrm>
          <a:prstGeom prst="rect">
            <a:avLst/>
          </a:prstGeom>
          <a:noFill/>
          <a:ln>
            <a:noFill/>
          </a:ln>
        </p:spPr>
        <p:txBody>
          <a:bodyPr wrap="square" lIns="0" tIns="0" rIns="0" bIns="0" anchor="t">
            <a:spAutoFit/>
          </a:bodyPr>
          <a:lstStyle/>
          <a:p>
            <a:pPr algn="l"/>
            <a:r>
              <a:rPr sz="1200" b="1">
                <a:solidFill>
                  <a:srgbClr val="FFFFFF"/>
                </a:solidFill>
                <a:latin typeface="Roboto"/>
              </a:rPr>
              <a:t>Knowledge Networks</a:t>
            </a:r>
          </a:p>
        </p:txBody>
      </p:sp>
      <p:sp>
        <p:nvSpPr>
          <p:cNvPr id="4" name="Text Placeholder 8">
            <a:extLst>
              <a:ext uri="{FF2B5EF4-FFF2-40B4-BE49-F238E27FC236}">
                <a16:creationId xmlns:a16="http://schemas.microsoft.com/office/drawing/2014/main" id="{FEEC2A70-31B8-F291-FFD0-761740369018}"/>
              </a:ext>
            </a:extLst>
          </p:cNvPr>
          <p:cNvSpPr>
            <a:spLocks noGrp="1"/>
          </p:cNvSpPr>
          <p:nvPr/>
        </p:nvSpPr>
        <p:spPr>
          <a:xfrm>
            <a:off x="254176" y="984738"/>
            <a:ext cx="11683647" cy="574052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70000"/>
              </a:lnSpc>
              <a:buFontTx/>
              <a:buChar char="-"/>
            </a:pPr>
            <a:endParaRPr lang="en-GB" sz="3200" dirty="0">
              <a:latin typeface="Aptos" panose="020B0004020202020204" pitchFamily="34" charset="0"/>
              <a:cs typeface="Calibri Light" panose="020F0302020204030204" pitchFamily="34" charset="0"/>
            </a:endParaRPr>
          </a:p>
          <a:p>
            <a:pPr marL="457200" indent="-457200">
              <a:lnSpc>
                <a:spcPct val="70000"/>
              </a:lnSpc>
              <a:buFontTx/>
              <a:buChar char="-"/>
            </a:pPr>
            <a:r>
              <a:rPr lang="en-GB" sz="3200" dirty="0">
                <a:latin typeface="Aptos" panose="020B0004020202020204" pitchFamily="34" charset="0"/>
                <a:cs typeface="Calibri Light" panose="020F0302020204030204" pitchFamily="34" charset="0"/>
              </a:rPr>
              <a:t>UVAC still unsure </a:t>
            </a:r>
            <a:r>
              <a:rPr lang="en-GB" sz="3200" dirty="0">
                <a:solidFill>
                  <a:srgbClr val="C00000"/>
                </a:solidFill>
                <a:latin typeface="Aptos" panose="020B0004020202020204" pitchFamily="34" charset="0"/>
                <a:cs typeface="Calibri Light" panose="020F0302020204030204" pitchFamily="34" charset="0"/>
              </a:rPr>
              <a:t>how providers will be incentivised </a:t>
            </a:r>
            <a:r>
              <a:rPr lang="en-GB" sz="3200" dirty="0">
                <a:latin typeface="Aptos" panose="020B0004020202020204" pitchFamily="34" charset="0"/>
                <a:cs typeface="Calibri Light" panose="020F0302020204030204" pitchFamily="34" charset="0"/>
              </a:rPr>
              <a:t>to offer shorter programmes</a:t>
            </a:r>
            <a:r>
              <a:rPr lang="en-US" sz="3200" dirty="0">
                <a:latin typeface="Aptos" panose="020B0004020202020204" pitchFamily="34" charset="0"/>
                <a:cs typeface="Arial" panose="020B0604020202020204" pitchFamily="34" charset="0"/>
              </a:rPr>
              <a:t>, stand alone modules or how a greater use of credit and transfer of credit will be used</a:t>
            </a:r>
          </a:p>
          <a:p>
            <a:pPr marL="457200" indent="-457200">
              <a:lnSpc>
                <a:spcPct val="70000"/>
              </a:lnSpc>
              <a:buFontTx/>
              <a:buChar char="-"/>
            </a:pPr>
            <a:r>
              <a:rPr lang="en-US" sz="3200" dirty="0">
                <a:solidFill>
                  <a:srgbClr val="C00000"/>
                </a:solidFill>
                <a:latin typeface="Aptos" panose="020B0004020202020204" pitchFamily="34" charset="0"/>
                <a:cs typeface="Arial" panose="020B0604020202020204" pitchFamily="34" charset="0"/>
              </a:rPr>
              <a:t>Language still muddled around type of </a:t>
            </a:r>
            <a:r>
              <a:rPr lang="en-US" sz="3200" dirty="0" err="1">
                <a:solidFill>
                  <a:srgbClr val="C00000"/>
                </a:solidFill>
                <a:latin typeface="Aptos" panose="020B0004020202020204" pitchFamily="34" charset="0"/>
                <a:cs typeface="Arial" panose="020B0604020202020204" pitchFamily="34" charset="0"/>
              </a:rPr>
              <a:t>programmes</a:t>
            </a:r>
            <a:r>
              <a:rPr lang="en-US" sz="3200" dirty="0">
                <a:latin typeface="Aptos" panose="020B0004020202020204" pitchFamily="34" charset="0"/>
                <a:cs typeface="Arial" panose="020B0604020202020204" pitchFamily="34" charset="0"/>
              </a:rPr>
              <a:t>; HTQs such as Foundation Degrees are still academic qualifications but integrate with the workplace</a:t>
            </a:r>
          </a:p>
          <a:p>
            <a:pPr marL="457200" indent="-457200">
              <a:lnSpc>
                <a:spcPct val="70000"/>
              </a:lnSpc>
              <a:buFontTx/>
              <a:buChar char="-"/>
            </a:pPr>
            <a:r>
              <a:rPr lang="en-US" sz="3200" dirty="0">
                <a:latin typeface="Aptos" panose="020B0004020202020204" pitchFamily="34" charset="0"/>
                <a:cs typeface="Arial" panose="020B0604020202020204" pitchFamily="34" charset="0"/>
              </a:rPr>
              <a:t>Not clear outside of 3 or 4-year bachelor’s degrees </a:t>
            </a:r>
            <a:r>
              <a:rPr lang="en-US" sz="3200" dirty="0">
                <a:solidFill>
                  <a:srgbClr val="C00000"/>
                </a:solidFill>
                <a:latin typeface="Aptos" panose="020B0004020202020204" pitchFamily="34" charset="0"/>
                <a:cs typeface="Arial" panose="020B0604020202020204" pitchFamily="34" charset="0"/>
              </a:rPr>
              <a:t>who is the market </a:t>
            </a:r>
            <a:r>
              <a:rPr lang="en-US" sz="3200" dirty="0">
                <a:latin typeface="Aptos" panose="020B0004020202020204" pitchFamily="34" charset="0"/>
                <a:cs typeface="Arial" panose="020B0604020202020204" pitchFamily="34" charset="0"/>
              </a:rPr>
              <a:t>– they must have value in the employment market, be offered by a range of providers and promoted as an option for ALL </a:t>
            </a:r>
            <a:r>
              <a:rPr lang="en-US" sz="3200">
                <a:latin typeface="Aptos" panose="020B0004020202020204" pitchFamily="34" charset="0"/>
                <a:cs typeface="Arial" panose="020B0604020202020204" pitchFamily="34" charset="0"/>
              </a:rPr>
              <a:t>learners from </a:t>
            </a:r>
            <a:r>
              <a:rPr lang="en-US" sz="3200" dirty="0">
                <a:latin typeface="Aptos" panose="020B0004020202020204" pitchFamily="34" charset="0"/>
                <a:cs typeface="Arial" panose="020B0604020202020204" pitchFamily="34" charset="0"/>
              </a:rPr>
              <a:t>all backgrounds</a:t>
            </a:r>
          </a:p>
          <a:p>
            <a:pPr marL="457200" indent="-457200">
              <a:lnSpc>
                <a:spcPct val="70000"/>
              </a:lnSpc>
              <a:buFontTx/>
              <a:buChar char="-"/>
            </a:pPr>
            <a:r>
              <a:rPr lang="en-US" sz="3200" dirty="0">
                <a:latin typeface="Aptos" panose="020B0004020202020204" pitchFamily="34" charset="0"/>
                <a:cs typeface="Arial" panose="020B0604020202020204" pitchFamily="34" charset="0"/>
              </a:rPr>
              <a:t>Caution around another initiative bifurcating the market between academic and vocational/technical</a:t>
            </a:r>
          </a:p>
          <a:p>
            <a:pPr>
              <a:lnSpc>
                <a:spcPct val="70000"/>
              </a:lnSpc>
            </a:pPr>
            <a:r>
              <a:rPr lang="en-US" sz="3200" dirty="0">
                <a:latin typeface="Aptos" panose="020B0004020202020204" pitchFamily="34" charset="0"/>
                <a:cs typeface="Arial" panose="020B0604020202020204" pitchFamily="34" charset="0"/>
              </a:rPr>
              <a:t>++IAG more critical than ever, credit transfer at pace and scale too</a:t>
            </a:r>
          </a:p>
          <a:p>
            <a:pPr marL="457200" indent="-457200">
              <a:lnSpc>
                <a:spcPct val="70000"/>
              </a:lnSpc>
              <a:buFontTx/>
              <a:buChar char="-"/>
            </a:pPr>
            <a:endParaRPr lang="en-GB" sz="3200" dirty="0">
              <a:latin typeface="Aptos"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151442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E67A0-0009-8C95-5321-E199DF80E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1E7FBA-BF3B-63F1-057B-0F3B046DA908}"/>
              </a:ext>
            </a:extLst>
          </p:cNvPr>
          <p:cNvSpPr>
            <a:spLocks noGrp="1"/>
          </p:cNvSpPr>
          <p:nvPr>
            <p:ph type="ctrTitle"/>
          </p:nvPr>
        </p:nvSpPr>
        <p:spPr/>
        <p:txBody>
          <a:bodyPr/>
          <a:lstStyle/>
          <a:p>
            <a:pPr defTabSz="643006"/>
            <a:r>
              <a:rPr lang="en-GB" b="1" dirty="0">
                <a:solidFill>
                  <a:srgbClr val="C00000"/>
                </a:solidFill>
                <a:latin typeface="Aptos" panose="020B0004020202020204" pitchFamily="34" charset="0"/>
              </a:rPr>
              <a:t>1f. </a:t>
            </a:r>
            <a:r>
              <a:rPr lang="en-GB" sz="4000" b="1" dirty="0">
                <a:latin typeface="Aptos" panose="020B0004020202020204" pitchFamily="34" charset="0"/>
              </a:rPr>
              <a:t>Lifelong Learning Entitlement</a:t>
            </a:r>
            <a:endParaRPr lang="en-US" sz="4000" b="1" dirty="0">
              <a:latin typeface="Aptos" panose="020B0004020202020204" pitchFamily="34" charset="0"/>
            </a:endParaRPr>
          </a:p>
        </p:txBody>
      </p:sp>
      <p:sp>
        <p:nvSpPr>
          <p:cNvPr id="7" name="Text Placeholder 6">
            <a:extLst>
              <a:ext uri="{FF2B5EF4-FFF2-40B4-BE49-F238E27FC236}">
                <a16:creationId xmlns:a16="http://schemas.microsoft.com/office/drawing/2014/main" id="{526ADCC0-EC0A-7995-B46E-BA0E42ECA9A7}"/>
              </a:ext>
            </a:extLst>
          </p:cNvPr>
          <p:cNvSpPr>
            <a:spLocks noGrp="1"/>
          </p:cNvSpPr>
          <p:nvPr>
            <p:ph type="body" sz="quarter" idx="13"/>
          </p:nvPr>
        </p:nvSpPr>
        <p:spPr>
          <a:prstGeom prst="rect">
            <a:avLst/>
          </a:prstGeom>
        </p:spPr>
        <p:txBody>
          <a:bodyPr/>
          <a:lstStyle/>
          <a:p>
            <a:r>
              <a:rPr lang="en-US" dirty="0"/>
              <a:t>ATC Conference March 2025</a:t>
            </a:r>
          </a:p>
        </p:txBody>
      </p:sp>
      <p:sp>
        <p:nvSpPr>
          <p:cNvPr id="3" name="TextBox 2">
            <a:extLst>
              <a:ext uri="{FF2B5EF4-FFF2-40B4-BE49-F238E27FC236}">
                <a16:creationId xmlns:a16="http://schemas.microsoft.com/office/drawing/2014/main" id="{51F65ECF-E357-EF6C-BAF5-13ABC24C37F6}"/>
              </a:ext>
            </a:extLst>
          </p:cNvPr>
          <p:cNvSpPr txBox="1"/>
          <p:nvPr/>
        </p:nvSpPr>
        <p:spPr>
          <a:xfrm>
            <a:off x="434780" y="6499495"/>
            <a:ext cx="1530654" cy="369332"/>
          </a:xfrm>
          <a:prstGeom prst="rect">
            <a:avLst/>
          </a:prstGeom>
          <a:solidFill>
            <a:schemeClr val="bg1"/>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id="{D642F744-C43E-698A-4164-2A931A6AD5AC}"/>
              </a:ext>
            </a:extLst>
          </p:cNvPr>
          <p:cNvSpPr txBox="1"/>
          <p:nvPr/>
        </p:nvSpPr>
        <p:spPr>
          <a:xfrm>
            <a:off x="7103746" y="1245870"/>
            <a:ext cx="674865" cy="184666"/>
          </a:xfrm>
          <a:prstGeom prst="rect">
            <a:avLst/>
          </a:prstGeom>
          <a:noFill/>
          <a:ln>
            <a:noFill/>
          </a:ln>
        </p:spPr>
        <p:txBody>
          <a:bodyPr wrap="square" lIns="0" tIns="0" rIns="0" bIns="0" anchor="t">
            <a:spAutoFit/>
          </a:bodyPr>
          <a:lstStyle/>
          <a:p>
            <a:pPr algn="l"/>
            <a:r>
              <a:rPr sz="1200" b="1">
                <a:solidFill>
                  <a:srgbClr val="FFFFFF"/>
                </a:solidFill>
                <a:latin typeface="Roboto"/>
              </a:rPr>
              <a:t>Advocacy</a:t>
            </a:r>
          </a:p>
        </p:txBody>
      </p:sp>
      <p:sp>
        <p:nvSpPr>
          <p:cNvPr id="82" name="TextBox 81">
            <a:extLst>
              <a:ext uri="{FF2B5EF4-FFF2-40B4-BE49-F238E27FC236}">
                <a16:creationId xmlns:a16="http://schemas.microsoft.com/office/drawing/2014/main" id="{82F91EB3-0C16-5CFE-58E0-CD8EC678C52A}"/>
              </a:ext>
            </a:extLst>
          </p:cNvPr>
          <p:cNvSpPr txBox="1"/>
          <p:nvPr/>
        </p:nvSpPr>
        <p:spPr>
          <a:xfrm>
            <a:off x="7103745" y="2434589"/>
            <a:ext cx="1502014" cy="184666"/>
          </a:xfrm>
          <a:prstGeom prst="rect">
            <a:avLst/>
          </a:prstGeom>
          <a:noFill/>
          <a:ln>
            <a:noFill/>
          </a:ln>
        </p:spPr>
        <p:txBody>
          <a:bodyPr wrap="square" lIns="0" tIns="0" rIns="0" bIns="0" anchor="t">
            <a:spAutoFit/>
          </a:bodyPr>
          <a:lstStyle/>
          <a:p>
            <a:pPr algn="l"/>
            <a:r>
              <a:rPr sz="1200" b="1">
                <a:solidFill>
                  <a:srgbClr val="FFFFFF"/>
                </a:solidFill>
                <a:latin typeface="Roboto"/>
              </a:rPr>
              <a:t>Membership Services</a:t>
            </a:r>
          </a:p>
        </p:txBody>
      </p:sp>
      <p:sp>
        <p:nvSpPr>
          <p:cNvPr id="83" name="TextBox 82">
            <a:extLst>
              <a:ext uri="{FF2B5EF4-FFF2-40B4-BE49-F238E27FC236}">
                <a16:creationId xmlns:a16="http://schemas.microsoft.com/office/drawing/2014/main" id="{45769E84-ECB6-26BF-BDBA-DEFC5E2A5618}"/>
              </a:ext>
            </a:extLst>
          </p:cNvPr>
          <p:cNvSpPr txBox="1"/>
          <p:nvPr/>
        </p:nvSpPr>
        <p:spPr>
          <a:xfrm>
            <a:off x="7103746" y="2705099"/>
            <a:ext cx="1702389" cy="553998"/>
          </a:xfrm>
          <a:prstGeom prst="rect">
            <a:avLst/>
          </a:prstGeom>
          <a:noFill/>
          <a:ln>
            <a:noFill/>
          </a:ln>
        </p:spPr>
        <p:txBody>
          <a:bodyPr wrap="square" lIns="0" tIns="0" rIns="0" bIns="0" anchor="t">
            <a:spAutoFit/>
          </a:bodyPr>
          <a:lstStyle/>
          <a:p>
            <a:pPr algn="l"/>
            <a:r>
              <a:rPr sz="900">
                <a:solidFill>
                  <a:srgbClr val="FFFFFF"/>
                </a:solidFill>
                <a:latin typeface="Roboto"/>
              </a:rPr>
              <a:t>Support on  quality
enhancements; policy, practice
and pedagogy; new technologies;
compliance and regulation.</a:t>
            </a:r>
          </a:p>
        </p:txBody>
      </p:sp>
      <p:sp>
        <p:nvSpPr>
          <p:cNvPr id="85" name="TextBox 84">
            <a:extLst>
              <a:ext uri="{FF2B5EF4-FFF2-40B4-BE49-F238E27FC236}">
                <a16:creationId xmlns:a16="http://schemas.microsoft.com/office/drawing/2014/main" id="{8CB91383-721F-E478-3826-3BF5EEEBC9E3}"/>
              </a:ext>
            </a:extLst>
          </p:cNvPr>
          <p:cNvSpPr txBox="1"/>
          <p:nvPr/>
        </p:nvSpPr>
        <p:spPr>
          <a:xfrm>
            <a:off x="7103746" y="5219700"/>
            <a:ext cx="1513235" cy="276999"/>
          </a:xfrm>
          <a:prstGeom prst="rect">
            <a:avLst/>
          </a:prstGeom>
          <a:noFill/>
          <a:ln>
            <a:noFill/>
          </a:ln>
        </p:spPr>
        <p:txBody>
          <a:bodyPr wrap="square" lIns="0" tIns="0" rIns="0" bIns="0" anchor="t">
            <a:spAutoFit/>
          </a:bodyPr>
          <a:lstStyle/>
          <a:p>
            <a:pPr algn="l"/>
            <a:r>
              <a:rPr sz="900">
                <a:solidFill>
                  <a:srgbClr val="FFFFFF"/>
                </a:solidFill>
                <a:latin typeface="Roboto"/>
              </a:rPr>
              <a:t>Sharing successful practices
through knowledge networks.</a:t>
            </a:r>
          </a:p>
        </p:txBody>
      </p:sp>
      <p:sp>
        <p:nvSpPr>
          <p:cNvPr id="86" name="TextBox 85">
            <a:extLst>
              <a:ext uri="{FF2B5EF4-FFF2-40B4-BE49-F238E27FC236}">
                <a16:creationId xmlns:a16="http://schemas.microsoft.com/office/drawing/2014/main" id="{B11DA4FD-673D-2BA4-8CB7-A39721F08C81}"/>
              </a:ext>
            </a:extLst>
          </p:cNvPr>
          <p:cNvSpPr txBox="1"/>
          <p:nvPr/>
        </p:nvSpPr>
        <p:spPr>
          <a:xfrm>
            <a:off x="7103745" y="3623309"/>
            <a:ext cx="1295226" cy="184666"/>
          </a:xfrm>
          <a:prstGeom prst="rect">
            <a:avLst/>
          </a:prstGeom>
          <a:noFill/>
          <a:ln>
            <a:noFill/>
          </a:ln>
        </p:spPr>
        <p:txBody>
          <a:bodyPr wrap="square" lIns="0" tIns="0" rIns="0" bIns="0" anchor="t">
            <a:spAutoFit/>
          </a:bodyPr>
          <a:lstStyle/>
          <a:p>
            <a:pPr algn="l"/>
            <a:r>
              <a:rPr sz="1200" b="1">
                <a:solidFill>
                  <a:srgbClr val="FFFFFF"/>
                </a:solidFill>
                <a:latin typeface="Roboto"/>
              </a:rPr>
              <a:t>Data and Research</a:t>
            </a:r>
          </a:p>
        </p:txBody>
      </p:sp>
      <p:sp>
        <p:nvSpPr>
          <p:cNvPr id="87" name="TextBox 86">
            <a:extLst>
              <a:ext uri="{FF2B5EF4-FFF2-40B4-BE49-F238E27FC236}">
                <a16:creationId xmlns:a16="http://schemas.microsoft.com/office/drawing/2014/main" id="{B6EE3122-6A3C-69AD-09A6-1DA150266BA1}"/>
              </a:ext>
            </a:extLst>
          </p:cNvPr>
          <p:cNvSpPr txBox="1"/>
          <p:nvPr/>
        </p:nvSpPr>
        <p:spPr>
          <a:xfrm>
            <a:off x="7103745" y="3893819"/>
            <a:ext cx="1556516" cy="553998"/>
          </a:xfrm>
          <a:prstGeom prst="rect">
            <a:avLst/>
          </a:prstGeom>
          <a:noFill/>
          <a:ln>
            <a:noFill/>
          </a:ln>
        </p:spPr>
        <p:txBody>
          <a:bodyPr wrap="square" lIns="0" tIns="0" rIns="0" bIns="0" anchor="t">
            <a:spAutoFit/>
          </a:bodyPr>
          <a:lstStyle/>
          <a:p>
            <a:pPr algn="l"/>
            <a:r>
              <a:rPr sz="900">
                <a:solidFill>
                  <a:srgbClr val="FFFFFF"/>
                </a:solidFill>
                <a:latin typeface="Roboto"/>
              </a:rPr>
              <a:t>Comprehensive data; research
reports;  concept papers;
Higher Education and Work-
based Learning journal.</a:t>
            </a:r>
          </a:p>
        </p:txBody>
      </p:sp>
      <p:sp>
        <p:nvSpPr>
          <p:cNvPr id="88" name="TextBox 87">
            <a:extLst>
              <a:ext uri="{FF2B5EF4-FFF2-40B4-BE49-F238E27FC236}">
                <a16:creationId xmlns:a16="http://schemas.microsoft.com/office/drawing/2014/main" id="{F94FFDE2-220A-96CC-B10D-1E8B7F21B71C}"/>
              </a:ext>
            </a:extLst>
          </p:cNvPr>
          <p:cNvSpPr txBox="1"/>
          <p:nvPr/>
        </p:nvSpPr>
        <p:spPr>
          <a:xfrm>
            <a:off x="7103746" y="4949189"/>
            <a:ext cx="1465145" cy="184666"/>
          </a:xfrm>
          <a:prstGeom prst="rect">
            <a:avLst/>
          </a:prstGeom>
          <a:noFill/>
          <a:ln>
            <a:noFill/>
          </a:ln>
        </p:spPr>
        <p:txBody>
          <a:bodyPr wrap="square" lIns="0" tIns="0" rIns="0" bIns="0" anchor="t">
            <a:spAutoFit/>
          </a:bodyPr>
          <a:lstStyle/>
          <a:p>
            <a:pPr algn="l"/>
            <a:r>
              <a:rPr sz="1200" b="1">
                <a:solidFill>
                  <a:srgbClr val="FFFFFF"/>
                </a:solidFill>
                <a:latin typeface="Roboto"/>
              </a:rPr>
              <a:t>Knowledge Networks</a:t>
            </a:r>
          </a:p>
        </p:txBody>
      </p:sp>
      <p:sp>
        <p:nvSpPr>
          <p:cNvPr id="4" name="Text Placeholder 8">
            <a:extLst>
              <a:ext uri="{FF2B5EF4-FFF2-40B4-BE49-F238E27FC236}">
                <a16:creationId xmlns:a16="http://schemas.microsoft.com/office/drawing/2014/main" id="{193B967C-6D26-C68D-BF41-A935CFDDE1E0}"/>
              </a:ext>
            </a:extLst>
          </p:cNvPr>
          <p:cNvSpPr>
            <a:spLocks noGrp="1"/>
          </p:cNvSpPr>
          <p:nvPr/>
        </p:nvSpPr>
        <p:spPr>
          <a:xfrm>
            <a:off x="254176" y="984738"/>
            <a:ext cx="11683647" cy="5740526"/>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70000"/>
              </a:lnSpc>
              <a:buFontTx/>
              <a:buChar char="-"/>
            </a:pPr>
            <a:endParaRPr lang="en-GB" sz="3600" dirty="0">
              <a:latin typeface="Aptos" panose="020B0004020202020204" pitchFamily="34" charset="0"/>
              <a:cs typeface="Calibri Light" panose="020F0302020204030204" pitchFamily="34" charset="0"/>
            </a:endParaRPr>
          </a:p>
          <a:p>
            <a:pPr marL="457200" indent="-457200">
              <a:lnSpc>
                <a:spcPct val="70000"/>
              </a:lnSpc>
              <a:buFontTx/>
              <a:buChar char="-"/>
            </a:pPr>
            <a:r>
              <a:rPr lang="en-GB" sz="3600" dirty="0">
                <a:latin typeface="Aptos" panose="020B0004020202020204" pitchFamily="34" charset="0"/>
                <a:cs typeface="Calibri Light" panose="020F0302020204030204" pitchFamily="34" charset="0"/>
              </a:rPr>
              <a:t>Really important to get on with considering responses to LLE</a:t>
            </a:r>
          </a:p>
          <a:p>
            <a:pPr marL="1143000" lvl="1" indent="-457200">
              <a:lnSpc>
                <a:spcPct val="70000"/>
              </a:lnSpc>
              <a:buFontTx/>
              <a:buChar char="-"/>
            </a:pPr>
            <a:r>
              <a:rPr lang="en-GB" sz="3200" dirty="0">
                <a:latin typeface="Aptos" panose="020B0004020202020204" pitchFamily="34" charset="0"/>
                <a:cs typeface="Calibri Light" panose="020F0302020204030204" pitchFamily="34" charset="0"/>
              </a:rPr>
              <a:t>How do modules and course structures facilitate the qualification aim emphasis of LLE fundable provision?</a:t>
            </a:r>
          </a:p>
          <a:p>
            <a:pPr marL="457200" indent="-457200">
              <a:lnSpc>
                <a:spcPct val="70000"/>
              </a:lnSpc>
              <a:buFontTx/>
              <a:buChar char="-"/>
            </a:pPr>
            <a:r>
              <a:rPr lang="en-GB" sz="3600" dirty="0">
                <a:latin typeface="Aptos" panose="020B0004020202020204" pitchFamily="34" charset="0"/>
                <a:cs typeface="Calibri Light" panose="020F0302020204030204" pitchFamily="34" charset="0"/>
              </a:rPr>
              <a:t>Significant implications for:</a:t>
            </a:r>
          </a:p>
          <a:p>
            <a:pPr marL="1143000" lvl="1" indent="-457200">
              <a:lnSpc>
                <a:spcPct val="70000"/>
              </a:lnSpc>
              <a:buFontTx/>
              <a:buChar char="-"/>
            </a:pPr>
            <a:r>
              <a:rPr lang="en-GB" sz="3200" dirty="0">
                <a:latin typeface="Aptos" panose="020B0004020202020204" pitchFamily="34" charset="0"/>
                <a:cs typeface="Calibri Light" panose="020F0302020204030204" pitchFamily="34" charset="0"/>
              </a:rPr>
              <a:t>Prior credit</a:t>
            </a:r>
          </a:p>
          <a:p>
            <a:pPr marL="1143000" lvl="1" indent="-457200">
              <a:lnSpc>
                <a:spcPct val="70000"/>
              </a:lnSpc>
              <a:buFontTx/>
              <a:buChar char="-"/>
            </a:pPr>
            <a:r>
              <a:rPr lang="en-GB" sz="3200" dirty="0">
                <a:latin typeface="Aptos" panose="020B0004020202020204" pitchFamily="34" charset="0"/>
                <a:cs typeface="Calibri Light" panose="020F0302020204030204" pitchFamily="34" charset="0"/>
              </a:rPr>
              <a:t>Pricing</a:t>
            </a:r>
          </a:p>
          <a:p>
            <a:pPr marL="1143000" lvl="1" indent="-457200">
              <a:lnSpc>
                <a:spcPct val="70000"/>
              </a:lnSpc>
              <a:buFontTx/>
              <a:buChar char="-"/>
            </a:pPr>
            <a:r>
              <a:rPr lang="en-GB" sz="3200" dirty="0">
                <a:latin typeface="Aptos" panose="020B0004020202020204" pitchFamily="34" charset="0"/>
                <a:cs typeface="Calibri Light" panose="020F0302020204030204" pitchFamily="34" charset="0"/>
              </a:rPr>
              <a:t>Marketing </a:t>
            </a:r>
          </a:p>
          <a:p>
            <a:pPr marL="1143000" lvl="1" indent="-457200">
              <a:lnSpc>
                <a:spcPct val="70000"/>
              </a:lnSpc>
              <a:buFontTx/>
              <a:buChar char="-"/>
            </a:pPr>
            <a:r>
              <a:rPr lang="en-GB" sz="3200" dirty="0">
                <a:latin typeface="Aptos" panose="020B0004020202020204" pitchFamily="34" charset="0"/>
                <a:cs typeface="Calibri Light" panose="020F0302020204030204" pitchFamily="34" charset="0"/>
              </a:rPr>
              <a:t>Recruitment </a:t>
            </a:r>
            <a:br>
              <a:rPr lang="en-GB" sz="3200" dirty="0">
                <a:latin typeface="Aptos" panose="020B0004020202020204" pitchFamily="34" charset="0"/>
                <a:cs typeface="Calibri Light" panose="020F0302020204030204" pitchFamily="34" charset="0"/>
              </a:rPr>
            </a:br>
            <a:endParaRPr lang="en-GB" sz="3200" dirty="0">
              <a:latin typeface="Aptos" panose="020B0004020202020204" pitchFamily="34" charset="0"/>
              <a:cs typeface="Calibri Light" panose="020F0302020204030204" pitchFamily="34" charset="0"/>
            </a:endParaRPr>
          </a:p>
          <a:p>
            <a:pPr marL="457200" indent="-457200">
              <a:lnSpc>
                <a:spcPct val="80000"/>
              </a:lnSpc>
              <a:buFontTx/>
              <a:buChar char="-"/>
            </a:pPr>
            <a:r>
              <a:rPr lang="en-GB" sz="3600" dirty="0">
                <a:latin typeface="Aptos" panose="020B0004020202020204" pitchFamily="34" charset="0"/>
                <a:cs typeface="Calibri Light" panose="020F0302020204030204" pitchFamily="34" charset="0"/>
              </a:rPr>
              <a:t>Webinar session to consider LLE in more detail on Friday 25</a:t>
            </a:r>
            <a:r>
              <a:rPr lang="en-GB" sz="3600" baseline="30000" dirty="0">
                <a:latin typeface="Aptos" panose="020B0004020202020204" pitchFamily="34" charset="0"/>
                <a:cs typeface="Calibri Light" panose="020F0302020204030204" pitchFamily="34" charset="0"/>
              </a:rPr>
              <a:t>th</a:t>
            </a:r>
            <a:r>
              <a:rPr lang="en-GB" sz="3600" dirty="0">
                <a:latin typeface="Aptos" panose="020B0004020202020204" pitchFamily="34" charset="0"/>
                <a:cs typeface="Calibri Light" panose="020F0302020204030204" pitchFamily="34" charset="0"/>
              </a:rPr>
              <a:t> July Book </a:t>
            </a:r>
            <a:r>
              <a:rPr lang="en-GB" sz="3600" u="sng" dirty="0">
                <a:solidFill>
                  <a:schemeClr val="accent1"/>
                </a:solidFill>
                <a:latin typeface="Aptos" panose="020B0004020202020204" pitchFamily="34" charset="0"/>
                <a:cs typeface="Calibri Light" panose="020F0302020204030204" pitchFamily="34" charset="0"/>
                <a:hlinkClick r:id="rId3"/>
              </a:rPr>
              <a:t>HERE</a:t>
            </a:r>
            <a:r>
              <a:rPr lang="en-GB" sz="3600" dirty="0">
                <a:latin typeface="Aptos" panose="020B0004020202020204" pitchFamily="34" charset="0"/>
                <a:cs typeface="Calibri Light" panose="020F0302020204030204" pitchFamily="34" charset="0"/>
              </a:rPr>
              <a:t> </a:t>
            </a:r>
          </a:p>
          <a:p>
            <a:pPr lvl="1" indent="0">
              <a:lnSpc>
                <a:spcPct val="70000"/>
              </a:lnSpc>
              <a:buNone/>
            </a:pPr>
            <a:endParaRPr lang="en-GB" sz="3200" dirty="0">
              <a:latin typeface="Aptos" panose="020B0004020202020204" pitchFamily="34" charset="0"/>
              <a:cs typeface="Calibri Light" panose="020F0302020204030204" pitchFamily="34" charset="0"/>
            </a:endParaRPr>
          </a:p>
          <a:p>
            <a:pPr marL="457200" indent="-457200">
              <a:lnSpc>
                <a:spcPct val="70000"/>
              </a:lnSpc>
              <a:buFontTx/>
              <a:buChar char="-"/>
            </a:pPr>
            <a:r>
              <a:rPr lang="en-GB" sz="3600" dirty="0">
                <a:latin typeface="Aptos" panose="020B0004020202020204" pitchFamily="34" charset="0"/>
                <a:cs typeface="Calibri Light" panose="020F0302020204030204" pitchFamily="34" charset="0"/>
              </a:rPr>
              <a:t>Don’t forget our </a:t>
            </a:r>
            <a:r>
              <a:rPr lang="en-GB" sz="3600" dirty="0">
                <a:latin typeface="Aptos" panose="020B0004020202020204" pitchFamily="34" charset="0"/>
                <a:cs typeface="Calibri Light" panose="020F0302020204030204" pitchFamily="34" charset="0"/>
                <a:hlinkClick r:id="rId4"/>
              </a:rPr>
              <a:t>HTQ network</a:t>
            </a:r>
            <a:endParaRPr lang="en-US" sz="3600" dirty="0">
              <a:latin typeface="Aptos" panose="020B0004020202020204" pitchFamily="34" charset="0"/>
              <a:cs typeface="Arial" panose="020B0604020202020204" pitchFamily="34" charset="0"/>
            </a:endParaRPr>
          </a:p>
          <a:p>
            <a:pPr>
              <a:lnSpc>
                <a:spcPct val="70000"/>
              </a:lnSpc>
            </a:pPr>
            <a:endParaRPr lang="en-GB" sz="3600" dirty="0">
              <a:latin typeface="Aptos"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7750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8E0B-52CA-83EB-2AD4-2703068D3E81}"/>
              </a:ext>
            </a:extLst>
          </p:cNvPr>
          <p:cNvSpPr>
            <a:spLocks noGrp="1"/>
          </p:cNvSpPr>
          <p:nvPr>
            <p:ph type="ctrTitle"/>
          </p:nvPr>
        </p:nvSpPr>
        <p:spPr/>
        <p:txBody>
          <a:bodyPr/>
          <a:lstStyle/>
          <a:p>
            <a:r>
              <a:rPr lang="en-GB" b="1" dirty="0">
                <a:solidFill>
                  <a:srgbClr val="C00000"/>
                </a:solidFill>
                <a:latin typeface="Aptos" panose="020B0004020202020204" pitchFamily="34" charset="0"/>
              </a:rPr>
              <a:t>3. </a:t>
            </a:r>
            <a:r>
              <a:rPr lang="en-GB" b="1" dirty="0">
                <a:latin typeface="Aptos" panose="020B0004020202020204" pitchFamily="34" charset="0"/>
              </a:rPr>
              <a:t>Final words</a:t>
            </a:r>
            <a:endParaRPr lang="en-US" dirty="0"/>
          </a:p>
        </p:txBody>
      </p:sp>
      <p:sp>
        <p:nvSpPr>
          <p:cNvPr id="3" name="Text Placeholder 2">
            <a:extLst>
              <a:ext uri="{FF2B5EF4-FFF2-40B4-BE49-F238E27FC236}">
                <a16:creationId xmlns:a16="http://schemas.microsoft.com/office/drawing/2014/main" id="{57D832B5-A591-5E21-977D-D0139E810CB2}"/>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E64050B9-A5A4-FC35-6554-7F230E15BEDC}"/>
              </a:ext>
            </a:extLst>
          </p:cNvPr>
          <p:cNvSpPr>
            <a:spLocks noGrp="1"/>
          </p:cNvSpPr>
          <p:nvPr>
            <p:ph type="body" sz="quarter" idx="15"/>
          </p:nvPr>
        </p:nvSpPr>
        <p:spPr>
          <a:xfrm>
            <a:off x="470454" y="1103586"/>
            <a:ext cx="4921353" cy="5307724"/>
          </a:xfrm>
        </p:spPr>
        <p:txBody>
          <a:bodyPr>
            <a:normAutofit fontScale="77500" lnSpcReduction="20000"/>
          </a:bodyPr>
          <a:lstStyle/>
          <a:p>
            <a:r>
              <a:rPr lang="en-US" sz="2800" dirty="0">
                <a:latin typeface="Aptos" panose="020B0004020202020204" pitchFamily="34" charset="0"/>
              </a:rPr>
              <a:t>UVAC </a:t>
            </a:r>
            <a:r>
              <a:rPr lang="en-US" sz="2800" b="1" dirty="0">
                <a:latin typeface="Aptos" panose="020B0004020202020204" pitchFamily="34" charset="0"/>
              </a:rPr>
              <a:t>National Conference</a:t>
            </a:r>
          </a:p>
          <a:p>
            <a:pPr marL="457200" lvl="1" indent="0">
              <a:buNone/>
            </a:pPr>
            <a:endParaRPr lang="en-US" sz="2800" i="1" dirty="0">
              <a:latin typeface="Aptos" panose="020B0004020202020204" pitchFamily="34" charset="0"/>
            </a:endParaRPr>
          </a:p>
          <a:p>
            <a:r>
              <a:rPr lang="en-US" sz="2800" b="1" dirty="0">
                <a:latin typeface="Aptos" panose="020B0004020202020204" pitchFamily="34" charset="0"/>
              </a:rPr>
              <a:t>Membership Renewal </a:t>
            </a:r>
            <a:r>
              <a:rPr lang="en-US" sz="2800" dirty="0">
                <a:latin typeface="Aptos" panose="020B0004020202020204" pitchFamily="34" charset="0"/>
              </a:rPr>
              <a:t>started for AY 2025/26 </a:t>
            </a:r>
            <a:r>
              <a:rPr lang="en-US" sz="2800" u="sng" dirty="0">
                <a:latin typeface="Aptos" panose="020B0004020202020204" pitchFamily="34" charset="0"/>
              </a:rPr>
              <a:t>INCLUDES ONE CONFERENCE PLACE</a:t>
            </a:r>
            <a:endParaRPr lang="en-US" sz="2600" u="sng" dirty="0">
              <a:latin typeface="Aptos" panose="020B0004020202020204" pitchFamily="34" charset="0"/>
            </a:endParaRPr>
          </a:p>
          <a:p>
            <a:pPr lvl="1"/>
            <a:r>
              <a:rPr lang="en-US" sz="3000" dirty="0">
                <a:latin typeface="Aptos" panose="020B0004020202020204" pitchFamily="34" charset="0"/>
              </a:rPr>
              <a:t>Main contract templates 2025-26 are </a:t>
            </a:r>
            <a:r>
              <a:rPr lang="en-US" sz="3000" u="sng" dirty="0">
                <a:latin typeface="Aptos" panose="020B0004020202020204" pitchFamily="34" charset="0"/>
              </a:rPr>
              <a:t>available NOW</a:t>
            </a:r>
          </a:p>
          <a:p>
            <a:pPr marL="0" indent="0">
              <a:buNone/>
            </a:pPr>
            <a:endParaRPr lang="en-US" sz="2800" b="1" dirty="0">
              <a:latin typeface="Aptos" panose="020B0004020202020204" pitchFamily="34" charset="0"/>
            </a:endParaRPr>
          </a:p>
          <a:p>
            <a:r>
              <a:rPr lang="en-US" sz="2800" b="1">
                <a:latin typeface="Aptos" panose="020B0004020202020204" pitchFamily="34" charset="0"/>
              </a:rPr>
              <a:t>Webinar Updates : </a:t>
            </a:r>
          </a:p>
          <a:p>
            <a:r>
              <a:rPr lang="en-US" sz="2800" b="1" dirty="0">
                <a:latin typeface="Aptos" panose="020B0004020202020204" pitchFamily="34" charset="0"/>
              </a:rPr>
              <a:t>EPA Guidance Webinar  –</a:t>
            </a:r>
            <a:r>
              <a:rPr lang="en-GB" sz="2800" u="sng" dirty="0">
                <a:solidFill>
                  <a:srgbClr val="FF0000"/>
                </a:solidFill>
                <a:hlinkClick r:id="rId2">
                  <a:extLst>
                    <a:ext uri="{A12FA001-AC4F-418D-AE19-62706E023703}">
                      <ahyp:hlinkClr xmlns:ahyp="http://schemas.microsoft.com/office/drawing/2018/hyperlinkcolor" val="tx"/>
                    </a:ext>
                  </a:extLst>
                </a:hlinkClick>
              </a:rPr>
              <a:t>Tue 29 Jul 9.30 – 11.30</a:t>
            </a:r>
            <a:endParaRPr lang="en-GB" sz="2800" u="sng" dirty="0">
              <a:solidFill>
                <a:srgbClr val="FF0000"/>
              </a:solidFill>
            </a:endParaRPr>
          </a:p>
          <a:p>
            <a:endParaRPr lang="en-US" sz="2800" b="1" dirty="0">
              <a:latin typeface="Aptos" panose="020B0004020202020204" pitchFamily="34" charset="0"/>
            </a:endParaRPr>
          </a:p>
          <a:p>
            <a:r>
              <a:rPr lang="en-US" sz="2800" b="1" dirty="0">
                <a:latin typeface="Aptos" panose="020B0004020202020204" pitchFamily="34" charset="0"/>
              </a:rPr>
              <a:t>Find </a:t>
            </a:r>
            <a:r>
              <a:rPr lang="en-US" sz="2800" b="1" dirty="0" err="1">
                <a:latin typeface="Aptos" panose="020B0004020202020204" pitchFamily="34" charset="0"/>
              </a:rPr>
              <a:t>SoTN</a:t>
            </a:r>
            <a:r>
              <a:rPr lang="en-US" sz="2800" b="1" dirty="0">
                <a:latin typeface="Aptos" panose="020B0004020202020204" pitchFamily="34" charset="0"/>
              </a:rPr>
              <a:t> recordings and slides </a:t>
            </a:r>
            <a:r>
              <a:rPr lang="en-US" sz="2800" b="1" dirty="0">
                <a:latin typeface="Aptos" panose="020B0004020202020204" pitchFamily="34" charset="0"/>
                <a:hlinkClick r:id="rId3"/>
              </a:rPr>
              <a:t>HERE</a:t>
            </a:r>
            <a:endParaRPr lang="en-US" sz="2800" b="1" dirty="0">
              <a:latin typeface="Aptos" panose="020B0004020202020204" pitchFamily="34" charset="0"/>
            </a:endParaRPr>
          </a:p>
          <a:p>
            <a:endParaRPr lang="en-US" sz="2800" b="1" dirty="0">
              <a:latin typeface="Aptos" panose="020B0004020202020204" pitchFamily="34" charset="0"/>
            </a:endParaRPr>
          </a:p>
          <a:p>
            <a:r>
              <a:rPr lang="en-US" sz="2800" b="1" dirty="0">
                <a:latin typeface="Aptos" panose="020B0004020202020204" pitchFamily="34" charset="0"/>
              </a:rPr>
              <a:t>Next </a:t>
            </a:r>
            <a:r>
              <a:rPr lang="en-US" sz="2800" b="1" dirty="0" err="1">
                <a:latin typeface="Aptos" panose="020B0004020202020204" pitchFamily="34" charset="0"/>
              </a:rPr>
              <a:t>SoTN</a:t>
            </a:r>
            <a:r>
              <a:rPr lang="en-US" sz="2800" b="1" dirty="0">
                <a:latin typeface="Aptos" panose="020B0004020202020204" pitchFamily="34" charset="0"/>
              </a:rPr>
              <a:t>  Friday, 17 October 12 noon. Register </a:t>
            </a:r>
            <a:r>
              <a:rPr lang="en-US" sz="2800" b="1" dirty="0">
                <a:latin typeface="Aptos" panose="020B0004020202020204" pitchFamily="34" charset="0"/>
                <a:hlinkClick r:id="rId4"/>
              </a:rPr>
              <a:t>HERE</a:t>
            </a:r>
            <a:endParaRPr lang="en-US" sz="2800" b="1" dirty="0">
              <a:latin typeface="Aptos" panose="020B0004020202020204" pitchFamily="34" charset="0"/>
            </a:endParaRPr>
          </a:p>
        </p:txBody>
      </p:sp>
      <p:pic>
        <p:nvPicPr>
          <p:cNvPr id="6" name="Picture 5">
            <a:extLst>
              <a:ext uri="{FF2B5EF4-FFF2-40B4-BE49-F238E27FC236}">
                <a16:creationId xmlns:a16="http://schemas.microsoft.com/office/drawing/2014/main" id="{7B497D53-D07B-01BD-FE9F-2D1704779D31}"/>
              </a:ext>
            </a:extLst>
          </p:cNvPr>
          <p:cNvPicPr>
            <a:picLocks noChangeAspect="1"/>
          </p:cNvPicPr>
          <p:nvPr/>
        </p:nvPicPr>
        <p:blipFill>
          <a:blip r:embed="rId5"/>
          <a:stretch>
            <a:fillRect/>
          </a:stretch>
        </p:blipFill>
        <p:spPr>
          <a:xfrm>
            <a:off x="5752973" y="1188983"/>
            <a:ext cx="6096000" cy="3429000"/>
          </a:xfrm>
          <a:prstGeom prst="rect">
            <a:avLst/>
          </a:prstGeom>
        </p:spPr>
      </p:pic>
      <p:sp>
        <p:nvSpPr>
          <p:cNvPr id="7" name="TextBox 6">
            <a:extLst>
              <a:ext uri="{FF2B5EF4-FFF2-40B4-BE49-F238E27FC236}">
                <a16:creationId xmlns:a16="http://schemas.microsoft.com/office/drawing/2014/main" id="{E0CEEA08-0538-F829-5536-0C3A43DAB0EA}"/>
              </a:ext>
            </a:extLst>
          </p:cNvPr>
          <p:cNvSpPr txBox="1"/>
          <p:nvPr/>
        </p:nvSpPr>
        <p:spPr>
          <a:xfrm>
            <a:off x="5752973" y="4710527"/>
            <a:ext cx="6096000" cy="830997"/>
          </a:xfrm>
          <a:prstGeom prst="rect">
            <a:avLst/>
          </a:prstGeom>
          <a:noFill/>
        </p:spPr>
        <p:txBody>
          <a:bodyPr wrap="square" rtlCol="0">
            <a:spAutoFit/>
          </a:bodyPr>
          <a:lstStyle/>
          <a:p>
            <a:r>
              <a:rPr lang="en-US" sz="2400" b="1" dirty="0">
                <a:latin typeface="Aptos" panose="020B0004020202020204" pitchFamily="34" charset="0"/>
              </a:rPr>
              <a:t>BOOKINGS ARE NOW LIVE. CONFERENCE REGISTRATION </a:t>
            </a:r>
            <a:r>
              <a:rPr lang="en-US" sz="2400" b="1" dirty="0">
                <a:latin typeface="Aptos" panose="020B0004020202020204" pitchFamily="34" charset="0"/>
                <a:hlinkClick r:id="rId6"/>
              </a:rPr>
              <a:t>HERE</a:t>
            </a:r>
            <a:r>
              <a:rPr lang="en-US" sz="2400" b="1" dirty="0">
                <a:latin typeface="Aptos" panose="020B0004020202020204" pitchFamily="34" charset="0"/>
              </a:rPr>
              <a:t>.</a:t>
            </a:r>
          </a:p>
        </p:txBody>
      </p:sp>
      <p:sp>
        <p:nvSpPr>
          <p:cNvPr id="8" name="TextBox 7">
            <a:extLst>
              <a:ext uri="{FF2B5EF4-FFF2-40B4-BE49-F238E27FC236}">
                <a16:creationId xmlns:a16="http://schemas.microsoft.com/office/drawing/2014/main" id="{688E2447-50DC-3E50-E052-6865549AF7D9}"/>
              </a:ext>
            </a:extLst>
          </p:cNvPr>
          <p:cNvSpPr txBox="1"/>
          <p:nvPr/>
        </p:nvSpPr>
        <p:spPr>
          <a:xfrm>
            <a:off x="5752973" y="5623034"/>
            <a:ext cx="6096000" cy="830997"/>
          </a:xfrm>
          <a:prstGeom prst="rect">
            <a:avLst/>
          </a:prstGeom>
          <a:noFill/>
        </p:spPr>
        <p:txBody>
          <a:bodyPr wrap="square" rtlCol="0">
            <a:spAutoFit/>
          </a:bodyPr>
          <a:lstStyle/>
          <a:p>
            <a:r>
              <a:rPr lang="en-US" sz="2400" b="1" dirty="0">
                <a:latin typeface="Aptos" panose="020B0004020202020204" pitchFamily="34" charset="0"/>
              </a:rPr>
              <a:t>HERA Guidance on data use can be accessed </a:t>
            </a:r>
            <a:r>
              <a:rPr lang="en-US" sz="2400" b="1" dirty="0">
                <a:latin typeface="Aptos" panose="020B0004020202020204" pitchFamily="34" charset="0"/>
                <a:hlinkClick r:id="rId7"/>
              </a:rPr>
              <a:t>HERE</a:t>
            </a:r>
            <a:r>
              <a:rPr lang="en-US" sz="2400" b="1" dirty="0">
                <a:latin typeface="Aptos" panose="020B0004020202020204" pitchFamily="34" charset="0"/>
              </a:rPr>
              <a:t>.</a:t>
            </a:r>
          </a:p>
        </p:txBody>
      </p:sp>
    </p:spTree>
    <p:extLst>
      <p:ext uri="{BB962C8B-B14F-4D97-AF65-F5344CB8AC3E}">
        <p14:creationId xmlns:p14="http://schemas.microsoft.com/office/powerpoint/2010/main" val="2253882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3D9E2-90D7-029A-F000-10759EE688C5}"/>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C612E5C8-8E4B-2C48-26B1-63B7B596429B}"/>
              </a:ext>
            </a:extLst>
          </p:cNvPr>
          <p:cNvSpPr>
            <a:spLocks noGrp="1"/>
          </p:cNvSpPr>
          <p:nvPr>
            <p:ph type="body" sz="quarter" idx="10"/>
          </p:nvPr>
        </p:nvSpPr>
        <p:spPr>
          <a:xfrm>
            <a:off x="563207" y="2674623"/>
            <a:ext cx="7381258" cy="1109102"/>
          </a:xfrm>
        </p:spPr>
        <p:txBody>
          <a:bodyPr>
            <a:normAutofit/>
          </a:bodyPr>
          <a:lstStyle/>
          <a:p>
            <a:r>
              <a:rPr lang="en-GB" b="1" dirty="0"/>
              <a:t>Thank you</a:t>
            </a:r>
            <a:endParaRPr lang="en-GB" b="1" kern="100" dirty="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3310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E154-A3D1-91C4-F5FE-54C503A68CFB}"/>
              </a:ext>
            </a:extLst>
          </p:cNvPr>
          <p:cNvSpPr>
            <a:spLocks noGrp="1"/>
          </p:cNvSpPr>
          <p:nvPr>
            <p:ph type="ctrTitle"/>
          </p:nvPr>
        </p:nvSpPr>
        <p:spPr/>
        <p:txBody>
          <a:bodyPr/>
          <a:lstStyle/>
          <a:p>
            <a:r>
              <a:rPr lang="en-US" b="1" dirty="0">
                <a:latin typeface="Aptos" panose="020B0004020202020204" pitchFamily="34" charset="0"/>
              </a:rPr>
              <a:t>Welcome</a:t>
            </a:r>
          </a:p>
        </p:txBody>
      </p:sp>
      <p:sp>
        <p:nvSpPr>
          <p:cNvPr id="3" name="Text Placeholder 2">
            <a:extLst>
              <a:ext uri="{FF2B5EF4-FFF2-40B4-BE49-F238E27FC236}">
                <a16:creationId xmlns:a16="http://schemas.microsoft.com/office/drawing/2014/main" id="{C9D880FD-DA81-B28D-B0D1-2AE360945143}"/>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A7C865CB-42D5-F491-5232-49B9F130EC3A}"/>
              </a:ext>
            </a:extLst>
          </p:cNvPr>
          <p:cNvSpPr>
            <a:spLocks noGrp="1"/>
          </p:cNvSpPr>
          <p:nvPr>
            <p:ph type="body" sz="quarter" idx="15"/>
          </p:nvPr>
        </p:nvSpPr>
        <p:spPr>
          <a:xfrm>
            <a:off x="470454" y="1044821"/>
            <a:ext cx="5848284" cy="5138902"/>
          </a:xfrm>
        </p:spPr>
        <p:txBody>
          <a:bodyPr>
            <a:normAutofit/>
          </a:bodyPr>
          <a:lstStyle/>
          <a:p>
            <a:pPr marL="0" indent="0">
              <a:buNone/>
            </a:pPr>
            <a:endParaRPr lang="en-US" sz="3000" b="1" dirty="0">
              <a:latin typeface="Aptos" panose="020B0004020202020204" pitchFamily="34" charset="0"/>
            </a:endParaRPr>
          </a:p>
          <a:p>
            <a:pPr marL="457200" indent="-457200">
              <a:buFont typeface="+mj-lt"/>
              <a:buAutoNum type="arabicPeriod"/>
            </a:pPr>
            <a:r>
              <a:rPr lang="en-US" sz="3000" b="1" dirty="0">
                <a:latin typeface="Aptos" panose="020B0004020202020204" pitchFamily="34" charset="0"/>
              </a:rPr>
              <a:t>Policy Reflections One Year In</a:t>
            </a:r>
          </a:p>
          <a:p>
            <a:pPr marL="971550" lvl="1" indent="-514350">
              <a:buFont typeface="+mj-lt"/>
              <a:buAutoNum type="alphaLcPeriod"/>
            </a:pPr>
            <a:r>
              <a:rPr lang="en-US" sz="3000" dirty="0">
                <a:latin typeface="Aptos" panose="020B0004020202020204" pitchFamily="34" charset="0"/>
              </a:rPr>
              <a:t>Spending Review</a:t>
            </a:r>
          </a:p>
          <a:p>
            <a:pPr marL="971550" lvl="1" indent="-514350">
              <a:buFont typeface="+mj-lt"/>
              <a:buAutoNum type="alphaLcPeriod"/>
            </a:pPr>
            <a:r>
              <a:rPr lang="en-US" sz="3000" dirty="0">
                <a:latin typeface="Aptos" panose="020B0004020202020204" pitchFamily="34" charset="0"/>
              </a:rPr>
              <a:t>Apprenticeships</a:t>
            </a:r>
          </a:p>
          <a:p>
            <a:pPr marL="971550" lvl="1" indent="-514350">
              <a:buFont typeface="+mj-lt"/>
              <a:buAutoNum type="alphaLcPeriod"/>
            </a:pPr>
            <a:r>
              <a:rPr lang="en-US" sz="3000" dirty="0">
                <a:latin typeface="Aptos" panose="020B0004020202020204" pitchFamily="34" charset="0"/>
              </a:rPr>
              <a:t>Skills England: Sector evidence on the growth and skills offer</a:t>
            </a:r>
          </a:p>
          <a:p>
            <a:pPr marL="971550" lvl="1" indent="-514350">
              <a:buFont typeface="+mj-lt"/>
              <a:buAutoNum type="alphaLcPeriod"/>
            </a:pPr>
            <a:r>
              <a:rPr lang="en-US" sz="3000" dirty="0">
                <a:latin typeface="Aptos" panose="020B0004020202020204" pitchFamily="34" charset="0"/>
              </a:rPr>
              <a:t>Industrial Strategy (IS-8)</a:t>
            </a:r>
          </a:p>
          <a:p>
            <a:pPr marL="971550" lvl="1" indent="-514350">
              <a:buFont typeface="+mj-lt"/>
              <a:buAutoNum type="alphaLcPeriod"/>
            </a:pPr>
            <a:r>
              <a:rPr lang="en-US" sz="3000" dirty="0">
                <a:latin typeface="Aptos" panose="020B0004020202020204" pitchFamily="34" charset="0"/>
              </a:rPr>
              <a:t>Post-16 Skills White Paper</a:t>
            </a:r>
          </a:p>
          <a:p>
            <a:pPr marL="971550" lvl="1" indent="-514350">
              <a:buFont typeface="+mj-lt"/>
              <a:buAutoNum type="alphaLcPeriod"/>
            </a:pPr>
            <a:r>
              <a:rPr lang="en-US" sz="3000" dirty="0">
                <a:latin typeface="Aptos" panose="020B0004020202020204" pitchFamily="34" charset="0"/>
              </a:rPr>
              <a:t>Lifelong Learning Entitlement (LLE)</a:t>
            </a:r>
          </a:p>
          <a:p>
            <a:pPr marL="457200" lvl="1" indent="0">
              <a:buNone/>
            </a:pPr>
            <a:endParaRPr lang="en-US" sz="2800" dirty="0">
              <a:latin typeface="Aptos" panose="020B0004020202020204" pitchFamily="34" charset="0"/>
            </a:endParaRPr>
          </a:p>
          <a:p>
            <a:pPr lvl="2"/>
            <a:endParaRPr lang="en-US" dirty="0">
              <a:latin typeface="Aptos" panose="020B0004020202020204" pitchFamily="34" charset="0"/>
            </a:endParaRPr>
          </a:p>
          <a:p>
            <a:pPr lvl="1"/>
            <a:endParaRPr lang="en-US" dirty="0">
              <a:latin typeface="Aptos" panose="020B0004020202020204" pitchFamily="34" charset="0"/>
            </a:endParaRPr>
          </a:p>
          <a:p>
            <a:pPr lvl="1"/>
            <a:endParaRPr lang="en-US" dirty="0"/>
          </a:p>
          <a:p>
            <a:endParaRPr lang="en-US" dirty="0"/>
          </a:p>
        </p:txBody>
      </p:sp>
      <p:sp>
        <p:nvSpPr>
          <p:cNvPr id="5" name="Text Placeholder 3">
            <a:extLst>
              <a:ext uri="{FF2B5EF4-FFF2-40B4-BE49-F238E27FC236}">
                <a16:creationId xmlns:a16="http://schemas.microsoft.com/office/drawing/2014/main" id="{009ED993-FE0C-9D1F-2FD1-0BADF233981F}"/>
              </a:ext>
            </a:extLst>
          </p:cNvPr>
          <p:cNvSpPr txBox="1">
            <a:spLocks/>
          </p:cNvSpPr>
          <p:nvPr/>
        </p:nvSpPr>
        <p:spPr>
          <a:xfrm>
            <a:off x="6629516" y="1325617"/>
            <a:ext cx="5331256" cy="5043652"/>
          </a:xfrm>
          <a:prstGeom prst="rect">
            <a:avLst/>
          </a:prstGeom>
        </p:spPr>
        <p:txBody>
          <a:bodyPr vert="horz" lIns="0" tIns="0" rIns="0" bIns="0" rtlCol="0">
            <a:noAutofit/>
          </a:bodyPr>
          <a:lstStyle>
            <a:lvl1pPr marL="342900" indent="-342900" algn="l" defTabSz="914400" rtl="0" eaLnBrk="1" latinLnBrk="0" hangingPunct="1">
              <a:lnSpc>
                <a:spcPct val="90000"/>
              </a:lnSpc>
              <a:spcBef>
                <a:spcPts val="1000"/>
              </a:spcBef>
              <a:buClr>
                <a:srgbClr val="FF00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FF0000"/>
                </a:solidFill>
                <a:latin typeface="Aptos" panose="020B0004020202020204" pitchFamily="34" charset="0"/>
              </a:rPr>
              <a:t>2. </a:t>
            </a:r>
            <a:r>
              <a:rPr lang="en-US" sz="2800" b="1" dirty="0">
                <a:latin typeface="Aptos" panose="020B0004020202020204" pitchFamily="34" charset="0"/>
              </a:rPr>
              <a:t>Team Updates</a:t>
            </a:r>
          </a:p>
          <a:p>
            <a:pPr marL="0" indent="0">
              <a:buNone/>
            </a:pPr>
            <a:endParaRPr lang="en-US" sz="2800" b="1" dirty="0">
              <a:latin typeface="Aptos" panose="020B0004020202020204" pitchFamily="34" charset="0"/>
            </a:endParaRPr>
          </a:p>
          <a:p>
            <a:pPr marL="0" indent="0">
              <a:buNone/>
            </a:pPr>
            <a:r>
              <a:rPr lang="en-US" sz="2800" b="1" dirty="0">
                <a:solidFill>
                  <a:srgbClr val="FF0000"/>
                </a:solidFill>
                <a:latin typeface="Aptos" panose="020B0004020202020204" pitchFamily="34" charset="0"/>
              </a:rPr>
              <a:t>3. </a:t>
            </a:r>
            <a:r>
              <a:rPr lang="en-US" sz="2800" b="1" dirty="0">
                <a:latin typeface="Aptos" panose="020B0004020202020204" pitchFamily="34" charset="0"/>
              </a:rPr>
              <a:t>Last words</a:t>
            </a:r>
          </a:p>
          <a:p>
            <a:pPr lvl="1"/>
            <a:r>
              <a:rPr lang="en-US" sz="2800" dirty="0">
                <a:latin typeface="Aptos" panose="020B0004020202020204" pitchFamily="34" charset="0"/>
              </a:rPr>
              <a:t>Conference 2025</a:t>
            </a:r>
          </a:p>
          <a:p>
            <a:pPr lvl="1"/>
            <a:r>
              <a:rPr lang="en-US" sz="2800" dirty="0">
                <a:latin typeface="Aptos" panose="020B0004020202020204" pitchFamily="34" charset="0"/>
              </a:rPr>
              <a:t>Membership renewal</a:t>
            </a:r>
          </a:p>
          <a:p>
            <a:pPr lvl="1"/>
            <a:r>
              <a:rPr lang="en-US" sz="2800" dirty="0">
                <a:latin typeface="Aptos" panose="020B0004020202020204" pitchFamily="34" charset="0"/>
              </a:rPr>
              <a:t>SOTN October 2025</a:t>
            </a:r>
          </a:p>
          <a:p>
            <a:pPr lvl="1"/>
            <a:r>
              <a:rPr lang="en-US" sz="2800" dirty="0">
                <a:latin typeface="Aptos" panose="020B0004020202020204" pitchFamily="34" charset="0"/>
              </a:rPr>
              <a:t>Skills England Focus Groups</a:t>
            </a:r>
          </a:p>
          <a:p>
            <a:pPr lvl="1"/>
            <a:endParaRPr lang="en-US" sz="2800" dirty="0">
              <a:latin typeface="Aptos" panose="020B0004020202020204" pitchFamily="34" charset="0"/>
            </a:endParaRPr>
          </a:p>
          <a:p>
            <a:pPr marL="342900" lvl="1" indent="0">
              <a:buNone/>
            </a:pPr>
            <a:endParaRPr lang="en-US" sz="2800" b="1" dirty="0">
              <a:latin typeface="Aptos" panose="020B0004020202020204" pitchFamily="34" charset="0"/>
            </a:endParaRPr>
          </a:p>
          <a:p>
            <a:pPr lvl="1"/>
            <a:endParaRPr lang="en-US" sz="2800" dirty="0">
              <a:latin typeface="Aptos" panose="020B0004020202020204" pitchFamily="34" charset="0"/>
            </a:endParaRPr>
          </a:p>
          <a:p>
            <a:pPr marL="571500" indent="-457200">
              <a:buFont typeface="+mj-lt"/>
              <a:buAutoNum type="arabicPeriod" startAt="4"/>
            </a:pPr>
            <a:endParaRPr lang="en-US" sz="2800" dirty="0"/>
          </a:p>
          <a:p>
            <a:endParaRPr lang="en-US" sz="2800" dirty="0"/>
          </a:p>
        </p:txBody>
      </p:sp>
    </p:spTree>
    <p:extLst>
      <p:ext uri="{BB962C8B-B14F-4D97-AF65-F5344CB8AC3E}">
        <p14:creationId xmlns:p14="http://schemas.microsoft.com/office/powerpoint/2010/main" val="163346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519A9-7ABC-A6E6-A541-C6C5BD31B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20CBD-7A44-2DA1-4A58-B658F9CCD9E2}"/>
              </a:ext>
            </a:extLst>
          </p:cNvPr>
          <p:cNvSpPr>
            <a:spLocks noGrp="1"/>
          </p:cNvSpPr>
          <p:nvPr>
            <p:ph type="ctrTitle"/>
          </p:nvPr>
        </p:nvSpPr>
        <p:spPr/>
        <p:txBody>
          <a:bodyPr/>
          <a:lstStyle/>
          <a:p>
            <a:pPr defTabSz="643006"/>
            <a:r>
              <a:rPr lang="en-GB" b="1" dirty="0">
                <a:solidFill>
                  <a:srgbClr val="C00000"/>
                </a:solidFill>
                <a:latin typeface="Aptos" panose="020B0004020202020204" pitchFamily="34" charset="0"/>
              </a:rPr>
              <a:t>1</a:t>
            </a:r>
            <a:r>
              <a:rPr lang="en-GB" sz="4000" b="1" dirty="0">
                <a:solidFill>
                  <a:srgbClr val="C00000"/>
                </a:solidFill>
                <a:latin typeface="Aptos" panose="020B0004020202020204" pitchFamily="34" charset="0"/>
              </a:rPr>
              <a:t>. </a:t>
            </a:r>
            <a:r>
              <a:rPr lang="en-GB" sz="4000" b="1" dirty="0">
                <a:latin typeface="Aptos" panose="020B0004020202020204" pitchFamily="34" charset="0"/>
              </a:rPr>
              <a:t>Government – One Year In</a:t>
            </a:r>
            <a:endParaRPr lang="en-US" sz="4000" b="1" dirty="0">
              <a:latin typeface="Aptos" panose="020B0004020202020204" pitchFamily="34" charset="0"/>
            </a:endParaRPr>
          </a:p>
        </p:txBody>
      </p:sp>
      <p:sp>
        <p:nvSpPr>
          <p:cNvPr id="7" name="Text Placeholder 6">
            <a:extLst>
              <a:ext uri="{FF2B5EF4-FFF2-40B4-BE49-F238E27FC236}">
                <a16:creationId xmlns:a16="http://schemas.microsoft.com/office/drawing/2014/main" id="{4E763313-9215-7056-2BC4-FD991875BD92}"/>
              </a:ext>
            </a:extLst>
          </p:cNvPr>
          <p:cNvSpPr>
            <a:spLocks noGrp="1"/>
          </p:cNvSpPr>
          <p:nvPr>
            <p:ph type="body" sz="quarter" idx="13"/>
          </p:nvPr>
        </p:nvSpPr>
        <p:spPr>
          <a:prstGeom prst="rect">
            <a:avLst/>
          </a:prstGeom>
        </p:spPr>
        <p:txBody>
          <a:bodyPr/>
          <a:lstStyle/>
          <a:p>
            <a:r>
              <a:rPr lang="en-US" dirty="0"/>
              <a:t>ATC Conference March 2025</a:t>
            </a:r>
          </a:p>
        </p:txBody>
      </p:sp>
      <p:sp>
        <p:nvSpPr>
          <p:cNvPr id="3" name="TextBox 2">
            <a:extLst>
              <a:ext uri="{FF2B5EF4-FFF2-40B4-BE49-F238E27FC236}">
                <a16:creationId xmlns:a16="http://schemas.microsoft.com/office/drawing/2014/main" id="{A3555CD0-3AF9-EB4B-AB55-A114C5EC6027}"/>
              </a:ext>
            </a:extLst>
          </p:cNvPr>
          <p:cNvSpPr txBox="1"/>
          <p:nvPr/>
        </p:nvSpPr>
        <p:spPr>
          <a:xfrm>
            <a:off x="434780" y="6499495"/>
            <a:ext cx="1530654" cy="369332"/>
          </a:xfrm>
          <a:prstGeom prst="rect">
            <a:avLst/>
          </a:prstGeom>
          <a:solidFill>
            <a:schemeClr val="bg1"/>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id="{71455E6A-3493-B050-E58C-4660F43BD7AF}"/>
              </a:ext>
            </a:extLst>
          </p:cNvPr>
          <p:cNvSpPr txBox="1"/>
          <p:nvPr/>
        </p:nvSpPr>
        <p:spPr>
          <a:xfrm>
            <a:off x="7103746" y="1245870"/>
            <a:ext cx="674865" cy="184666"/>
          </a:xfrm>
          <a:prstGeom prst="rect">
            <a:avLst/>
          </a:prstGeom>
          <a:noFill/>
          <a:ln>
            <a:noFill/>
          </a:ln>
        </p:spPr>
        <p:txBody>
          <a:bodyPr wrap="square" lIns="0" tIns="0" rIns="0" bIns="0" anchor="t">
            <a:spAutoFit/>
          </a:bodyPr>
          <a:lstStyle/>
          <a:p>
            <a:pPr algn="l"/>
            <a:r>
              <a:rPr sz="1200" b="1">
                <a:solidFill>
                  <a:srgbClr val="FFFFFF"/>
                </a:solidFill>
                <a:latin typeface="Roboto"/>
              </a:rPr>
              <a:t>Advocacy</a:t>
            </a:r>
          </a:p>
        </p:txBody>
      </p:sp>
      <p:sp>
        <p:nvSpPr>
          <p:cNvPr id="82" name="TextBox 81">
            <a:extLst>
              <a:ext uri="{FF2B5EF4-FFF2-40B4-BE49-F238E27FC236}">
                <a16:creationId xmlns:a16="http://schemas.microsoft.com/office/drawing/2014/main" id="{90FC6B6A-CDFD-ABEF-8A94-D949AD1CF392}"/>
              </a:ext>
            </a:extLst>
          </p:cNvPr>
          <p:cNvSpPr txBox="1"/>
          <p:nvPr/>
        </p:nvSpPr>
        <p:spPr>
          <a:xfrm>
            <a:off x="7103745" y="2434589"/>
            <a:ext cx="1502014" cy="184666"/>
          </a:xfrm>
          <a:prstGeom prst="rect">
            <a:avLst/>
          </a:prstGeom>
          <a:noFill/>
          <a:ln>
            <a:noFill/>
          </a:ln>
        </p:spPr>
        <p:txBody>
          <a:bodyPr wrap="square" lIns="0" tIns="0" rIns="0" bIns="0" anchor="t">
            <a:spAutoFit/>
          </a:bodyPr>
          <a:lstStyle/>
          <a:p>
            <a:pPr algn="l"/>
            <a:r>
              <a:rPr sz="1200" b="1">
                <a:solidFill>
                  <a:srgbClr val="FFFFFF"/>
                </a:solidFill>
                <a:latin typeface="Roboto"/>
              </a:rPr>
              <a:t>Membership Services</a:t>
            </a:r>
          </a:p>
        </p:txBody>
      </p:sp>
      <p:sp>
        <p:nvSpPr>
          <p:cNvPr id="83" name="TextBox 82">
            <a:extLst>
              <a:ext uri="{FF2B5EF4-FFF2-40B4-BE49-F238E27FC236}">
                <a16:creationId xmlns:a16="http://schemas.microsoft.com/office/drawing/2014/main" id="{EAA15463-5659-7B05-F28E-B906DC9213DA}"/>
              </a:ext>
            </a:extLst>
          </p:cNvPr>
          <p:cNvSpPr txBox="1"/>
          <p:nvPr/>
        </p:nvSpPr>
        <p:spPr>
          <a:xfrm>
            <a:off x="7103746" y="2705099"/>
            <a:ext cx="1702389" cy="553998"/>
          </a:xfrm>
          <a:prstGeom prst="rect">
            <a:avLst/>
          </a:prstGeom>
          <a:noFill/>
          <a:ln>
            <a:noFill/>
          </a:ln>
        </p:spPr>
        <p:txBody>
          <a:bodyPr wrap="square" lIns="0" tIns="0" rIns="0" bIns="0" anchor="t">
            <a:spAutoFit/>
          </a:bodyPr>
          <a:lstStyle/>
          <a:p>
            <a:pPr algn="l"/>
            <a:r>
              <a:rPr sz="900">
                <a:solidFill>
                  <a:srgbClr val="FFFFFF"/>
                </a:solidFill>
                <a:latin typeface="Roboto"/>
              </a:rPr>
              <a:t>Support on  quality
enhancements; policy, practice
and pedagogy; new technologies;
compliance and regulation.</a:t>
            </a:r>
          </a:p>
        </p:txBody>
      </p:sp>
      <p:sp>
        <p:nvSpPr>
          <p:cNvPr id="85" name="TextBox 84">
            <a:extLst>
              <a:ext uri="{FF2B5EF4-FFF2-40B4-BE49-F238E27FC236}">
                <a16:creationId xmlns:a16="http://schemas.microsoft.com/office/drawing/2014/main" id="{9B83277E-59E9-67D5-2C5A-FA1359B25363}"/>
              </a:ext>
            </a:extLst>
          </p:cNvPr>
          <p:cNvSpPr txBox="1"/>
          <p:nvPr/>
        </p:nvSpPr>
        <p:spPr>
          <a:xfrm>
            <a:off x="7103746" y="5219700"/>
            <a:ext cx="1513235" cy="276999"/>
          </a:xfrm>
          <a:prstGeom prst="rect">
            <a:avLst/>
          </a:prstGeom>
          <a:noFill/>
          <a:ln>
            <a:noFill/>
          </a:ln>
        </p:spPr>
        <p:txBody>
          <a:bodyPr wrap="square" lIns="0" tIns="0" rIns="0" bIns="0" anchor="t">
            <a:spAutoFit/>
          </a:bodyPr>
          <a:lstStyle/>
          <a:p>
            <a:pPr algn="l"/>
            <a:r>
              <a:rPr sz="900">
                <a:solidFill>
                  <a:srgbClr val="FFFFFF"/>
                </a:solidFill>
                <a:latin typeface="Roboto"/>
              </a:rPr>
              <a:t>Sharing successful practices
through knowledge networks.</a:t>
            </a:r>
          </a:p>
        </p:txBody>
      </p:sp>
      <p:sp>
        <p:nvSpPr>
          <p:cNvPr id="86" name="TextBox 85">
            <a:extLst>
              <a:ext uri="{FF2B5EF4-FFF2-40B4-BE49-F238E27FC236}">
                <a16:creationId xmlns:a16="http://schemas.microsoft.com/office/drawing/2014/main" id="{52028C55-547F-4B17-D5D2-F964011A1595}"/>
              </a:ext>
            </a:extLst>
          </p:cNvPr>
          <p:cNvSpPr txBox="1"/>
          <p:nvPr/>
        </p:nvSpPr>
        <p:spPr>
          <a:xfrm>
            <a:off x="7103745" y="3623309"/>
            <a:ext cx="1295226" cy="184666"/>
          </a:xfrm>
          <a:prstGeom prst="rect">
            <a:avLst/>
          </a:prstGeom>
          <a:noFill/>
          <a:ln>
            <a:noFill/>
          </a:ln>
        </p:spPr>
        <p:txBody>
          <a:bodyPr wrap="square" lIns="0" tIns="0" rIns="0" bIns="0" anchor="t">
            <a:spAutoFit/>
          </a:bodyPr>
          <a:lstStyle/>
          <a:p>
            <a:pPr algn="l"/>
            <a:r>
              <a:rPr sz="1200" b="1">
                <a:solidFill>
                  <a:srgbClr val="FFFFFF"/>
                </a:solidFill>
                <a:latin typeface="Roboto"/>
              </a:rPr>
              <a:t>Data and Research</a:t>
            </a:r>
          </a:p>
        </p:txBody>
      </p:sp>
      <p:sp>
        <p:nvSpPr>
          <p:cNvPr id="87" name="TextBox 86">
            <a:extLst>
              <a:ext uri="{FF2B5EF4-FFF2-40B4-BE49-F238E27FC236}">
                <a16:creationId xmlns:a16="http://schemas.microsoft.com/office/drawing/2014/main" id="{2AB4BD28-84D7-8F91-0AB8-F89DDC463027}"/>
              </a:ext>
            </a:extLst>
          </p:cNvPr>
          <p:cNvSpPr txBox="1"/>
          <p:nvPr/>
        </p:nvSpPr>
        <p:spPr>
          <a:xfrm>
            <a:off x="7103745" y="3893819"/>
            <a:ext cx="1556516" cy="553998"/>
          </a:xfrm>
          <a:prstGeom prst="rect">
            <a:avLst/>
          </a:prstGeom>
          <a:noFill/>
          <a:ln>
            <a:noFill/>
          </a:ln>
        </p:spPr>
        <p:txBody>
          <a:bodyPr wrap="square" lIns="0" tIns="0" rIns="0" bIns="0" anchor="t">
            <a:spAutoFit/>
          </a:bodyPr>
          <a:lstStyle/>
          <a:p>
            <a:pPr algn="l"/>
            <a:r>
              <a:rPr sz="900">
                <a:solidFill>
                  <a:srgbClr val="FFFFFF"/>
                </a:solidFill>
                <a:latin typeface="Roboto"/>
              </a:rPr>
              <a:t>Comprehensive data; research
reports;  concept papers;
Higher Education and Work-
based Learning journal.</a:t>
            </a:r>
          </a:p>
        </p:txBody>
      </p:sp>
      <p:sp>
        <p:nvSpPr>
          <p:cNvPr id="88" name="TextBox 87">
            <a:extLst>
              <a:ext uri="{FF2B5EF4-FFF2-40B4-BE49-F238E27FC236}">
                <a16:creationId xmlns:a16="http://schemas.microsoft.com/office/drawing/2014/main" id="{C2C29804-8456-1020-1D4A-B530D7779FBF}"/>
              </a:ext>
            </a:extLst>
          </p:cNvPr>
          <p:cNvSpPr txBox="1"/>
          <p:nvPr/>
        </p:nvSpPr>
        <p:spPr>
          <a:xfrm>
            <a:off x="7103746" y="4949189"/>
            <a:ext cx="1465145" cy="184666"/>
          </a:xfrm>
          <a:prstGeom prst="rect">
            <a:avLst/>
          </a:prstGeom>
          <a:noFill/>
          <a:ln>
            <a:noFill/>
          </a:ln>
        </p:spPr>
        <p:txBody>
          <a:bodyPr wrap="square" lIns="0" tIns="0" rIns="0" bIns="0" anchor="t">
            <a:spAutoFit/>
          </a:bodyPr>
          <a:lstStyle/>
          <a:p>
            <a:pPr algn="l"/>
            <a:r>
              <a:rPr sz="1200" b="1">
                <a:solidFill>
                  <a:srgbClr val="FFFFFF"/>
                </a:solidFill>
                <a:latin typeface="Roboto"/>
              </a:rPr>
              <a:t>Knowledge Networks</a:t>
            </a:r>
          </a:p>
        </p:txBody>
      </p:sp>
      <p:sp>
        <p:nvSpPr>
          <p:cNvPr id="4" name="Text Placeholder 8">
            <a:extLst>
              <a:ext uri="{FF2B5EF4-FFF2-40B4-BE49-F238E27FC236}">
                <a16:creationId xmlns:a16="http://schemas.microsoft.com/office/drawing/2014/main" id="{4792C430-8E4F-7B45-A605-30E1BBDC50CD}"/>
              </a:ext>
            </a:extLst>
          </p:cNvPr>
          <p:cNvSpPr>
            <a:spLocks noGrp="1"/>
          </p:cNvSpPr>
          <p:nvPr/>
        </p:nvSpPr>
        <p:spPr>
          <a:xfrm>
            <a:off x="388514" y="1430536"/>
            <a:ext cx="10565039" cy="516972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Char char="-"/>
            </a:pPr>
            <a:endParaRPr lang="en-US" sz="2400" dirty="0">
              <a:latin typeface="Arial" panose="020B0604020202020204" pitchFamily="34" charset="0"/>
              <a:cs typeface="Arial" panose="020B0604020202020204" pitchFamily="34" charset="0"/>
            </a:endParaRPr>
          </a:p>
          <a:p>
            <a:pPr marL="457200" indent="-457200">
              <a:buFontTx/>
              <a:buChar char="-"/>
            </a:pPr>
            <a:endParaRPr lang="en-US" sz="2400" dirty="0">
              <a:latin typeface="Arial" panose="020B0604020202020204" pitchFamily="34" charset="0"/>
              <a:cs typeface="Arial" panose="020B0604020202020204" pitchFamily="34" charset="0"/>
            </a:endParaRPr>
          </a:p>
          <a:p>
            <a:pPr marL="457200" indent="-457200">
              <a:buFontTx/>
              <a:buChar char="-"/>
            </a:pPr>
            <a:endParaRPr lang="en-US" sz="2400" dirty="0">
              <a:latin typeface="Arial" panose="020B0604020202020204" pitchFamily="34" charset="0"/>
              <a:cs typeface="Arial" panose="020B0604020202020204" pitchFamily="34" charset="0"/>
            </a:endParaRPr>
          </a:p>
          <a:p>
            <a:pPr marL="457200" indent="-457200">
              <a:buFontTx/>
              <a:buChar char="-"/>
            </a:pPr>
            <a:endParaRPr lang="en-US" sz="2400" dirty="0">
              <a:latin typeface="Arial" panose="020B0604020202020204" pitchFamily="34" charset="0"/>
              <a:cs typeface="Arial" panose="020B0604020202020204" pitchFamily="34" charset="0"/>
            </a:endParaRPr>
          </a:p>
          <a:p>
            <a:pPr marL="457200" indent="-457200">
              <a:buFontTx/>
              <a:buChar char="-"/>
            </a:pPr>
            <a:endParaRPr lang="en-US" sz="2400" dirty="0">
              <a:latin typeface="Arial" panose="020B0604020202020204" pitchFamily="34" charset="0"/>
              <a:cs typeface="Arial" panose="020B0604020202020204" pitchFamily="34" charset="0"/>
            </a:endParaRPr>
          </a:p>
          <a:p>
            <a:pPr marL="457200" indent="-457200">
              <a:buFontTx/>
              <a:buChar char="-"/>
            </a:pPr>
            <a:endParaRPr lang="en-US" sz="3094" dirty="0">
              <a:latin typeface="Arial" panose="020B0604020202020204" pitchFamily="34" charset="0"/>
              <a:cs typeface="Arial" panose="020B0604020202020204" pitchFamily="34" charset="0"/>
            </a:endParaRPr>
          </a:p>
          <a:p>
            <a:pPr marL="457200" indent="-457200">
              <a:buFontTx/>
              <a:buChar char="-"/>
            </a:pPr>
            <a:endParaRPr lang="en-US" sz="3094" dirty="0">
              <a:latin typeface="Arial" panose="020B0604020202020204" pitchFamily="34" charset="0"/>
              <a:cs typeface="Arial" panose="020B0604020202020204" pitchFamily="34" charset="0"/>
            </a:endParaRPr>
          </a:p>
        </p:txBody>
      </p:sp>
      <p:sp>
        <p:nvSpPr>
          <p:cNvPr id="5" name="Text Placeholder 8">
            <a:extLst>
              <a:ext uri="{FF2B5EF4-FFF2-40B4-BE49-F238E27FC236}">
                <a16:creationId xmlns:a16="http://schemas.microsoft.com/office/drawing/2014/main" id="{6DD9A03D-1E8D-EECA-098C-1D51C52D2369}"/>
              </a:ext>
            </a:extLst>
          </p:cNvPr>
          <p:cNvSpPr>
            <a:spLocks noGrp="1"/>
          </p:cNvSpPr>
          <p:nvPr>
            <p:ph type="body" sz="quarter" idx="15"/>
          </p:nvPr>
        </p:nvSpPr>
        <p:spPr>
          <a:xfrm>
            <a:off x="178676" y="1040524"/>
            <a:ext cx="11372193" cy="5559734"/>
          </a:xfrm>
        </p:spPr>
        <p:txBody>
          <a:bodyPr>
            <a:normAutofit/>
          </a:bodyPr>
          <a:lstStyle/>
          <a:p>
            <a:pPr marL="457200" indent="-457200">
              <a:lnSpc>
                <a:spcPct val="70000"/>
              </a:lnSpc>
              <a:buFontTx/>
              <a:buChar char="-"/>
            </a:pPr>
            <a:r>
              <a:rPr lang="en-GB" sz="2400" dirty="0">
                <a:latin typeface="Aptos" panose="020B0004020202020204" pitchFamily="34" charset="0"/>
                <a:cs typeface="Calibri Light" panose="020F0302020204030204" pitchFamily="34" charset="0"/>
              </a:rPr>
              <a:t>Low productivity, economic inactivity and low economic growth, the weak state of the public finances and the transition to a net zero economy will be key challenges faced by any incoming government.  </a:t>
            </a:r>
          </a:p>
          <a:p>
            <a:pPr marL="457200" indent="-457200">
              <a:lnSpc>
                <a:spcPct val="70000"/>
              </a:lnSpc>
              <a:buFontTx/>
              <a:buChar char="-"/>
            </a:pPr>
            <a:r>
              <a:rPr lang="en-GB" sz="2400" dirty="0">
                <a:latin typeface="Aptos" panose="020B0004020202020204" pitchFamily="34" charset="0"/>
                <a:cs typeface="Calibri Light" panose="020F0302020204030204" pitchFamily="34" charset="0"/>
              </a:rPr>
              <a:t>Appropriate apprenticeship and skills policies will be required to deal with each of these challenges, with government needing to lead activities to tackle labour supply issues and skills shortages and gaps, in order to raise productivity and economic growth (Crawford-Lee, 2024).</a:t>
            </a:r>
          </a:p>
          <a:p>
            <a:pPr marL="457200" indent="-457200">
              <a:lnSpc>
                <a:spcPct val="70000"/>
              </a:lnSpc>
              <a:buFontTx/>
              <a:buChar char="-"/>
            </a:pPr>
            <a:r>
              <a:rPr lang="en-US" sz="2400" dirty="0">
                <a:latin typeface="Aptos" panose="020B0004020202020204" pitchFamily="34" charset="0"/>
                <a:cs typeface="Calibri Light" panose="020F0302020204030204" pitchFamily="34" charset="0"/>
              </a:rPr>
              <a:t>Arguably the most prominent skills shortage in the UK is the registered nurse, a bachelor’s degree occupation. </a:t>
            </a:r>
          </a:p>
          <a:p>
            <a:pPr marL="1143000" lvl="1" indent="-457200">
              <a:lnSpc>
                <a:spcPct val="70000"/>
              </a:lnSpc>
              <a:buFontTx/>
              <a:buChar char="-"/>
            </a:pPr>
            <a:r>
              <a:rPr lang="en-US" dirty="0">
                <a:solidFill>
                  <a:srgbClr val="C00000"/>
                </a:solidFill>
                <a:latin typeface="Aptos" panose="020B0004020202020204" pitchFamily="34" charset="0"/>
                <a:cs typeface="Calibri Light" panose="020F0302020204030204" pitchFamily="34" charset="0"/>
              </a:rPr>
              <a:t>There are 47,000 nursing vacancies, representing a record high nursing vacancy rate of 11.8%. Nearly 27% of NHS nurses are from outside the UK. (</a:t>
            </a:r>
            <a:r>
              <a:rPr lang="en-US" dirty="0" err="1">
                <a:solidFill>
                  <a:srgbClr val="C00000"/>
                </a:solidFill>
                <a:latin typeface="Aptos" panose="020B0004020202020204" pitchFamily="34" charset="0"/>
                <a:cs typeface="Calibri Light" panose="020F0302020204030204" pitchFamily="34" charset="0"/>
              </a:rPr>
              <a:t>nurses.co.uk</a:t>
            </a:r>
            <a:r>
              <a:rPr lang="en-US" dirty="0">
                <a:solidFill>
                  <a:srgbClr val="C00000"/>
                </a:solidFill>
                <a:latin typeface="Aptos" panose="020B0004020202020204" pitchFamily="34" charset="0"/>
                <a:cs typeface="Calibri Light" panose="020F0302020204030204" pitchFamily="34" charset="0"/>
              </a:rPr>
              <a:t> 13 November 2023).</a:t>
            </a:r>
          </a:p>
          <a:p>
            <a:pPr marL="457200" indent="-457200">
              <a:lnSpc>
                <a:spcPct val="70000"/>
              </a:lnSpc>
              <a:buFontTx/>
              <a:buChar char="-"/>
            </a:pPr>
            <a:r>
              <a:rPr lang="en-US" sz="2400" dirty="0">
                <a:latin typeface="Aptos" panose="020B0004020202020204" pitchFamily="34" charset="0"/>
                <a:cs typeface="Calibri Light" panose="020F0302020204030204" pitchFamily="34" charset="0"/>
              </a:rPr>
              <a:t>The most prominent skills gap in the UK concerns management skills:  </a:t>
            </a:r>
          </a:p>
          <a:p>
            <a:pPr marL="1143000" lvl="1" indent="-457200">
              <a:lnSpc>
                <a:spcPct val="70000"/>
              </a:lnSpc>
              <a:buFontTx/>
              <a:buChar char="-"/>
            </a:pPr>
            <a:r>
              <a:rPr lang="en-US" dirty="0">
                <a:solidFill>
                  <a:srgbClr val="C00000"/>
                </a:solidFill>
                <a:latin typeface="Aptos" panose="020B0004020202020204" pitchFamily="34" charset="0"/>
                <a:cs typeface="Calibri Light" panose="020F0302020204030204" pitchFamily="34" charset="0"/>
              </a:rPr>
              <a:t>Anyone concerned with skills policy needs to remember… that a poorly skilled 27-year-old employee has 40 years of poorly skilled, low productivity work ahead of them. </a:t>
            </a:r>
          </a:p>
          <a:p>
            <a:pPr lvl="1" indent="0">
              <a:lnSpc>
                <a:spcPct val="70000"/>
              </a:lnSpc>
              <a:buNone/>
            </a:pPr>
            <a:r>
              <a:rPr lang="en-US" dirty="0">
                <a:solidFill>
                  <a:srgbClr val="C00000"/>
                </a:solidFill>
                <a:latin typeface="Aptos" panose="020B0004020202020204" pitchFamily="34" charset="0"/>
                <a:cs typeface="Calibri Light" panose="020F0302020204030204" pitchFamily="34" charset="0"/>
              </a:rPr>
              <a:t> </a:t>
            </a:r>
          </a:p>
          <a:p>
            <a:pPr marL="1143000" lvl="1" indent="-457200">
              <a:lnSpc>
                <a:spcPct val="70000"/>
              </a:lnSpc>
              <a:buFontTx/>
              <a:buChar char="-"/>
            </a:pPr>
            <a:r>
              <a:rPr lang="en-US" dirty="0">
                <a:solidFill>
                  <a:srgbClr val="C00000"/>
                </a:solidFill>
                <a:latin typeface="Aptos" panose="020B0004020202020204" pitchFamily="34" charset="0"/>
                <a:cs typeface="Calibri Light" panose="020F0302020204030204" pitchFamily="34" charset="0"/>
              </a:rPr>
              <a:t>Skills training and apprenticeships must not be just for young people.</a:t>
            </a:r>
          </a:p>
          <a:p>
            <a:pPr marL="457200" indent="-457200">
              <a:lnSpc>
                <a:spcPct val="70000"/>
              </a:lnSpc>
              <a:buFontTx/>
              <a:buChar char="-"/>
            </a:pPr>
            <a:endParaRPr lang="en-US" sz="2400" dirty="0">
              <a:latin typeface="Aptos" panose="020B0004020202020204" pitchFamily="34" charset="0"/>
              <a:cs typeface="Calibri Light" panose="020F0302020204030204" pitchFamily="34" charset="0"/>
            </a:endParaRPr>
          </a:p>
          <a:p>
            <a:pPr marL="457200" indent="-457200">
              <a:lnSpc>
                <a:spcPct val="70000"/>
              </a:lnSpc>
              <a:buFontTx/>
              <a:buChar char="-"/>
            </a:pPr>
            <a:endParaRPr lang="en-US" sz="2400" dirty="0">
              <a:latin typeface="Aptos" panose="020B0004020202020204" pitchFamily="34" charset="0"/>
              <a:cs typeface="Calibri Light" panose="020F0302020204030204" pitchFamily="34" charset="0"/>
            </a:endParaRPr>
          </a:p>
          <a:p>
            <a:pPr marL="457200" indent="-457200">
              <a:lnSpc>
                <a:spcPct val="70000"/>
              </a:lnSpc>
              <a:buFontTx/>
              <a:buChar char="-"/>
            </a:pPr>
            <a:endParaRPr lang="en-US" sz="2400" i="1" dirty="0">
              <a:latin typeface="Aptos" panose="020B0004020202020204" pitchFamily="34" charset="0"/>
              <a:cs typeface="Calibri Light" panose="020F0302020204030204" pitchFamily="34" charset="0"/>
            </a:endParaRPr>
          </a:p>
          <a:p>
            <a:pPr marL="457200" indent="-457200">
              <a:lnSpc>
                <a:spcPct val="70000"/>
              </a:lnSpc>
              <a:buFontTx/>
              <a:buChar char="-"/>
            </a:pPr>
            <a:endParaRPr lang="en-US" sz="2400" i="1" dirty="0">
              <a:latin typeface="Aptos" panose="020B0004020202020204" pitchFamily="34" charset="0"/>
              <a:cs typeface="Calibri Light" panose="020F0302020204030204" pitchFamily="34" charset="0"/>
            </a:endParaRPr>
          </a:p>
          <a:p>
            <a:endParaRPr lang="en-US" dirty="0">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64370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87055-79B5-5607-100F-2BFA7F27A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FFC42-B7CD-98C5-2160-98D642E7A02B}"/>
              </a:ext>
            </a:extLst>
          </p:cNvPr>
          <p:cNvSpPr>
            <a:spLocks noGrp="1"/>
          </p:cNvSpPr>
          <p:nvPr>
            <p:ph type="ctrTitle"/>
          </p:nvPr>
        </p:nvSpPr>
        <p:spPr/>
        <p:txBody>
          <a:bodyPr/>
          <a:lstStyle/>
          <a:p>
            <a:pPr defTabSz="643006"/>
            <a:r>
              <a:rPr lang="en-GB" b="1" dirty="0">
                <a:solidFill>
                  <a:srgbClr val="C00000"/>
                </a:solidFill>
                <a:latin typeface="Aptos" panose="020B0004020202020204" pitchFamily="34" charset="0"/>
              </a:rPr>
              <a:t>1a. </a:t>
            </a:r>
            <a:r>
              <a:rPr lang="en-GB" sz="4000" b="1" dirty="0">
                <a:latin typeface="Aptos" panose="020B0004020202020204" pitchFamily="34" charset="0"/>
              </a:rPr>
              <a:t>Spending Review 2025</a:t>
            </a:r>
            <a:endParaRPr lang="en-US" sz="4000" b="1" dirty="0">
              <a:latin typeface="Aptos" panose="020B0004020202020204" pitchFamily="34" charset="0"/>
            </a:endParaRPr>
          </a:p>
        </p:txBody>
      </p:sp>
      <p:sp>
        <p:nvSpPr>
          <p:cNvPr id="7" name="Text Placeholder 6">
            <a:extLst>
              <a:ext uri="{FF2B5EF4-FFF2-40B4-BE49-F238E27FC236}">
                <a16:creationId xmlns:a16="http://schemas.microsoft.com/office/drawing/2014/main" id="{D10DCBE5-8104-C5AF-BD85-39CDF3A0021A}"/>
              </a:ext>
            </a:extLst>
          </p:cNvPr>
          <p:cNvSpPr>
            <a:spLocks noGrp="1"/>
          </p:cNvSpPr>
          <p:nvPr>
            <p:ph type="body" sz="quarter" idx="13"/>
          </p:nvPr>
        </p:nvSpPr>
        <p:spPr>
          <a:prstGeom prst="rect">
            <a:avLst/>
          </a:prstGeom>
        </p:spPr>
        <p:txBody>
          <a:bodyPr/>
          <a:lstStyle/>
          <a:p>
            <a:r>
              <a:rPr lang="en-US" dirty="0"/>
              <a:t>ATC Conference March 2025</a:t>
            </a:r>
          </a:p>
        </p:txBody>
      </p:sp>
      <p:sp>
        <p:nvSpPr>
          <p:cNvPr id="3" name="TextBox 2">
            <a:extLst>
              <a:ext uri="{FF2B5EF4-FFF2-40B4-BE49-F238E27FC236}">
                <a16:creationId xmlns:a16="http://schemas.microsoft.com/office/drawing/2014/main" id="{9D803F08-9A28-DD50-AA43-CD21FD21A347}"/>
              </a:ext>
            </a:extLst>
          </p:cNvPr>
          <p:cNvSpPr txBox="1"/>
          <p:nvPr/>
        </p:nvSpPr>
        <p:spPr>
          <a:xfrm>
            <a:off x="434780" y="6499495"/>
            <a:ext cx="1530654" cy="369332"/>
          </a:xfrm>
          <a:prstGeom prst="rect">
            <a:avLst/>
          </a:prstGeom>
          <a:solidFill>
            <a:schemeClr val="bg1"/>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id="{C9AC890D-5F8E-D368-AE63-68DEF89EC14D}"/>
              </a:ext>
            </a:extLst>
          </p:cNvPr>
          <p:cNvSpPr txBox="1"/>
          <p:nvPr/>
        </p:nvSpPr>
        <p:spPr>
          <a:xfrm>
            <a:off x="7103746" y="1245870"/>
            <a:ext cx="674865" cy="184666"/>
          </a:xfrm>
          <a:prstGeom prst="rect">
            <a:avLst/>
          </a:prstGeom>
          <a:noFill/>
          <a:ln>
            <a:noFill/>
          </a:ln>
        </p:spPr>
        <p:txBody>
          <a:bodyPr wrap="square" lIns="0" tIns="0" rIns="0" bIns="0" anchor="t">
            <a:spAutoFit/>
          </a:bodyPr>
          <a:lstStyle/>
          <a:p>
            <a:pPr algn="l"/>
            <a:r>
              <a:rPr sz="1200" b="1">
                <a:solidFill>
                  <a:srgbClr val="FFFFFF"/>
                </a:solidFill>
                <a:latin typeface="Roboto"/>
              </a:rPr>
              <a:t>Advocacy</a:t>
            </a:r>
          </a:p>
        </p:txBody>
      </p:sp>
      <p:sp>
        <p:nvSpPr>
          <p:cNvPr id="82" name="TextBox 81">
            <a:extLst>
              <a:ext uri="{FF2B5EF4-FFF2-40B4-BE49-F238E27FC236}">
                <a16:creationId xmlns:a16="http://schemas.microsoft.com/office/drawing/2014/main" id="{B1B600B1-8A2C-2055-D7A8-594DE93FC28F}"/>
              </a:ext>
            </a:extLst>
          </p:cNvPr>
          <p:cNvSpPr txBox="1"/>
          <p:nvPr/>
        </p:nvSpPr>
        <p:spPr>
          <a:xfrm>
            <a:off x="7103745" y="2434589"/>
            <a:ext cx="1502014" cy="184666"/>
          </a:xfrm>
          <a:prstGeom prst="rect">
            <a:avLst/>
          </a:prstGeom>
          <a:noFill/>
          <a:ln>
            <a:noFill/>
          </a:ln>
        </p:spPr>
        <p:txBody>
          <a:bodyPr wrap="square" lIns="0" tIns="0" rIns="0" bIns="0" anchor="t">
            <a:spAutoFit/>
          </a:bodyPr>
          <a:lstStyle/>
          <a:p>
            <a:pPr algn="l"/>
            <a:r>
              <a:rPr sz="1200" b="1">
                <a:solidFill>
                  <a:srgbClr val="FFFFFF"/>
                </a:solidFill>
                <a:latin typeface="Roboto"/>
              </a:rPr>
              <a:t>Membership Services</a:t>
            </a:r>
          </a:p>
        </p:txBody>
      </p:sp>
      <p:sp>
        <p:nvSpPr>
          <p:cNvPr id="83" name="TextBox 82">
            <a:extLst>
              <a:ext uri="{FF2B5EF4-FFF2-40B4-BE49-F238E27FC236}">
                <a16:creationId xmlns:a16="http://schemas.microsoft.com/office/drawing/2014/main" id="{6B51BCEB-F38E-3179-9248-EEC81328C0FB}"/>
              </a:ext>
            </a:extLst>
          </p:cNvPr>
          <p:cNvSpPr txBox="1"/>
          <p:nvPr/>
        </p:nvSpPr>
        <p:spPr>
          <a:xfrm>
            <a:off x="7103746" y="2705099"/>
            <a:ext cx="1702389" cy="553998"/>
          </a:xfrm>
          <a:prstGeom prst="rect">
            <a:avLst/>
          </a:prstGeom>
          <a:noFill/>
          <a:ln>
            <a:noFill/>
          </a:ln>
        </p:spPr>
        <p:txBody>
          <a:bodyPr wrap="square" lIns="0" tIns="0" rIns="0" bIns="0" anchor="t">
            <a:spAutoFit/>
          </a:bodyPr>
          <a:lstStyle/>
          <a:p>
            <a:pPr algn="l"/>
            <a:r>
              <a:rPr sz="900">
                <a:solidFill>
                  <a:srgbClr val="FFFFFF"/>
                </a:solidFill>
                <a:latin typeface="Roboto"/>
              </a:rPr>
              <a:t>Support on  quality
enhancements; policy, practice
and pedagogy; new technologies;
compliance and regulation.</a:t>
            </a:r>
          </a:p>
        </p:txBody>
      </p:sp>
      <p:sp>
        <p:nvSpPr>
          <p:cNvPr id="85" name="TextBox 84">
            <a:extLst>
              <a:ext uri="{FF2B5EF4-FFF2-40B4-BE49-F238E27FC236}">
                <a16:creationId xmlns:a16="http://schemas.microsoft.com/office/drawing/2014/main" id="{F1CCD7D9-EC30-5278-6C64-480D4F9442B5}"/>
              </a:ext>
            </a:extLst>
          </p:cNvPr>
          <p:cNvSpPr txBox="1"/>
          <p:nvPr/>
        </p:nvSpPr>
        <p:spPr>
          <a:xfrm>
            <a:off x="7103746" y="5219700"/>
            <a:ext cx="1513235" cy="276999"/>
          </a:xfrm>
          <a:prstGeom prst="rect">
            <a:avLst/>
          </a:prstGeom>
          <a:noFill/>
          <a:ln>
            <a:noFill/>
          </a:ln>
        </p:spPr>
        <p:txBody>
          <a:bodyPr wrap="square" lIns="0" tIns="0" rIns="0" bIns="0" anchor="t">
            <a:spAutoFit/>
          </a:bodyPr>
          <a:lstStyle/>
          <a:p>
            <a:pPr algn="l"/>
            <a:r>
              <a:rPr sz="900">
                <a:solidFill>
                  <a:srgbClr val="FFFFFF"/>
                </a:solidFill>
                <a:latin typeface="Roboto"/>
              </a:rPr>
              <a:t>Sharing successful practices
through knowledge networks.</a:t>
            </a:r>
          </a:p>
        </p:txBody>
      </p:sp>
      <p:sp>
        <p:nvSpPr>
          <p:cNvPr id="86" name="TextBox 85">
            <a:extLst>
              <a:ext uri="{FF2B5EF4-FFF2-40B4-BE49-F238E27FC236}">
                <a16:creationId xmlns:a16="http://schemas.microsoft.com/office/drawing/2014/main" id="{3F76AD1D-3600-3739-4539-EEA7F8FCE2DD}"/>
              </a:ext>
            </a:extLst>
          </p:cNvPr>
          <p:cNvSpPr txBox="1"/>
          <p:nvPr/>
        </p:nvSpPr>
        <p:spPr>
          <a:xfrm>
            <a:off x="7103745" y="3623309"/>
            <a:ext cx="1295226" cy="184666"/>
          </a:xfrm>
          <a:prstGeom prst="rect">
            <a:avLst/>
          </a:prstGeom>
          <a:noFill/>
          <a:ln>
            <a:noFill/>
          </a:ln>
        </p:spPr>
        <p:txBody>
          <a:bodyPr wrap="square" lIns="0" tIns="0" rIns="0" bIns="0" anchor="t">
            <a:spAutoFit/>
          </a:bodyPr>
          <a:lstStyle/>
          <a:p>
            <a:pPr algn="l"/>
            <a:r>
              <a:rPr sz="1200" b="1">
                <a:solidFill>
                  <a:srgbClr val="FFFFFF"/>
                </a:solidFill>
                <a:latin typeface="Roboto"/>
              </a:rPr>
              <a:t>Data and Research</a:t>
            </a:r>
          </a:p>
        </p:txBody>
      </p:sp>
      <p:sp>
        <p:nvSpPr>
          <p:cNvPr id="87" name="TextBox 86">
            <a:extLst>
              <a:ext uri="{FF2B5EF4-FFF2-40B4-BE49-F238E27FC236}">
                <a16:creationId xmlns:a16="http://schemas.microsoft.com/office/drawing/2014/main" id="{70E55713-53D6-E7D5-28A6-713A30E5CC35}"/>
              </a:ext>
            </a:extLst>
          </p:cNvPr>
          <p:cNvSpPr txBox="1"/>
          <p:nvPr/>
        </p:nvSpPr>
        <p:spPr>
          <a:xfrm>
            <a:off x="7103745" y="3893819"/>
            <a:ext cx="1556516" cy="553998"/>
          </a:xfrm>
          <a:prstGeom prst="rect">
            <a:avLst/>
          </a:prstGeom>
          <a:noFill/>
          <a:ln>
            <a:noFill/>
          </a:ln>
        </p:spPr>
        <p:txBody>
          <a:bodyPr wrap="square" lIns="0" tIns="0" rIns="0" bIns="0" anchor="t">
            <a:spAutoFit/>
          </a:bodyPr>
          <a:lstStyle/>
          <a:p>
            <a:pPr algn="l"/>
            <a:r>
              <a:rPr sz="900">
                <a:solidFill>
                  <a:srgbClr val="FFFFFF"/>
                </a:solidFill>
                <a:latin typeface="Roboto"/>
              </a:rPr>
              <a:t>Comprehensive data; research
reports;  concept papers;
Higher Education and Work-
based Learning journal.</a:t>
            </a:r>
          </a:p>
        </p:txBody>
      </p:sp>
      <p:sp>
        <p:nvSpPr>
          <p:cNvPr id="88" name="TextBox 87">
            <a:extLst>
              <a:ext uri="{FF2B5EF4-FFF2-40B4-BE49-F238E27FC236}">
                <a16:creationId xmlns:a16="http://schemas.microsoft.com/office/drawing/2014/main" id="{FE4D38FB-9206-E8C4-19C2-E2D2926A91A3}"/>
              </a:ext>
            </a:extLst>
          </p:cNvPr>
          <p:cNvSpPr txBox="1"/>
          <p:nvPr/>
        </p:nvSpPr>
        <p:spPr>
          <a:xfrm>
            <a:off x="7103746" y="4949189"/>
            <a:ext cx="1465145" cy="184666"/>
          </a:xfrm>
          <a:prstGeom prst="rect">
            <a:avLst/>
          </a:prstGeom>
          <a:noFill/>
          <a:ln>
            <a:noFill/>
          </a:ln>
        </p:spPr>
        <p:txBody>
          <a:bodyPr wrap="square" lIns="0" tIns="0" rIns="0" bIns="0" anchor="t">
            <a:spAutoFit/>
          </a:bodyPr>
          <a:lstStyle/>
          <a:p>
            <a:pPr algn="l"/>
            <a:r>
              <a:rPr sz="1200" b="1">
                <a:solidFill>
                  <a:srgbClr val="FFFFFF"/>
                </a:solidFill>
                <a:latin typeface="Roboto"/>
              </a:rPr>
              <a:t>Knowledge Networks</a:t>
            </a:r>
          </a:p>
        </p:txBody>
      </p:sp>
      <p:sp>
        <p:nvSpPr>
          <p:cNvPr id="4" name="Text Placeholder 5">
            <a:extLst>
              <a:ext uri="{FF2B5EF4-FFF2-40B4-BE49-F238E27FC236}">
                <a16:creationId xmlns:a16="http://schemas.microsoft.com/office/drawing/2014/main" id="{3B0191C7-25F0-E488-71A3-689AF58CA8EB}"/>
              </a:ext>
            </a:extLst>
          </p:cNvPr>
          <p:cNvSpPr>
            <a:spLocks noGrp="1"/>
          </p:cNvSpPr>
          <p:nvPr>
            <p:ph type="body" sz="quarter" idx="15"/>
          </p:nvPr>
        </p:nvSpPr>
        <p:spPr>
          <a:xfrm>
            <a:off x="434780" y="1145628"/>
            <a:ext cx="11147621" cy="5454629"/>
          </a:xfrm>
        </p:spPr>
        <p:txBody>
          <a:bodyPr>
            <a:normAutofit/>
          </a:bodyPr>
          <a:lstStyle/>
          <a:p>
            <a:pPr marL="457200" indent="-457200">
              <a:buFontTx/>
              <a:buChar char="-"/>
            </a:pPr>
            <a:endParaRPr lang="en-GB" sz="2400" dirty="0">
              <a:latin typeface="Aptos" panose="020B0004020202020204" pitchFamily="34" charset="0"/>
            </a:endParaRPr>
          </a:p>
          <a:p>
            <a:pPr marL="457200" indent="-457200">
              <a:buFontTx/>
              <a:buChar char="-"/>
            </a:pPr>
            <a:endParaRPr lang="en-US" sz="2400" b="1" dirty="0">
              <a:latin typeface="Aptos" panose="020B0004020202020204" pitchFamily="34" charset="0"/>
            </a:endParaRPr>
          </a:p>
          <a:p>
            <a:pPr marL="457200" indent="-457200">
              <a:buFontTx/>
              <a:buChar char="-"/>
            </a:pPr>
            <a:endParaRPr lang="en-US" sz="2400" dirty="0">
              <a:latin typeface="Aptos" panose="020B0004020202020204" pitchFamily="34" charset="0"/>
            </a:endParaRPr>
          </a:p>
          <a:p>
            <a:pPr marL="457200" indent="-457200">
              <a:buFontTx/>
              <a:buChar char="-"/>
            </a:pPr>
            <a:endParaRPr lang="en-US" sz="2400" dirty="0">
              <a:latin typeface="Aptos" panose="020B0004020202020204" pitchFamily="34" charset="0"/>
            </a:endParaRPr>
          </a:p>
          <a:p>
            <a:pPr marL="457200" indent="-457200">
              <a:buFontTx/>
              <a:buChar char="-"/>
            </a:pPr>
            <a:endParaRPr lang="en-US" sz="2400" dirty="0">
              <a:latin typeface="Aptos" panose="020B0004020202020204" pitchFamily="34" charset="0"/>
            </a:endParaRPr>
          </a:p>
          <a:p>
            <a:pPr marL="457200" indent="-457200">
              <a:buFontTx/>
              <a:buChar char="-"/>
            </a:pPr>
            <a:endParaRPr lang="en-US" sz="2400" dirty="0">
              <a:latin typeface="Aptos" panose="020B0004020202020204" pitchFamily="34" charset="0"/>
            </a:endParaRPr>
          </a:p>
          <a:p>
            <a:endParaRPr lang="en-US" sz="2400" dirty="0">
              <a:latin typeface="Aptos" panose="020B0004020202020204" pitchFamily="34" charset="0"/>
            </a:endParaRPr>
          </a:p>
        </p:txBody>
      </p:sp>
      <p:sp>
        <p:nvSpPr>
          <p:cNvPr id="5" name="Text Placeholder 8">
            <a:extLst>
              <a:ext uri="{FF2B5EF4-FFF2-40B4-BE49-F238E27FC236}">
                <a16:creationId xmlns:a16="http://schemas.microsoft.com/office/drawing/2014/main" id="{8C0191A8-4FA9-4B1A-1F92-376E8DDAF73B}"/>
              </a:ext>
            </a:extLst>
          </p:cNvPr>
          <p:cNvSpPr txBox="1">
            <a:spLocks/>
          </p:cNvSpPr>
          <p:nvPr/>
        </p:nvSpPr>
        <p:spPr>
          <a:xfrm>
            <a:off x="178676" y="1040524"/>
            <a:ext cx="11372193" cy="5559734"/>
          </a:xfrm>
          <a:prstGeom prst="rect">
            <a:avLst/>
          </a:prstGeom>
        </p:spPr>
        <p:txBody>
          <a:bodyPr vert="horz" lIns="0" tIns="0" rIns="0" bIns="0" rtlCol="0">
            <a:normAutofit/>
          </a:bodyPr>
          <a:lstStyle>
            <a:lvl1pPr marL="342900" indent="-342900" algn="l" defTabSz="914400" rtl="0" eaLnBrk="1" latinLnBrk="0" hangingPunct="1">
              <a:lnSpc>
                <a:spcPct val="90000"/>
              </a:lnSpc>
              <a:spcBef>
                <a:spcPts val="1000"/>
              </a:spcBef>
              <a:buClr>
                <a:srgbClr val="FF00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70000"/>
              </a:lnSpc>
              <a:buFontTx/>
              <a:buChar char="-"/>
            </a:pPr>
            <a:endParaRPr lang="en-US" sz="2400" dirty="0">
              <a:latin typeface="Aptos" panose="020B0004020202020204" pitchFamily="34" charset="0"/>
              <a:cs typeface="Calibri Light" panose="020F0302020204030204" pitchFamily="34" charset="0"/>
            </a:endParaRPr>
          </a:p>
          <a:p>
            <a:pPr marL="457200" indent="-457200">
              <a:lnSpc>
                <a:spcPct val="70000"/>
              </a:lnSpc>
              <a:buFontTx/>
              <a:buChar char="-"/>
            </a:pPr>
            <a:r>
              <a:rPr lang="en-US" sz="2800" dirty="0">
                <a:latin typeface="Aptos" panose="020B0004020202020204" pitchFamily="34" charset="0"/>
                <a:cs typeface="Calibri Light" panose="020F0302020204030204" pitchFamily="34" charset="0"/>
              </a:rPr>
              <a:t>Presented on 11 June: Apprenticeships were only mentioned </a:t>
            </a:r>
            <a:r>
              <a:rPr lang="en-US" sz="2800" b="1" dirty="0">
                <a:solidFill>
                  <a:srgbClr val="C00000"/>
                </a:solidFill>
                <a:latin typeface="Aptos" panose="020B0004020202020204" pitchFamily="34" charset="0"/>
                <a:cs typeface="Calibri Light" panose="020F0302020204030204" pitchFamily="34" charset="0"/>
              </a:rPr>
              <a:t>once</a:t>
            </a:r>
            <a:r>
              <a:rPr lang="en-US" sz="2800" dirty="0">
                <a:latin typeface="Aptos" panose="020B0004020202020204" pitchFamily="34" charset="0"/>
                <a:cs typeface="Calibri Light" panose="020F0302020204030204" pitchFamily="34" charset="0"/>
              </a:rPr>
              <a:t> during this spending review, compared to </a:t>
            </a:r>
            <a:r>
              <a:rPr lang="en-US" sz="2800" b="1" dirty="0">
                <a:solidFill>
                  <a:srgbClr val="C00000"/>
                </a:solidFill>
                <a:latin typeface="Aptos" panose="020B0004020202020204" pitchFamily="34" charset="0"/>
                <a:cs typeface="Calibri Light" panose="020F0302020204030204" pitchFamily="34" charset="0"/>
              </a:rPr>
              <a:t>33</a:t>
            </a:r>
            <a:r>
              <a:rPr lang="en-US" sz="2800" dirty="0">
                <a:latin typeface="Aptos" panose="020B0004020202020204" pitchFamily="34" charset="0"/>
                <a:cs typeface="Calibri Light" panose="020F0302020204030204" pitchFamily="34" charset="0"/>
              </a:rPr>
              <a:t> last time. </a:t>
            </a:r>
          </a:p>
          <a:p>
            <a:pPr marL="457200" indent="-457200">
              <a:lnSpc>
                <a:spcPct val="70000"/>
              </a:lnSpc>
              <a:buFontTx/>
              <a:buChar char="-"/>
            </a:pPr>
            <a:r>
              <a:rPr lang="en-US" sz="2800" dirty="0">
                <a:latin typeface="Aptos" panose="020B0004020202020204" pitchFamily="34" charset="0"/>
                <a:cs typeface="Calibri Light" panose="020F0302020204030204" pitchFamily="34" charset="0"/>
              </a:rPr>
              <a:t>The focus of the review was </a:t>
            </a:r>
            <a:r>
              <a:rPr lang="en-US" sz="2800" b="1" dirty="0">
                <a:solidFill>
                  <a:srgbClr val="C00000"/>
                </a:solidFill>
                <a:latin typeface="Aptos" panose="020B0004020202020204" pitchFamily="34" charset="0"/>
                <a:cs typeface="Calibri Light" panose="020F0302020204030204" pitchFamily="34" charset="0"/>
              </a:rPr>
              <a:t>skills</a:t>
            </a:r>
            <a:r>
              <a:rPr lang="en-US" sz="2800" dirty="0">
                <a:latin typeface="Aptos" panose="020B0004020202020204" pitchFamily="34" charset="0"/>
                <a:cs typeface="Calibri Light" panose="020F0302020204030204" pitchFamily="34" charset="0"/>
              </a:rPr>
              <a:t>, </a:t>
            </a:r>
            <a:r>
              <a:rPr lang="en-US" sz="2800" u="sng" dirty="0">
                <a:latin typeface="Aptos" panose="020B0004020202020204" pitchFamily="34" charset="0"/>
                <a:cs typeface="Calibri Light" panose="020F0302020204030204" pitchFamily="34" charset="0"/>
              </a:rPr>
              <a:t>not</a:t>
            </a:r>
            <a:r>
              <a:rPr lang="en-US" sz="2800" dirty="0">
                <a:latin typeface="Aptos" panose="020B0004020202020204" pitchFamily="34" charset="0"/>
                <a:cs typeface="Calibri Light" panose="020F0302020204030204" pitchFamily="34" charset="0"/>
              </a:rPr>
              <a:t> apprenticeships as it was before. </a:t>
            </a:r>
          </a:p>
          <a:p>
            <a:pPr marL="457200" indent="-457200">
              <a:lnSpc>
                <a:spcPct val="70000"/>
              </a:lnSpc>
              <a:buFontTx/>
              <a:buChar char="-"/>
            </a:pPr>
            <a:r>
              <a:rPr lang="en-US" sz="2800" i="1" dirty="0">
                <a:latin typeface="Aptos" panose="020B0004020202020204" pitchFamily="34" charset="0"/>
                <a:cs typeface="Calibri Light" panose="020F0302020204030204" pitchFamily="34" charset="0"/>
              </a:rPr>
              <a:t>Additional </a:t>
            </a:r>
            <a:r>
              <a:rPr lang="en-US" sz="2800" b="1" dirty="0">
                <a:solidFill>
                  <a:srgbClr val="C00000"/>
                </a:solidFill>
                <a:latin typeface="Aptos" panose="020B0004020202020204" pitchFamily="34" charset="0"/>
                <a:cs typeface="Calibri Light" panose="020F0302020204030204" pitchFamily="34" charset="0"/>
              </a:rPr>
              <a:t>£1.2BN for FE and Skills </a:t>
            </a:r>
            <a:r>
              <a:rPr lang="en-US" sz="2800" dirty="0">
                <a:latin typeface="Aptos" panose="020B0004020202020204" pitchFamily="34" charset="0"/>
                <a:cs typeface="Calibri Light" panose="020F0302020204030204" pitchFamily="34" charset="0"/>
              </a:rPr>
              <a:t>supporting 1M plus young people into training and apprenticeships ; also 5% of savings and efficiencies</a:t>
            </a:r>
          </a:p>
          <a:p>
            <a:pPr marL="457200" indent="-457200">
              <a:lnSpc>
                <a:spcPct val="70000"/>
              </a:lnSpc>
              <a:buFontTx/>
              <a:buChar char="-"/>
            </a:pPr>
            <a:r>
              <a:rPr lang="en-US" sz="2800" dirty="0">
                <a:latin typeface="Aptos" panose="020B0004020202020204" pitchFamily="34" charset="0"/>
                <a:cs typeface="Calibri Light" panose="020F0302020204030204" pitchFamily="34" charset="0"/>
              </a:rPr>
              <a:t>Priorities: health, security and, </a:t>
            </a:r>
            <a:r>
              <a:rPr lang="en-US" sz="2800" dirty="0" err="1">
                <a:latin typeface="Aptos" panose="020B0004020202020204" pitchFamily="34" charset="0"/>
                <a:cs typeface="Calibri Light" panose="020F0302020204030204" pitchFamily="34" charset="0"/>
              </a:rPr>
              <a:t>defence</a:t>
            </a:r>
            <a:r>
              <a:rPr lang="en-US" sz="2800" dirty="0">
                <a:latin typeface="Aptos" panose="020B0004020202020204" pitchFamily="34" charset="0"/>
                <a:cs typeface="Calibri Light" panose="020F0302020204030204" pitchFamily="34" charset="0"/>
              </a:rPr>
              <a:t>, with AI and nuclear</a:t>
            </a:r>
          </a:p>
          <a:p>
            <a:pPr marL="457200" indent="-457200">
              <a:lnSpc>
                <a:spcPct val="70000"/>
              </a:lnSpc>
              <a:buFontTx/>
              <a:buChar char="-"/>
            </a:pPr>
            <a:r>
              <a:rPr lang="en-US" sz="2800" dirty="0">
                <a:latin typeface="Aptos" panose="020B0004020202020204" pitchFamily="34" charset="0"/>
                <a:cs typeface="Calibri Light" panose="020F0302020204030204" pitchFamily="34" charset="0"/>
              </a:rPr>
              <a:t>Government’s </a:t>
            </a:r>
            <a:r>
              <a:rPr lang="en-US" sz="2800" b="1" dirty="0">
                <a:solidFill>
                  <a:srgbClr val="C00000"/>
                </a:solidFill>
                <a:latin typeface="Aptos" panose="020B0004020202020204" pitchFamily="34" charset="0"/>
                <a:cs typeface="Calibri Light" panose="020F0302020204030204" pitchFamily="34" charset="0"/>
              </a:rPr>
              <a:t>devolution white paper</a:t>
            </a:r>
            <a:r>
              <a:rPr lang="en-US" sz="2800" dirty="0">
                <a:latin typeface="Aptos" panose="020B0004020202020204" pitchFamily="34" charset="0"/>
                <a:cs typeface="Calibri Light" panose="020F0302020204030204" pitchFamily="34" charset="0"/>
              </a:rPr>
              <a:t>: West Midlands and Greater Manchester mayors first ‘trailblazers’ to get combined funding sources including adult skills into one pot</a:t>
            </a:r>
          </a:p>
          <a:p>
            <a:pPr marL="457200" indent="-457200">
              <a:lnSpc>
                <a:spcPct val="70000"/>
              </a:lnSpc>
              <a:buFontTx/>
              <a:buChar char="-"/>
            </a:pPr>
            <a:r>
              <a:rPr lang="en-US" sz="2800" b="1" dirty="0">
                <a:solidFill>
                  <a:srgbClr val="C00000"/>
                </a:solidFill>
                <a:latin typeface="Aptos" panose="020B0004020202020204" pitchFamily="34" charset="0"/>
                <a:cs typeface="Calibri Light" panose="020F0302020204030204" pitchFamily="34" charset="0"/>
              </a:rPr>
              <a:t>Integrated settlements </a:t>
            </a:r>
            <a:r>
              <a:rPr lang="en-US" sz="2800" dirty="0">
                <a:latin typeface="Aptos" panose="020B0004020202020204" pitchFamily="34" charset="0"/>
                <a:cs typeface="Calibri Light" panose="020F0302020204030204" pitchFamily="34" charset="0"/>
              </a:rPr>
              <a:t>2026-27: Greater London Authority and mayoral strategic authorities in West Yorkshire, South Yorkshire, North East and Liverpool City Regions</a:t>
            </a:r>
          </a:p>
          <a:p>
            <a:pPr marL="800100" lvl="1" indent="-457200">
              <a:lnSpc>
                <a:spcPct val="70000"/>
              </a:lnSpc>
              <a:buFontTx/>
              <a:buChar char="-"/>
            </a:pPr>
            <a:r>
              <a:rPr lang="en-US" dirty="0">
                <a:solidFill>
                  <a:srgbClr val="C00000"/>
                </a:solidFill>
                <a:latin typeface="Aptos" panose="020B0004020202020204" pitchFamily="34" charset="0"/>
                <a:cs typeface="Calibri Light" panose="020F0302020204030204" pitchFamily="34" charset="0"/>
              </a:rPr>
              <a:t>DfE considering scrapping adult skills funding for non-devolved areas from 2026 as part of efficiency savings and to provide more money for IS-8</a:t>
            </a:r>
          </a:p>
          <a:p>
            <a:pPr marL="457200" indent="-457200">
              <a:lnSpc>
                <a:spcPct val="70000"/>
              </a:lnSpc>
              <a:buFontTx/>
              <a:buChar char="-"/>
            </a:pPr>
            <a:endParaRPr lang="en-US" sz="2400" dirty="0">
              <a:latin typeface="Aptos" panose="020B0004020202020204" pitchFamily="34" charset="0"/>
              <a:cs typeface="Calibri Light" panose="020F0302020204030204" pitchFamily="34" charset="0"/>
            </a:endParaRPr>
          </a:p>
          <a:p>
            <a:pPr marL="457200" indent="-457200">
              <a:lnSpc>
                <a:spcPct val="70000"/>
              </a:lnSpc>
              <a:buFontTx/>
              <a:buChar char="-"/>
            </a:pPr>
            <a:endParaRPr lang="en-US" sz="2400" dirty="0">
              <a:latin typeface="Aptos" panose="020B0004020202020204" pitchFamily="34" charset="0"/>
              <a:cs typeface="Calibri Light" panose="020F0302020204030204" pitchFamily="34" charset="0"/>
            </a:endParaRPr>
          </a:p>
          <a:p>
            <a:pPr marL="457200" indent="-457200">
              <a:lnSpc>
                <a:spcPct val="70000"/>
              </a:lnSpc>
              <a:buFontTx/>
              <a:buChar char="-"/>
            </a:pPr>
            <a:endParaRPr lang="en-US" sz="2400" dirty="0">
              <a:latin typeface="Aptos" panose="020B0004020202020204" pitchFamily="34" charset="0"/>
              <a:cs typeface="Calibri Light" panose="020F0302020204030204" pitchFamily="34" charset="0"/>
            </a:endParaRPr>
          </a:p>
          <a:p>
            <a:pPr marL="457200" indent="-457200">
              <a:lnSpc>
                <a:spcPct val="70000"/>
              </a:lnSpc>
              <a:buFontTx/>
              <a:buChar char="-"/>
            </a:pPr>
            <a:endParaRPr lang="en-US" sz="2400" i="1" dirty="0">
              <a:latin typeface="Aptos" panose="020B0004020202020204" pitchFamily="34" charset="0"/>
              <a:cs typeface="Calibri Light" panose="020F0302020204030204" pitchFamily="34" charset="0"/>
            </a:endParaRPr>
          </a:p>
          <a:p>
            <a:pPr marL="457200" indent="-457200">
              <a:lnSpc>
                <a:spcPct val="70000"/>
              </a:lnSpc>
              <a:buFontTx/>
              <a:buChar char="-"/>
            </a:pPr>
            <a:endParaRPr lang="en-US" sz="2400" i="1" dirty="0">
              <a:latin typeface="Aptos" panose="020B0004020202020204" pitchFamily="34" charset="0"/>
              <a:cs typeface="Calibri Light" panose="020F0302020204030204" pitchFamily="34" charset="0"/>
            </a:endParaRPr>
          </a:p>
          <a:p>
            <a:endParaRPr lang="en-US" dirty="0">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87724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82EE5-9053-2DE6-17D7-E93865EA2E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90BCC-6D4B-A586-073C-55DA31606758}"/>
              </a:ext>
            </a:extLst>
          </p:cNvPr>
          <p:cNvSpPr>
            <a:spLocks noGrp="1"/>
          </p:cNvSpPr>
          <p:nvPr>
            <p:ph type="ctrTitle"/>
          </p:nvPr>
        </p:nvSpPr>
        <p:spPr/>
        <p:txBody>
          <a:bodyPr/>
          <a:lstStyle/>
          <a:p>
            <a:pPr defTabSz="643006"/>
            <a:r>
              <a:rPr lang="en-GB" b="1" dirty="0">
                <a:solidFill>
                  <a:srgbClr val="C00000"/>
                </a:solidFill>
                <a:latin typeface="Aptos" panose="020B0004020202020204" pitchFamily="34" charset="0"/>
              </a:rPr>
              <a:t>1b. </a:t>
            </a:r>
            <a:r>
              <a:rPr lang="en-GB" sz="4000" b="1" dirty="0">
                <a:latin typeface="Aptos" panose="020B0004020202020204" pitchFamily="34" charset="0"/>
              </a:rPr>
              <a:t>Apprenticeships</a:t>
            </a:r>
            <a:endParaRPr lang="en-US" sz="4000" b="1" dirty="0">
              <a:latin typeface="Aptos" panose="020B0004020202020204" pitchFamily="34" charset="0"/>
            </a:endParaRPr>
          </a:p>
        </p:txBody>
      </p:sp>
      <p:sp>
        <p:nvSpPr>
          <p:cNvPr id="7" name="Text Placeholder 6">
            <a:extLst>
              <a:ext uri="{FF2B5EF4-FFF2-40B4-BE49-F238E27FC236}">
                <a16:creationId xmlns:a16="http://schemas.microsoft.com/office/drawing/2014/main" id="{5FD5AA9A-0863-465C-B700-F4243DA93AD7}"/>
              </a:ext>
            </a:extLst>
          </p:cNvPr>
          <p:cNvSpPr>
            <a:spLocks noGrp="1"/>
          </p:cNvSpPr>
          <p:nvPr>
            <p:ph type="body" sz="quarter" idx="13"/>
          </p:nvPr>
        </p:nvSpPr>
        <p:spPr>
          <a:prstGeom prst="rect">
            <a:avLst/>
          </a:prstGeom>
        </p:spPr>
        <p:txBody>
          <a:bodyPr/>
          <a:lstStyle/>
          <a:p>
            <a:r>
              <a:rPr lang="en-US" dirty="0"/>
              <a:t>ATC Conference March 2025</a:t>
            </a:r>
          </a:p>
        </p:txBody>
      </p:sp>
      <p:sp>
        <p:nvSpPr>
          <p:cNvPr id="3" name="TextBox 2">
            <a:extLst>
              <a:ext uri="{FF2B5EF4-FFF2-40B4-BE49-F238E27FC236}">
                <a16:creationId xmlns:a16="http://schemas.microsoft.com/office/drawing/2014/main" id="{9D3F53B9-3C39-978B-AFD2-7FC8B2D96185}"/>
              </a:ext>
            </a:extLst>
          </p:cNvPr>
          <p:cNvSpPr txBox="1"/>
          <p:nvPr/>
        </p:nvSpPr>
        <p:spPr>
          <a:xfrm>
            <a:off x="434780" y="6499495"/>
            <a:ext cx="1530654" cy="369332"/>
          </a:xfrm>
          <a:prstGeom prst="rect">
            <a:avLst/>
          </a:prstGeom>
          <a:solidFill>
            <a:schemeClr val="bg1"/>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id="{7033E763-56B0-7465-D07F-CF04C202298A}"/>
              </a:ext>
            </a:extLst>
          </p:cNvPr>
          <p:cNvSpPr txBox="1"/>
          <p:nvPr/>
        </p:nvSpPr>
        <p:spPr>
          <a:xfrm>
            <a:off x="7103746" y="1245870"/>
            <a:ext cx="674865" cy="184666"/>
          </a:xfrm>
          <a:prstGeom prst="rect">
            <a:avLst/>
          </a:prstGeom>
          <a:noFill/>
          <a:ln>
            <a:noFill/>
          </a:ln>
        </p:spPr>
        <p:txBody>
          <a:bodyPr wrap="square" lIns="0" tIns="0" rIns="0" bIns="0" anchor="t">
            <a:spAutoFit/>
          </a:bodyPr>
          <a:lstStyle/>
          <a:p>
            <a:pPr algn="l"/>
            <a:r>
              <a:rPr sz="1200" b="1">
                <a:solidFill>
                  <a:srgbClr val="FFFFFF"/>
                </a:solidFill>
                <a:latin typeface="Roboto"/>
              </a:rPr>
              <a:t>Advocacy</a:t>
            </a:r>
          </a:p>
        </p:txBody>
      </p:sp>
      <p:sp>
        <p:nvSpPr>
          <p:cNvPr id="82" name="TextBox 81">
            <a:extLst>
              <a:ext uri="{FF2B5EF4-FFF2-40B4-BE49-F238E27FC236}">
                <a16:creationId xmlns:a16="http://schemas.microsoft.com/office/drawing/2014/main" id="{65CF2F07-D873-BB40-9A66-34AA54A8BAAB}"/>
              </a:ext>
            </a:extLst>
          </p:cNvPr>
          <p:cNvSpPr txBox="1"/>
          <p:nvPr/>
        </p:nvSpPr>
        <p:spPr>
          <a:xfrm>
            <a:off x="7103745" y="2434589"/>
            <a:ext cx="1502014" cy="184666"/>
          </a:xfrm>
          <a:prstGeom prst="rect">
            <a:avLst/>
          </a:prstGeom>
          <a:noFill/>
          <a:ln>
            <a:noFill/>
          </a:ln>
        </p:spPr>
        <p:txBody>
          <a:bodyPr wrap="square" lIns="0" tIns="0" rIns="0" bIns="0" anchor="t">
            <a:spAutoFit/>
          </a:bodyPr>
          <a:lstStyle/>
          <a:p>
            <a:pPr algn="l"/>
            <a:r>
              <a:rPr sz="1200" b="1">
                <a:solidFill>
                  <a:srgbClr val="FFFFFF"/>
                </a:solidFill>
                <a:latin typeface="Roboto"/>
              </a:rPr>
              <a:t>Membership Services</a:t>
            </a:r>
          </a:p>
        </p:txBody>
      </p:sp>
      <p:sp>
        <p:nvSpPr>
          <p:cNvPr id="83" name="TextBox 82">
            <a:extLst>
              <a:ext uri="{FF2B5EF4-FFF2-40B4-BE49-F238E27FC236}">
                <a16:creationId xmlns:a16="http://schemas.microsoft.com/office/drawing/2014/main" id="{1D93E65B-BCDF-F1DB-22A5-DD410C7EFB93}"/>
              </a:ext>
            </a:extLst>
          </p:cNvPr>
          <p:cNvSpPr txBox="1"/>
          <p:nvPr/>
        </p:nvSpPr>
        <p:spPr>
          <a:xfrm>
            <a:off x="7103746" y="2705099"/>
            <a:ext cx="1702389" cy="553998"/>
          </a:xfrm>
          <a:prstGeom prst="rect">
            <a:avLst/>
          </a:prstGeom>
          <a:noFill/>
          <a:ln>
            <a:noFill/>
          </a:ln>
        </p:spPr>
        <p:txBody>
          <a:bodyPr wrap="square" lIns="0" tIns="0" rIns="0" bIns="0" anchor="t">
            <a:spAutoFit/>
          </a:bodyPr>
          <a:lstStyle/>
          <a:p>
            <a:pPr algn="l"/>
            <a:r>
              <a:rPr sz="900">
                <a:solidFill>
                  <a:srgbClr val="FFFFFF"/>
                </a:solidFill>
                <a:latin typeface="Roboto"/>
              </a:rPr>
              <a:t>Support on  quality
enhancements; policy, practice
and pedagogy; new technologies;
compliance and regulation.</a:t>
            </a:r>
          </a:p>
        </p:txBody>
      </p:sp>
      <p:sp>
        <p:nvSpPr>
          <p:cNvPr id="85" name="TextBox 84">
            <a:extLst>
              <a:ext uri="{FF2B5EF4-FFF2-40B4-BE49-F238E27FC236}">
                <a16:creationId xmlns:a16="http://schemas.microsoft.com/office/drawing/2014/main" id="{DD92722B-4EF8-B1A2-6557-27AAA92AC47E}"/>
              </a:ext>
            </a:extLst>
          </p:cNvPr>
          <p:cNvSpPr txBox="1"/>
          <p:nvPr/>
        </p:nvSpPr>
        <p:spPr>
          <a:xfrm>
            <a:off x="7103746" y="5219700"/>
            <a:ext cx="1513235" cy="276999"/>
          </a:xfrm>
          <a:prstGeom prst="rect">
            <a:avLst/>
          </a:prstGeom>
          <a:noFill/>
          <a:ln>
            <a:noFill/>
          </a:ln>
        </p:spPr>
        <p:txBody>
          <a:bodyPr wrap="square" lIns="0" tIns="0" rIns="0" bIns="0" anchor="t">
            <a:spAutoFit/>
          </a:bodyPr>
          <a:lstStyle/>
          <a:p>
            <a:pPr algn="l"/>
            <a:r>
              <a:rPr sz="900">
                <a:solidFill>
                  <a:srgbClr val="FFFFFF"/>
                </a:solidFill>
                <a:latin typeface="Roboto"/>
              </a:rPr>
              <a:t>Sharing successful practices
through knowledge networks.</a:t>
            </a:r>
          </a:p>
        </p:txBody>
      </p:sp>
      <p:sp>
        <p:nvSpPr>
          <p:cNvPr id="86" name="TextBox 85">
            <a:extLst>
              <a:ext uri="{FF2B5EF4-FFF2-40B4-BE49-F238E27FC236}">
                <a16:creationId xmlns:a16="http://schemas.microsoft.com/office/drawing/2014/main" id="{CC970C0A-2D4F-EBA1-2908-B27934797F03}"/>
              </a:ext>
            </a:extLst>
          </p:cNvPr>
          <p:cNvSpPr txBox="1"/>
          <p:nvPr/>
        </p:nvSpPr>
        <p:spPr>
          <a:xfrm>
            <a:off x="7103745" y="3623309"/>
            <a:ext cx="1295226" cy="184666"/>
          </a:xfrm>
          <a:prstGeom prst="rect">
            <a:avLst/>
          </a:prstGeom>
          <a:noFill/>
          <a:ln>
            <a:noFill/>
          </a:ln>
        </p:spPr>
        <p:txBody>
          <a:bodyPr wrap="square" lIns="0" tIns="0" rIns="0" bIns="0" anchor="t">
            <a:spAutoFit/>
          </a:bodyPr>
          <a:lstStyle/>
          <a:p>
            <a:pPr algn="l"/>
            <a:r>
              <a:rPr sz="1200" b="1">
                <a:solidFill>
                  <a:srgbClr val="FFFFFF"/>
                </a:solidFill>
                <a:latin typeface="Roboto"/>
              </a:rPr>
              <a:t>Data and Research</a:t>
            </a:r>
          </a:p>
        </p:txBody>
      </p:sp>
      <p:sp>
        <p:nvSpPr>
          <p:cNvPr id="87" name="TextBox 86">
            <a:extLst>
              <a:ext uri="{FF2B5EF4-FFF2-40B4-BE49-F238E27FC236}">
                <a16:creationId xmlns:a16="http://schemas.microsoft.com/office/drawing/2014/main" id="{62B4CD75-A2DB-96F0-C522-DF372E565A59}"/>
              </a:ext>
            </a:extLst>
          </p:cNvPr>
          <p:cNvSpPr txBox="1"/>
          <p:nvPr/>
        </p:nvSpPr>
        <p:spPr>
          <a:xfrm>
            <a:off x="7103745" y="3893819"/>
            <a:ext cx="1556516" cy="553998"/>
          </a:xfrm>
          <a:prstGeom prst="rect">
            <a:avLst/>
          </a:prstGeom>
          <a:noFill/>
          <a:ln>
            <a:noFill/>
          </a:ln>
        </p:spPr>
        <p:txBody>
          <a:bodyPr wrap="square" lIns="0" tIns="0" rIns="0" bIns="0" anchor="t">
            <a:spAutoFit/>
          </a:bodyPr>
          <a:lstStyle/>
          <a:p>
            <a:pPr algn="l"/>
            <a:r>
              <a:rPr sz="900">
                <a:solidFill>
                  <a:srgbClr val="FFFFFF"/>
                </a:solidFill>
                <a:latin typeface="Roboto"/>
              </a:rPr>
              <a:t>Comprehensive data; research
reports;  concept papers;
Higher Education and Work-
based Learning journal.</a:t>
            </a:r>
          </a:p>
        </p:txBody>
      </p:sp>
      <p:sp>
        <p:nvSpPr>
          <p:cNvPr id="88" name="TextBox 87">
            <a:extLst>
              <a:ext uri="{FF2B5EF4-FFF2-40B4-BE49-F238E27FC236}">
                <a16:creationId xmlns:a16="http://schemas.microsoft.com/office/drawing/2014/main" id="{B30CAFEA-FE48-B6B5-6B68-465A0204F7AA}"/>
              </a:ext>
            </a:extLst>
          </p:cNvPr>
          <p:cNvSpPr txBox="1"/>
          <p:nvPr/>
        </p:nvSpPr>
        <p:spPr>
          <a:xfrm>
            <a:off x="7103746" y="4949189"/>
            <a:ext cx="1465145" cy="184666"/>
          </a:xfrm>
          <a:prstGeom prst="rect">
            <a:avLst/>
          </a:prstGeom>
          <a:noFill/>
          <a:ln>
            <a:noFill/>
          </a:ln>
        </p:spPr>
        <p:txBody>
          <a:bodyPr wrap="square" lIns="0" tIns="0" rIns="0" bIns="0" anchor="t">
            <a:spAutoFit/>
          </a:bodyPr>
          <a:lstStyle/>
          <a:p>
            <a:pPr algn="l"/>
            <a:r>
              <a:rPr sz="1200" b="1">
                <a:solidFill>
                  <a:srgbClr val="FFFFFF"/>
                </a:solidFill>
                <a:latin typeface="Roboto"/>
              </a:rPr>
              <a:t>Knowledge Networks</a:t>
            </a:r>
          </a:p>
        </p:txBody>
      </p:sp>
      <p:sp>
        <p:nvSpPr>
          <p:cNvPr id="8" name="Text Placeholder 8">
            <a:extLst>
              <a:ext uri="{FF2B5EF4-FFF2-40B4-BE49-F238E27FC236}">
                <a16:creationId xmlns:a16="http://schemas.microsoft.com/office/drawing/2014/main" id="{3EB8BD98-C741-40DC-ADB1-DD859D2FE5B5}"/>
              </a:ext>
            </a:extLst>
          </p:cNvPr>
          <p:cNvSpPr>
            <a:spLocks noGrp="1"/>
          </p:cNvSpPr>
          <p:nvPr/>
        </p:nvSpPr>
        <p:spPr>
          <a:xfrm>
            <a:off x="254176" y="949569"/>
            <a:ext cx="11683647" cy="5775695"/>
          </a:xfrm>
          <a:prstGeom prst="rect">
            <a:avLst/>
          </a:prstGeom>
        </p:spPr>
        <p:txBody>
          <a:bodyPr vert="horz" lIns="0" tIns="0" rIns="0" bIns="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70000"/>
              </a:lnSpc>
              <a:buFontTx/>
              <a:buChar char="-"/>
            </a:pPr>
            <a:endParaRPr lang="en-GB" dirty="0">
              <a:latin typeface="Calibri Light" panose="020F0302020204030204" pitchFamily="34" charset="0"/>
              <a:cs typeface="Calibri Light" panose="020F0302020204030204" pitchFamily="34" charset="0"/>
            </a:endParaRPr>
          </a:p>
          <a:p>
            <a:pPr marL="457200" indent="-457200">
              <a:lnSpc>
                <a:spcPct val="70000"/>
              </a:lnSpc>
              <a:buFontTx/>
              <a:buChar char="-"/>
            </a:pPr>
            <a:endParaRPr lang="en-GB" dirty="0">
              <a:solidFill>
                <a:srgbClr val="C00000"/>
              </a:solidFill>
              <a:latin typeface="Aptos" panose="020B0004020202020204" pitchFamily="34" charset="0"/>
              <a:cs typeface="Calibri Light" panose="020F0302020204030204" pitchFamily="34" charset="0"/>
            </a:endParaRPr>
          </a:p>
          <a:p>
            <a:pPr marL="800100" lvl="1" indent="-457200">
              <a:buFontTx/>
              <a:buChar char="-"/>
            </a:pPr>
            <a:r>
              <a:rPr lang="en-GB" sz="8600" b="1" dirty="0">
                <a:solidFill>
                  <a:srgbClr val="C00000"/>
                </a:solidFill>
                <a:latin typeface="Aptos" panose="020B0004020202020204" pitchFamily="34" charset="0"/>
                <a:cs typeface="Calibri Light" panose="020F0302020204030204" pitchFamily="34" charset="0"/>
              </a:rPr>
              <a:t>Level 7</a:t>
            </a:r>
            <a:r>
              <a:rPr lang="en-GB" sz="8600" dirty="0">
                <a:latin typeface="Aptos" panose="020B0004020202020204" pitchFamily="34" charset="0"/>
                <a:cs typeface="Calibri Light" panose="020F0302020204030204" pitchFamily="34" charset="0"/>
              </a:rPr>
              <a:t> – it is not the end of the story!</a:t>
            </a:r>
          </a:p>
          <a:p>
            <a:pPr marL="800100" lvl="1" indent="-457200">
              <a:buClr>
                <a:srgbClr val="C00000"/>
              </a:buClr>
              <a:buFontTx/>
              <a:buChar char="-"/>
            </a:pPr>
            <a:r>
              <a:rPr lang="en-GB" sz="8600" dirty="0">
                <a:latin typeface="Aptos" panose="020B0004020202020204" pitchFamily="34" charset="0"/>
                <a:cs typeface="Calibri Light" panose="020F0302020204030204" pitchFamily="34" charset="0"/>
              </a:rPr>
              <a:t>Announcement 27 May presented the reforms as ‘rebalancing’ the apprenticeship budget ‘towards training at lower levels, where it can have the greatest impact’</a:t>
            </a:r>
          </a:p>
          <a:p>
            <a:pPr marL="800100" lvl="1" indent="-457200">
              <a:buClr>
                <a:srgbClr val="C00000"/>
              </a:buClr>
              <a:buFontTx/>
              <a:buChar char="-"/>
            </a:pPr>
            <a:r>
              <a:rPr lang="en-GB" sz="8600" dirty="0">
                <a:latin typeface="Aptos" panose="020B0004020202020204" pitchFamily="34" charset="0"/>
                <a:cs typeface="Calibri Light" panose="020F0302020204030204" pitchFamily="34" charset="0"/>
              </a:rPr>
              <a:t>UVAC with partners is strengthening the case for L7 through new angles, including:</a:t>
            </a:r>
          </a:p>
          <a:p>
            <a:pPr marL="1257300" lvl="2" indent="-457200">
              <a:buClr>
                <a:srgbClr val="C00000"/>
              </a:buClr>
              <a:buFontTx/>
              <a:buChar char="-"/>
            </a:pPr>
            <a:r>
              <a:rPr lang="en-GB" sz="8200" dirty="0">
                <a:latin typeface="Aptos" panose="020B0004020202020204" pitchFamily="34" charset="0"/>
                <a:cs typeface="Calibri Light" panose="020F0302020204030204" pitchFamily="34" charset="0"/>
              </a:rPr>
              <a:t>Exploring how to measure the impact on employers who are no longer using L7</a:t>
            </a:r>
          </a:p>
          <a:p>
            <a:pPr marL="1257300" lvl="2" indent="-457200">
              <a:buClr>
                <a:srgbClr val="C00000"/>
              </a:buClr>
              <a:buFontTx/>
              <a:buChar char="-"/>
            </a:pPr>
            <a:r>
              <a:rPr lang="en-GB" sz="8200" dirty="0">
                <a:latin typeface="Aptos" panose="020B0004020202020204" pitchFamily="34" charset="0"/>
                <a:cs typeface="Calibri Light" panose="020F0302020204030204" pitchFamily="34" charset="0"/>
              </a:rPr>
              <a:t>Gathering intel on how employers are responding, or what they may do without access to L7 funding</a:t>
            </a:r>
          </a:p>
          <a:p>
            <a:pPr marL="800100" lvl="1" indent="-457200">
              <a:buClr>
                <a:srgbClr val="C00000"/>
              </a:buClr>
              <a:buFontTx/>
              <a:buChar char="-"/>
            </a:pPr>
            <a:r>
              <a:rPr lang="en-GB" sz="8600" dirty="0">
                <a:latin typeface="Aptos" panose="020B0004020202020204" pitchFamily="34" charset="0"/>
                <a:cs typeface="Calibri Light" panose="020F0302020204030204" pitchFamily="34" charset="0"/>
              </a:rPr>
              <a:t>We will </a:t>
            </a:r>
            <a:r>
              <a:rPr lang="en-GB" sz="8600" dirty="0">
                <a:solidFill>
                  <a:srgbClr val="C00000"/>
                </a:solidFill>
                <a:latin typeface="Aptos" panose="020B0004020202020204" pitchFamily="34" charset="0"/>
                <a:cs typeface="Calibri Light" panose="020F0302020204030204" pitchFamily="34" charset="0"/>
              </a:rPr>
              <a:t>remain proactive in the L6 space</a:t>
            </a:r>
            <a:r>
              <a:rPr lang="en-GB" sz="8600" dirty="0">
                <a:latin typeface="Aptos" panose="020B0004020202020204" pitchFamily="34" charset="0"/>
                <a:cs typeface="Calibri Light" panose="020F0302020204030204" pitchFamily="34" charset="0"/>
              </a:rPr>
              <a:t>, even though there has been no formal indication of change from DfE</a:t>
            </a:r>
          </a:p>
          <a:p>
            <a:pPr marL="1257300" lvl="2" indent="-457200">
              <a:buClr>
                <a:srgbClr val="C00000"/>
              </a:buClr>
              <a:buFontTx/>
              <a:buChar char="-"/>
            </a:pPr>
            <a:r>
              <a:rPr lang="en-GB" sz="8200" dirty="0">
                <a:latin typeface="Aptos" panose="020B0004020202020204" pitchFamily="34" charset="0"/>
                <a:cs typeface="Calibri Light" panose="020F0302020204030204" pitchFamily="34" charset="0"/>
              </a:rPr>
              <a:t>We are working on a Level 6 top-line briefing (not a letter) to Ministers and officials - carefully distinct from our L7 messaging. </a:t>
            </a:r>
          </a:p>
          <a:p>
            <a:pPr marL="800100" lvl="1" indent="-457200">
              <a:buClr>
                <a:srgbClr val="C00000"/>
              </a:buClr>
              <a:buFontTx/>
              <a:buChar char="-"/>
            </a:pPr>
            <a:r>
              <a:rPr lang="en-GB" sz="8600" dirty="0">
                <a:latin typeface="Aptos" panose="020B0004020202020204" pitchFamily="34" charset="0"/>
                <a:cs typeface="Calibri Light" panose="020F0302020204030204" pitchFamily="34" charset="0"/>
              </a:rPr>
              <a:t>This will:</a:t>
            </a:r>
          </a:p>
          <a:p>
            <a:pPr marL="1257300" lvl="2" indent="-457200">
              <a:buClr>
                <a:srgbClr val="C00000"/>
              </a:buClr>
              <a:buFontTx/>
              <a:buChar char="-"/>
            </a:pPr>
            <a:r>
              <a:rPr lang="en-GB" sz="8200" dirty="0">
                <a:solidFill>
                  <a:srgbClr val="C00000"/>
                </a:solidFill>
                <a:latin typeface="Aptos" panose="020B0004020202020204" pitchFamily="34" charset="0"/>
                <a:cs typeface="Calibri Light" panose="020F0302020204030204" pitchFamily="34" charset="0"/>
              </a:rPr>
              <a:t>Make the case for protecting L6 </a:t>
            </a:r>
            <a:r>
              <a:rPr lang="en-GB" sz="8200" dirty="0">
                <a:latin typeface="Aptos" panose="020B0004020202020204" pitchFamily="34" charset="0"/>
                <a:cs typeface="Calibri Light" panose="020F0302020204030204" pitchFamily="34" charset="0"/>
              </a:rPr>
              <a:t>while aligning with the current direction of travel (e.g. shorter, more flexible provision)</a:t>
            </a:r>
          </a:p>
          <a:p>
            <a:pPr marL="1257300" lvl="2" indent="-457200">
              <a:buClr>
                <a:srgbClr val="C00000"/>
              </a:buClr>
              <a:buFontTx/>
              <a:buChar char="-"/>
            </a:pPr>
            <a:r>
              <a:rPr lang="en-GB" sz="8200" dirty="0">
                <a:latin typeface="Aptos" panose="020B0004020202020204" pitchFamily="34" charset="0"/>
                <a:cs typeface="Calibri Light" panose="020F0302020204030204" pitchFamily="34" charset="0"/>
              </a:rPr>
              <a:t>Include data on retention, e.g. where L6 performs twice as well as L2</a:t>
            </a:r>
          </a:p>
          <a:p>
            <a:pPr marL="1257300" lvl="2" indent="-457200">
              <a:buClr>
                <a:srgbClr val="C00000"/>
              </a:buClr>
              <a:buFontTx/>
              <a:buChar char="-"/>
            </a:pPr>
            <a:r>
              <a:rPr lang="en-GB" sz="8200" dirty="0">
                <a:latin typeface="Aptos" panose="020B0004020202020204" pitchFamily="34" charset="0"/>
                <a:cs typeface="Calibri Light" panose="020F0302020204030204" pitchFamily="34" charset="0"/>
              </a:rPr>
              <a:t>Highlight </a:t>
            </a:r>
            <a:r>
              <a:rPr lang="en-GB" sz="8200" dirty="0">
                <a:solidFill>
                  <a:srgbClr val="C00000"/>
                </a:solidFill>
                <a:latin typeface="Aptos" panose="020B0004020202020204" pitchFamily="34" charset="0"/>
                <a:cs typeface="Calibri Light" panose="020F0302020204030204" pitchFamily="34" charset="0"/>
              </a:rPr>
              <a:t>progression from lower levels</a:t>
            </a:r>
            <a:r>
              <a:rPr lang="en-GB" sz="8200" dirty="0">
                <a:latin typeface="Aptos" panose="020B0004020202020204" pitchFamily="34" charset="0"/>
                <a:cs typeface="Calibri Light" panose="020F0302020204030204" pitchFamily="34" charset="0"/>
              </a:rPr>
              <a:t>, widening participation, and economic/social mobility impacts - particularly for young people, so it meets the current mood music</a:t>
            </a:r>
          </a:p>
          <a:p>
            <a:pPr marL="1257300" lvl="2" indent="-457200">
              <a:buClr>
                <a:srgbClr val="C00000"/>
              </a:buClr>
              <a:buFontTx/>
              <a:buChar char="-"/>
            </a:pPr>
            <a:r>
              <a:rPr lang="en-GB" sz="8200" dirty="0">
                <a:latin typeface="Aptos" panose="020B0004020202020204" pitchFamily="34" charset="0"/>
                <a:cs typeface="Calibri Light" panose="020F0302020204030204" pitchFamily="34" charset="0"/>
              </a:rPr>
              <a:t>Articulate L6’s potential to support economic growth and meet emerging employer needs</a:t>
            </a:r>
          </a:p>
          <a:p>
            <a:pPr marL="457200" indent="-457200">
              <a:lnSpc>
                <a:spcPct val="70000"/>
              </a:lnSpc>
              <a:buClr>
                <a:srgbClr val="C00000"/>
              </a:buClr>
              <a:buFontTx/>
              <a:buChar char="-"/>
            </a:pPr>
            <a:endParaRPr lang="en-GB" dirty="0">
              <a:latin typeface="Aptos" panose="020B0004020202020204" pitchFamily="34" charset="0"/>
              <a:cs typeface="Calibri Light" panose="020F0302020204030204" pitchFamily="34" charset="0"/>
            </a:endParaRPr>
          </a:p>
          <a:p>
            <a:pPr marL="457200" indent="-457200">
              <a:lnSpc>
                <a:spcPct val="70000"/>
              </a:lnSpc>
              <a:buFontTx/>
              <a:buChar char="-"/>
            </a:pPr>
            <a:endParaRPr lang="en-GB" dirty="0">
              <a:latin typeface="Aptos" panose="020B0004020202020204" pitchFamily="34" charset="0"/>
              <a:cs typeface="Calibri Light" panose="020F0302020204030204" pitchFamily="34" charset="0"/>
            </a:endParaRPr>
          </a:p>
          <a:p>
            <a:pPr marL="457200" indent="-457200">
              <a:lnSpc>
                <a:spcPct val="70000"/>
              </a:lnSpc>
              <a:buFontTx/>
              <a:buChar char="-"/>
            </a:pPr>
            <a:endParaRPr lang="en-GB" dirty="0">
              <a:latin typeface="Aptos" panose="020B0004020202020204" pitchFamily="34" charset="0"/>
              <a:cs typeface="Calibri Light" panose="020F0302020204030204" pitchFamily="34" charset="0"/>
            </a:endParaRPr>
          </a:p>
          <a:p>
            <a:pPr marL="1143000" lvl="1" indent="-457200">
              <a:lnSpc>
                <a:spcPct val="70000"/>
              </a:lnSpc>
              <a:buFontTx/>
              <a:buChar char="-"/>
            </a:pPr>
            <a:endParaRPr lang="en-US" sz="2000" dirty="0">
              <a:latin typeface="Calibri Light" panose="020F0302020204030204" pitchFamily="34" charset="0"/>
              <a:cs typeface="Calibri Light" panose="020F0302020204030204" pitchFamily="34" charset="0"/>
            </a:endParaRPr>
          </a:p>
          <a:p>
            <a:pPr marL="1143000" lvl="1" indent="-457200">
              <a:lnSpc>
                <a:spcPct val="70000"/>
              </a:lnSpc>
              <a:buFontTx/>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52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4107-C4CE-313B-FF76-93D75F99FCE6}"/>
              </a:ext>
            </a:extLst>
          </p:cNvPr>
          <p:cNvSpPr>
            <a:spLocks noGrp="1"/>
          </p:cNvSpPr>
          <p:nvPr>
            <p:ph type="ctrTitle"/>
          </p:nvPr>
        </p:nvSpPr>
        <p:spPr/>
        <p:txBody>
          <a:bodyPr/>
          <a:lstStyle/>
          <a:p>
            <a:r>
              <a:rPr lang="en-GB" b="1" dirty="0">
                <a:solidFill>
                  <a:srgbClr val="C00000"/>
                </a:solidFill>
                <a:latin typeface="Aptos" panose="020B0004020202020204" pitchFamily="34" charset="0"/>
              </a:rPr>
              <a:t>1b. </a:t>
            </a:r>
            <a:r>
              <a:rPr lang="en-GB" b="1" dirty="0">
                <a:latin typeface="Aptos" panose="020B0004020202020204" pitchFamily="34" charset="0"/>
              </a:rPr>
              <a:t>Apprenticeships</a:t>
            </a:r>
            <a:endParaRPr lang="en-US" dirty="0"/>
          </a:p>
        </p:txBody>
      </p:sp>
      <p:sp>
        <p:nvSpPr>
          <p:cNvPr id="3" name="Text Placeholder 2">
            <a:extLst>
              <a:ext uri="{FF2B5EF4-FFF2-40B4-BE49-F238E27FC236}">
                <a16:creationId xmlns:a16="http://schemas.microsoft.com/office/drawing/2014/main" id="{C2D49A54-6DC5-AF41-CF3D-5CBAA68110E5}"/>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E519BFDE-2B35-91E4-14BA-B979C86908E0}"/>
              </a:ext>
            </a:extLst>
          </p:cNvPr>
          <p:cNvSpPr>
            <a:spLocks noGrp="1"/>
          </p:cNvSpPr>
          <p:nvPr>
            <p:ph type="body" sz="quarter" idx="15"/>
          </p:nvPr>
        </p:nvSpPr>
        <p:spPr>
          <a:xfrm>
            <a:off x="470454" y="1314450"/>
            <a:ext cx="5930346" cy="4743450"/>
          </a:xfrm>
        </p:spPr>
        <p:txBody>
          <a:bodyPr>
            <a:normAutofit/>
          </a:bodyPr>
          <a:lstStyle/>
          <a:p>
            <a:r>
              <a:rPr lang="en-US" sz="2400" dirty="0">
                <a:latin typeface="Aptos" panose="020B0004020202020204" pitchFamily="34" charset="0"/>
              </a:rPr>
              <a:t>UVAC called the leaked proposal for age eligibility limited to 16-21-year-olds </a:t>
            </a:r>
            <a:r>
              <a:rPr lang="en-US" sz="2400" i="1" dirty="0">
                <a:latin typeface="Aptos" panose="020B0004020202020204" pitchFamily="34" charset="0"/>
              </a:rPr>
              <a:t>‘retrograde and ridiculous’</a:t>
            </a:r>
            <a:r>
              <a:rPr lang="en-US" sz="2400" dirty="0">
                <a:latin typeface="Aptos" panose="020B0004020202020204" pitchFamily="34" charset="0"/>
              </a:rPr>
              <a:t>, </a:t>
            </a:r>
            <a:r>
              <a:rPr lang="en-US" sz="2400" i="1" dirty="0">
                <a:latin typeface="Aptos" panose="020B0004020202020204" pitchFamily="34" charset="0"/>
              </a:rPr>
              <a:t>‘daft and disingenuous’</a:t>
            </a:r>
            <a:r>
              <a:rPr lang="en-US" sz="2400" dirty="0">
                <a:latin typeface="Aptos" panose="020B0004020202020204" pitchFamily="34" charset="0"/>
              </a:rPr>
              <a:t>.</a:t>
            </a:r>
          </a:p>
          <a:p>
            <a:r>
              <a:rPr lang="en-US" sz="2400" dirty="0">
                <a:latin typeface="Aptos" panose="020B0004020202020204" pitchFamily="34" charset="0"/>
              </a:rPr>
              <a:t>UVAC/sector response can be found </a:t>
            </a:r>
            <a:r>
              <a:rPr lang="en-US" sz="2400" dirty="0">
                <a:latin typeface="Aptos" panose="020B0004020202020204" pitchFamily="34" charset="0"/>
                <a:hlinkClick r:id="rId2"/>
              </a:rPr>
              <a:t>HERE</a:t>
            </a:r>
            <a:r>
              <a:rPr lang="en-US" sz="2400" dirty="0">
                <a:latin typeface="Aptos" panose="020B0004020202020204" pitchFamily="34" charset="0"/>
              </a:rPr>
              <a:t>, </a:t>
            </a:r>
            <a:r>
              <a:rPr lang="en-US" sz="2400" dirty="0">
                <a:latin typeface="Aptos" panose="020B0004020202020204" pitchFamily="34" charset="0"/>
                <a:hlinkClick r:id="rId3"/>
              </a:rPr>
              <a:t>HERE</a:t>
            </a:r>
            <a:r>
              <a:rPr lang="en-US" sz="2400" dirty="0">
                <a:latin typeface="Aptos" panose="020B0004020202020204" pitchFamily="34" charset="0"/>
              </a:rPr>
              <a:t>, </a:t>
            </a:r>
            <a:r>
              <a:rPr lang="en-US" sz="2400" dirty="0">
                <a:latin typeface="Aptos" panose="020B0004020202020204" pitchFamily="34" charset="0"/>
                <a:hlinkClick r:id="rId4"/>
              </a:rPr>
              <a:t>HERE</a:t>
            </a:r>
            <a:r>
              <a:rPr lang="en-US" sz="2400" dirty="0">
                <a:latin typeface="Aptos" panose="020B0004020202020204" pitchFamily="34" charset="0"/>
              </a:rPr>
              <a:t> and </a:t>
            </a:r>
            <a:r>
              <a:rPr lang="en-US" sz="2400" dirty="0">
                <a:latin typeface="Aptos" panose="020B0004020202020204" pitchFamily="34" charset="0"/>
                <a:hlinkClick r:id="rId5"/>
              </a:rPr>
              <a:t>HERE</a:t>
            </a:r>
            <a:r>
              <a:rPr lang="en-US" sz="2400" dirty="0">
                <a:latin typeface="Aptos" panose="020B0004020202020204" pitchFamily="34" charset="0"/>
              </a:rPr>
              <a:t>.</a:t>
            </a:r>
          </a:p>
          <a:p>
            <a:r>
              <a:rPr lang="en-US" sz="2400" b="1" dirty="0">
                <a:latin typeface="Aptos" panose="020B0004020202020204" pitchFamily="34" charset="0"/>
              </a:rPr>
              <a:t>Likely impact on Level 6: </a:t>
            </a:r>
            <a:r>
              <a:rPr lang="en-US" sz="2400" dirty="0">
                <a:latin typeface="Aptos" panose="020B0004020202020204" pitchFamily="34" charset="0"/>
              </a:rPr>
              <a:t>Kate Ridley-Pepper has written to UVAC stating:</a:t>
            </a:r>
          </a:p>
          <a:p>
            <a:pPr marL="0" indent="0">
              <a:buNone/>
            </a:pPr>
            <a:endParaRPr lang="en-US" sz="2400" dirty="0">
              <a:latin typeface="Aptos" panose="020B0004020202020204" pitchFamily="34" charset="0"/>
            </a:endParaRPr>
          </a:p>
          <a:p>
            <a:pPr marL="0" indent="0" algn="ctr">
              <a:buNone/>
            </a:pPr>
            <a:r>
              <a:rPr lang="en-US" sz="2400" dirty="0">
                <a:latin typeface="Aptos" panose="020B0004020202020204" pitchFamily="34" charset="0"/>
              </a:rPr>
              <a:t> </a:t>
            </a:r>
            <a:r>
              <a:rPr lang="en-US" sz="2400" i="1" dirty="0">
                <a:latin typeface="Aptos" panose="020B0004020202020204" pitchFamily="34" charset="0"/>
              </a:rPr>
              <a:t>“We also remain keen to work with you on L6 and other potential </a:t>
            </a:r>
            <a:r>
              <a:rPr lang="en-US" sz="2400" b="1" i="1" dirty="0">
                <a:latin typeface="Aptos" panose="020B0004020202020204" pitchFamily="34" charset="0"/>
              </a:rPr>
              <a:t>new offers</a:t>
            </a:r>
            <a:r>
              <a:rPr lang="en-US" sz="2400" i="1" dirty="0">
                <a:latin typeface="Aptos" panose="020B0004020202020204" pitchFamily="34" charset="0"/>
              </a:rPr>
              <a:t> that HEIs might be best placed to deliver.”</a:t>
            </a:r>
          </a:p>
        </p:txBody>
      </p:sp>
      <p:pic>
        <p:nvPicPr>
          <p:cNvPr id="6" name="Picture 5">
            <a:extLst>
              <a:ext uri="{FF2B5EF4-FFF2-40B4-BE49-F238E27FC236}">
                <a16:creationId xmlns:a16="http://schemas.microsoft.com/office/drawing/2014/main" id="{65C843D1-1A43-A28A-41CA-B32C249CCF77}"/>
              </a:ext>
            </a:extLst>
          </p:cNvPr>
          <p:cNvPicPr>
            <a:picLocks noChangeAspect="1"/>
          </p:cNvPicPr>
          <p:nvPr/>
        </p:nvPicPr>
        <p:blipFill>
          <a:blip r:embed="rId6"/>
          <a:stretch>
            <a:fillRect/>
          </a:stretch>
        </p:blipFill>
        <p:spPr>
          <a:xfrm>
            <a:off x="7430015" y="1033993"/>
            <a:ext cx="3742113" cy="5691271"/>
          </a:xfrm>
          <a:prstGeom prst="rect">
            <a:avLst/>
          </a:prstGeom>
        </p:spPr>
      </p:pic>
      <p:sp>
        <p:nvSpPr>
          <p:cNvPr id="7" name="TextBox 6">
            <a:extLst>
              <a:ext uri="{FF2B5EF4-FFF2-40B4-BE49-F238E27FC236}">
                <a16:creationId xmlns:a16="http://schemas.microsoft.com/office/drawing/2014/main" id="{CA6E2986-6E42-80CE-0B21-3D7C37CC447D}"/>
              </a:ext>
            </a:extLst>
          </p:cNvPr>
          <p:cNvSpPr txBox="1"/>
          <p:nvPr/>
        </p:nvSpPr>
        <p:spPr>
          <a:xfrm>
            <a:off x="7115503" y="945931"/>
            <a:ext cx="3794235" cy="369332"/>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3736B003-E4C1-DF19-059B-3F98AB25BC11}"/>
              </a:ext>
            </a:extLst>
          </p:cNvPr>
          <p:cNvSpPr txBox="1"/>
          <p:nvPr/>
        </p:nvSpPr>
        <p:spPr>
          <a:xfrm>
            <a:off x="7430015" y="6505903"/>
            <a:ext cx="347972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6952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5AE19-78C2-26EC-09A8-89550B38B7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BB7596-DE7C-38CA-B750-ECACD47531D6}"/>
              </a:ext>
            </a:extLst>
          </p:cNvPr>
          <p:cNvSpPr>
            <a:spLocks noGrp="1"/>
          </p:cNvSpPr>
          <p:nvPr>
            <p:ph type="ctrTitle"/>
          </p:nvPr>
        </p:nvSpPr>
        <p:spPr/>
        <p:txBody>
          <a:bodyPr/>
          <a:lstStyle/>
          <a:p>
            <a:pPr defTabSz="643006"/>
            <a:r>
              <a:rPr lang="en-GB" b="1" dirty="0">
                <a:solidFill>
                  <a:srgbClr val="C00000"/>
                </a:solidFill>
                <a:latin typeface="Aptos" panose="020B0004020202020204" pitchFamily="34" charset="0"/>
              </a:rPr>
              <a:t>1b. </a:t>
            </a:r>
            <a:r>
              <a:rPr lang="en-GB" sz="4000" b="1" dirty="0">
                <a:latin typeface="Aptos" panose="020B0004020202020204" pitchFamily="34" charset="0"/>
              </a:rPr>
              <a:t>Apprenticeships</a:t>
            </a:r>
            <a:endParaRPr lang="en-US" sz="4000" b="1" dirty="0">
              <a:latin typeface="Aptos" panose="020B0004020202020204" pitchFamily="34" charset="0"/>
            </a:endParaRPr>
          </a:p>
        </p:txBody>
      </p:sp>
      <p:sp>
        <p:nvSpPr>
          <p:cNvPr id="7" name="Text Placeholder 6">
            <a:extLst>
              <a:ext uri="{FF2B5EF4-FFF2-40B4-BE49-F238E27FC236}">
                <a16:creationId xmlns:a16="http://schemas.microsoft.com/office/drawing/2014/main" id="{2BBBCD74-2FDF-8340-71E5-B0FA4C020A8E}"/>
              </a:ext>
            </a:extLst>
          </p:cNvPr>
          <p:cNvSpPr>
            <a:spLocks noGrp="1"/>
          </p:cNvSpPr>
          <p:nvPr>
            <p:ph type="body" sz="quarter" idx="13"/>
          </p:nvPr>
        </p:nvSpPr>
        <p:spPr>
          <a:prstGeom prst="rect">
            <a:avLst/>
          </a:prstGeom>
        </p:spPr>
        <p:txBody>
          <a:bodyPr/>
          <a:lstStyle/>
          <a:p>
            <a:r>
              <a:rPr lang="en-US" dirty="0"/>
              <a:t>ATC Conference March 2025</a:t>
            </a:r>
          </a:p>
        </p:txBody>
      </p:sp>
      <p:sp>
        <p:nvSpPr>
          <p:cNvPr id="3" name="TextBox 2">
            <a:extLst>
              <a:ext uri="{FF2B5EF4-FFF2-40B4-BE49-F238E27FC236}">
                <a16:creationId xmlns:a16="http://schemas.microsoft.com/office/drawing/2014/main" id="{E91158C0-53E8-101B-FC0E-7ADC301403BA}"/>
              </a:ext>
            </a:extLst>
          </p:cNvPr>
          <p:cNvSpPr txBox="1"/>
          <p:nvPr/>
        </p:nvSpPr>
        <p:spPr>
          <a:xfrm>
            <a:off x="434780" y="6499495"/>
            <a:ext cx="1530654" cy="369332"/>
          </a:xfrm>
          <a:prstGeom prst="rect">
            <a:avLst/>
          </a:prstGeom>
          <a:solidFill>
            <a:schemeClr val="bg1"/>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id="{CF8609CB-8B3E-EAAF-F7DA-37B3F2DCE71E}"/>
              </a:ext>
            </a:extLst>
          </p:cNvPr>
          <p:cNvSpPr txBox="1"/>
          <p:nvPr/>
        </p:nvSpPr>
        <p:spPr>
          <a:xfrm>
            <a:off x="7103746" y="1245870"/>
            <a:ext cx="674865" cy="184666"/>
          </a:xfrm>
          <a:prstGeom prst="rect">
            <a:avLst/>
          </a:prstGeom>
          <a:noFill/>
          <a:ln>
            <a:noFill/>
          </a:ln>
        </p:spPr>
        <p:txBody>
          <a:bodyPr wrap="square" lIns="0" tIns="0" rIns="0" bIns="0" anchor="t">
            <a:spAutoFit/>
          </a:bodyPr>
          <a:lstStyle/>
          <a:p>
            <a:pPr algn="l"/>
            <a:r>
              <a:rPr sz="1200" b="1">
                <a:solidFill>
                  <a:srgbClr val="FFFFFF"/>
                </a:solidFill>
                <a:latin typeface="Roboto"/>
              </a:rPr>
              <a:t>Advocacy</a:t>
            </a:r>
          </a:p>
        </p:txBody>
      </p:sp>
      <p:sp>
        <p:nvSpPr>
          <p:cNvPr id="82" name="TextBox 81">
            <a:extLst>
              <a:ext uri="{FF2B5EF4-FFF2-40B4-BE49-F238E27FC236}">
                <a16:creationId xmlns:a16="http://schemas.microsoft.com/office/drawing/2014/main" id="{5041DFC2-55F8-0E2E-85F7-88D5C3203933}"/>
              </a:ext>
            </a:extLst>
          </p:cNvPr>
          <p:cNvSpPr txBox="1"/>
          <p:nvPr/>
        </p:nvSpPr>
        <p:spPr>
          <a:xfrm>
            <a:off x="7103745" y="2434589"/>
            <a:ext cx="1502014" cy="184666"/>
          </a:xfrm>
          <a:prstGeom prst="rect">
            <a:avLst/>
          </a:prstGeom>
          <a:noFill/>
          <a:ln>
            <a:noFill/>
          </a:ln>
        </p:spPr>
        <p:txBody>
          <a:bodyPr wrap="square" lIns="0" tIns="0" rIns="0" bIns="0" anchor="t">
            <a:spAutoFit/>
          </a:bodyPr>
          <a:lstStyle/>
          <a:p>
            <a:pPr algn="l"/>
            <a:r>
              <a:rPr sz="1200" b="1">
                <a:solidFill>
                  <a:srgbClr val="FFFFFF"/>
                </a:solidFill>
                <a:latin typeface="Roboto"/>
              </a:rPr>
              <a:t>Membership Services</a:t>
            </a:r>
          </a:p>
        </p:txBody>
      </p:sp>
      <p:sp>
        <p:nvSpPr>
          <p:cNvPr id="83" name="TextBox 82">
            <a:extLst>
              <a:ext uri="{FF2B5EF4-FFF2-40B4-BE49-F238E27FC236}">
                <a16:creationId xmlns:a16="http://schemas.microsoft.com/office/drawing/2014/main" id="{B4A31A80-DF60-7411-F38B-F43B2DD1F19F}"/>
              </a:ext>
            </a:extLst>
          </p:cNvPr>
          <p:cNvSpPr txBox="1"/>
          <p:nvPr/>
        </p:nvSpPr>
        <p:spPr>
          <a:xfrm>
            <a:off x="7103746" y="2705099"/>
            <a:ext cx="1702389" cy="553998"/>
          </a:xfrm>
          <a:prstGeom prst="rect">
            <a:avLst/>
          </a:prstGeom>
          <a:noFill/>
          <a:ln>
            <a:noFill/>
          </a:ln>
        </p:spPr>
        <p:txBody>
          <a:bodyPr wrap="square" lIns="0" tIns="0" rIns="0" bIns="0" anchor="t">
            <a:spAutoFit/>
          </a:bodyPr>
          <a:lstStyle/>
          <a:p>
            <a:pPr algn="l"/>
            <a:r>
              <a:rPr sz="900">
                <a:solidFill>
                  <a:srgbClr val="FFFFFF"/>
                </a:solidFill>
                <a:latin typeface="Roboto"/>
              </a:rPr>
              <a:t>Support on  quality
enhancements; policy, practice
and pedagogy; new technologies;
compliance and regulation.</a:t>
            </a:r>
          </a:p>
        </p:txBody>
      </p:sp>
      <p:sp>
        <p:nvSpPr>
          <p:cNvPr id="85" name="TextBox 84">
            <a:extLst>
              <a:ext uri="{FF2B5EF4-FFF2-40B4-BE49-F238E27FC236}">
                <a16:creationId xmlns:a16="http://schemas.microsoft.com/office/drawing/2014/main" id="{7B0C338E-6882-0A86-96A6-D71949DE1DD9}"/>
              </a:ext>
            </a:extLst>
          </p:cNvPr>
          <p:cNvSpPr txBox="1"/>
          <p:nvPr/>
        </p:nvSpPr>
        <p:spPr>
          <a:xfrm>
            <a:off x="7103746" y="5219700"/>
            <a:ext cx="1513235" cy="276999"/>
          </a:xfrm>
          <a:prstGeom prst="rect">
            <a:avLst/>
          </a:prstGeom>
          <a:noFill/>
          <a:ln>
            <a:noFill/>
          </a:ln>
        </p:spPr>
        <p:txBody>
          <a:bodyPr wrap="square" lIns="0" tIns="0" rIns="0" bIns="0" anchor="t">
            <a:spAutoFit/>
          </a:bodyPr>
          <a:lstStyle/>
          <a:p>
            <a:pPr algn="l"/>
            <a:r>
              <a:rPr sz="900">
                <a:solidFill>
                  <a:srgbClr val="FFFFFF"/>
                </a:solidFill>
                <a:latin typeface="Roboto"/>
              </a:rPr>
              <a:t>Sharing successful practices
through knowledge networks.</a:t>
            </a:r>
          </a:p>
        </p:txBody>
      </p:sp>
      <p:sp>
        <p:nvSpPr>
          <p:cNvPr id="86" name="TextBox 85">
            <a:extLst>
              <a:ext uri="{FF2B5EF4-FFF2-40B4-BE49-F238E27FC236}">
                <a16:creationId xmlns:a16="http://schemas.microsoft.com/office/drawing/2014/main" id="{26EF322F-76B9-2151-98F3-5FBABF08F0F2}"/>
              </a:ext>
            </a:extLst>
          </p:cNvPr>
          <p:cNvSpPr txBox="1"/>
          <p:nvPr/>
        </p:nvSpPr>
        <p:spPr>
          <a:xfrm>
            <a:off x="7103745" y="3623309"/>
            <a:ext cx="1295226" cy="184666"/>
          </a:xfrm>
          <a:prstGeom prst="rect">
            <a:avLst/>
          </a:prstGeom>
          <a:noFill/>
          <a:ln>
            <a:noFill/>
          </a:ln>
        </p:spPr>
        <p:txBody>
          <a:bodyPr wrap="square" lIns="0" tIns="0" rIns="0" bIns="0" anchor="t">
            <a:spAutoFit/>
          </a:bodyPr>
          <a:lstStyle/>
          <a:p>
            <a:pPr algn="l"/>
            <a:r>
              <a:rPr sz="1200" b="1">
                <a:solidFill>
                  <a:srgbClr val="FFFFFF"/>
                </a:solidFill>
                <a:latin typeface="Roboto"/>
              </a:rPr>
              <a:t>Data and Research</a:t>
            </a:r>
          </a:p>
        </p:txBody>
      </p:sp>
      <p:sp>
        <p:nvSpPr>
          <p:cNvPr id="87" name="TextBox 86">
            <a:extLst>
              <a:ext uri="{FF2B5EF4-FFF2-40B4-BE49-F238E27FC236}">
                <a16:creationId xmlns:a16="http://schemas.microsoft.com/office/drawing/2014/main" id="{ACD851CF-B83F-1135-DBB8-F7F7D867789A}"/>
              </a:ext>
            </a:extLst>
          </p:cNvPr>
          <p:cNvSpPr txBox="1"/>
          <p:nvPr/>
        </p:nvSpPr>
        <p:spPr>
          <a:xfrm>
            <a:off x="7103745" y="3893819"/>
            <a:ext cx="1556516" cy="553998"/>
          </a:xfrm>
          <a:prstGeom prst="rect">
            <a:avLst/>
          </a:prstGeom>
          <a:noFill/>
          <a:ln>
            <a:noFill/>
          </a:ln>
        </p:spPr>
        <p:txBody>
          <a:bodyPr wrap="square" lIns="0" tIns="0" rIns="0" bIns="0" anchor="t">
            <a:spAutoFit/>
          </a:bodyPr>
          <a:lstStyle/>
          <a:p>
            <a:pPr algn="l"/>
            <a:r>
              <a:rPr sz="900">
                <a:solidFill>
                  <a:srgbClr val="FFFFFF"/>
                </a:solidFill>
                <a:latin typeface="Roboto"/>
              </a:rPr>
              <a:t>Comprehensive data; research
reports;  concept papers;
Higher Education and Work-
based Learning journal.</a:t>
            </a:r>
          </a:p>
        </p:txBody>
      </p:sp>
      <p:sp>
        <p:nvSpPr>
          <p:cNvPr id="88" name="TextBox 87">
            <a:extLst>
              <a:ext uri="{FF2B5EF4-FFF2-40B4-BE49-F238E27FC236}">
                <a16:creationId xmlns:a16="http://schemas.microsoft.com/office/drawing/2014/main" id="{71092814-396B-CDE6-DDA7-44AAE1A00883}"/>
              </a:ext>
            </a:extLst>
          </p:cNvPr>
          <p:cNvSpPr txBox="1"/>
          <p:nvPr/>
        </p:nvSpPr>
        <p:spPr>
          <a:xfrm>
            <a:off x="7103746" y="4949189"/>
            <a:ext cx="1465145" cy="184666"/>
          </a:xfrm>
          <a:prstGeom prst="rect">
            <a:avLst/>
          </a:prstGeom>
          <a:noFill/>
          <a:ln>
            <a:noFill/>
          </a:ln>
        </p:spPr>
        <p:txBody>
          <a:bodyPr wrap="square" lIns="0" tIns="0" rIns="0" bIns="0" anchor="t">
            <a:spAutoFit/>
          </a:bodyPr>
          <a:lstStyle/>
          <a:p>
            <a:pPr algn="l"/>
            <a:r>
              <a:rPr sz="1200" b="1">
                <a:solidFill>
                  <a:srgbClr val="FFFFFF"/>
                </a:solidFill>
                <a:latin typeface="Roboto"/>
              </a:rPr>
              <a:t>Knowledge Networks</a:t>
            </a:r>
          </a:p>
        </p:txBody>
      </p:sp>
      <p:sp>
        <p:nvSpPr>
          <p:cNvPr id="4" name="Text Placeholder 5">
            <a:extLst>
              <a:ext uri="{FF2B5EF4-FFF2-40B4-BE49-F238E27FC236}">
                <a16:creationId xmlns:a16="http://schemas.microsoft.com/office/drawing/2014/main" id="{9D2DC001-78CC-0BA7-7E4A-242BC70DE4D4}"/>
              </a:ext>
            </a:extLst>
          </p:cNvPr>
          <p:cNvSpPr>
            <a:spLocks noGrp="1"/>
          </p:cNvSpPr>
          <p:nvPr>
            <p:ph type="body" sz="quarter" idx="15"/>
          </p:nvPr>
        </p:nvSpPr>
        <p:spPr>
          <a:xfrm>
            <a:off x="434780" y="1145628"/>
            <a:ext cx="11147621" cy="5454629"/>
          </a:xfrm>
        </p:spPr>
        <p:txBody>
          <a:bodyPr>
            <a:normAutofit/>
          </a:bodyPr>
          <a:lstStyle/>
          <a:p>
            <a:pPr marL="457200" indent="-457200">
              <a:buFontTx/>
              <a:buChar char="-"/>
            </a:pPr>
            <a:endParaRPr lang="en-GB" sz="2400" dirty="0">
              <a:latin typeface="Aptos" panose="020B0004020202020204" pitchFamily="34" charset="0"/>
            </a:endParaRPr>
          </a:p>
          <a:p>
            <a:pPr marL="457200" indent="-457200">
              <a:lnSpc>
                <a:spcPct val="70000"/>
              </a:lnSpc>
              <a:buFontTx/>
              <a:buChar char="-"/>
            </a:pPr>
            <a:r>
              <a:rPr lang="en-GB" sz="3200" dirty="0">
                <a:latin typeface="Aptos" panose="020B0004020202020204" pitchFamily="34" charset="0"/>
                <a:cs typeface="Calibri Light" panose="020F0302020204030204" pitchFamily="34" charset="0"/>
              </a:rPr>
              <a:t>Narrative is shifting</a:t>
            </a:r>
          </a:p>
          <a:p>
            <a:pPr marL="800100" lvl="1" indent="-457200">
              <a:lnSpc>
                <a:spcPct val="70000"/>
              </a:lnSpc>
              <a:buFontTx/>
              <a:buChar char="-"/>
            </a:pPr>
            <a:r>
              <a:rPr lang="en-GB" sz="2800" dirty="0">
                <a:latin typeface="Aptos" panose="020B0004020202020204" pitchFamily="34" charset="0"/>
                <a:cs typeface="Calibri Light" panose="020F0302020204030204" pitchFamily="34" charset="0"/>
              </a:rPr>
              <a:t>Whilst </a:t>
            </a:r>
            <a:r>
              <a:rPr lang="en-GB" sz="2800" dirty="0">
                <a:solidFill>
                  <a:srgbClr val="C00000"/>
                </a:solidFill>
                <a:latin typeface="Aptos" panose="020B0004020202020204" pitchFamily="34" charset="0"/>
                <a:cs typeface="Calibri Light" panose="020F0302020204030204" pitchFamily="34" charset="0"/>
              </a:rPr>
              <a:t>apprenticeships remain core </a:t>
            </a:r>
            <a:r>
              <a:rPr lang="en-GB" sz="2800" dirty="0">
                <a:latin typeface="Aptos" panose="020B0004020202020204" pitchFamily="34" charset="0"/>
                <a:cs typeface="Calibri Light" panose="020F0302020204030204" pitchFamily="34" charset="0"/>
              </a:rPr>
              <a:t>to the offer for employers in terms of scarcity of investment, policy initiatives now focussed on </a:t>
            </a:r>
            <a:r>
              <a:rPr lang="en-GB" sz="2800" dirty="0">
                <a:solidFill>
                  <a:srgbClr val="C00000"/>
                </a:solidFill>
                <a:latin typeface="Aptos" panose="020B0004020202020204" pitchFamily="34" charset="0"/>
                <a:cs typeface="Calibri Light" panose="020F0302020204030204" pitchFamily="34" charset="0"/>
              </a:rPr>
              <a:t>other (planned) flexible skills provision </a:t>
            </a:r>
          </a:p>
          <a:p>
            <a:pPr marL="800100" lvl="1" indent="-457200">
              <a:lnSpc>
                <a:spcPct val="70000"/>
              </a:lnSpc>
              <a:buFontTx/>
              <a:buChar char="-"/>
            </a:pPr>
            <a:endParaRPr lang="en-GB" sz="2800" dirty="0">
              <a:latin typeface="Aptos" panose="020B0004020202020204" pitchFamily="34" charset="0"/>
              <a:cs typeface="Calibri Light" panose="020F0302020204030204" pitchFamily="34" charset="0"/>
            </a:endParaRPr>
          </a:p>
          <a:p>
            <a:pPr marL="800100" lvl="1" indent="-457200">
              <a:lnSpc>
                <a:spcPct val="70000"/>
              </a:lnSpc>
              <a:buFontTx/>
              <a:buChar char="-"/>
            </a:pPr>
            <a:r>
              <a:rPr lang="en-GB" sz="2800" dirty="0">
                <a:latin typeface="Aptos" panose="020B0004020202020204" pitchFamily="34" charset="0"/>
                <a:cs typeface="Calibri Light" panose="020F0302020204030204" pitchFamily="34" charset="0"/>
              </a:rPr>
              <a:t>Government having to think about </a:t>
            </a:r>
            <a:r>
              <a:rPr lang="en-GB" sz="2800" dirty="0">
                <a:solidFill>
                  <a:srgbClr val="C00000"/>
                </a:solidFill>
                <a:latin typeface="Aptos" panose="020B0004020202020204" pitchFamily="34" charset="0"/>
                <a:cs typeface="Calibri Light" panose="020F0302020204030204" pitchFamily="34" charset="0"/>
              </a:rPr>
              <a:t>where the Growth and Skills Levy should be deployed</a:t>
            </a:r>
            <a:r>
              <a:rPr lang="en-GB" sz="2800" dirty="0">
                <a:latin typeface="Aptos" panose="020B0004020202020204" pitchFamily="34" charset="0"/>
                <a:cs typeface="Calibri Light" panose="020F0302020204030204" pitchFamily="34" charset="0"/>
              </a:rPr>
              <a:t>: </a:t>
            </a:r>
            <a:r>
              <a:rPr lang="en-GB" sz="2800" dirty="0">
                <a:latin typeface="Aptos" panose="020B0004020202020204" pitchFamily="34" charset="0"/>
                <a:cs typeface="Calibri Light" panose="020F0302020204030204" pitchFamily="34" charset="0"/>
                <a:hlinkClick r:id="rId3"/>
              </a:rPr>
              <a:t>Tessa Griffiths UVAC conversation</a:t>
            </a:r>
            <a:endParaRPr lang="en-GB" sz="2800" dirty="0">
              <a:latin typeface="Aptos" panose="020B0004020202020204" pitchFamily="34" charset="0"/>
              <a:cs typeface="Calibri Light" panose="020F0302020204030204" pitchFamily="34" charset="0"/>
            </a:endParaRPr>
          </a:p>
          <a:p>
            <a:pPr marL="800100" lvl="1" indent="-457200">
              <a:lnSpc>
                <a:spcPct val="70000"/>
              </a:lnSpc>
              <a:buFontTx/>
              <a:buChar char="-"/>
            </a:pPr>
            <a:endParaRPr lang="en-GB" sz="2800" dirty="0">
              <a:latin typeface="Aptos" panose="020B0004020202020204" pitchFamily="34" charset="0"/>
              <a:cs typeface="Calibri Light" panose="020F0302020204030204" pitchFamily="34" charset="0"/>
            </a:endParaRPr>
          </a:p>
          <a:p>
            <a:pPr marL="800100" lvl="1" indent="-457200">
              <a:lnSpc>
                <a:spcPct val="70000"/>
              </a:lnSpc>
              <a:buFontTx/>
              <a:buChar char="-"/>
            </a:pPr>
            <a:r>
              <a:rPr lang="en-GB" sz="2800" dirty="0">
                <a:solidFill>
                  <a:srgbClr val="C00000"/>
                </a:solidFill>
                <a:latin typeface="Aptos" panose="020B0004020202020204" pitchFamily="34" charset="0"/>
                <a:cs typeface="Calibri Light" panose="020F0302020204030204" pitchFamily="34" charset="0"/>
              </a:rPr>
              <a:t>Level 7 funding consequences </a:t>
            </a:r>
            <a:r>
              <a:rPr lang="en-GB" sz="2800" dirty="0">
                <a:latin typeface="Aptos" panose="020B0004020202020204" pitchFamily="34" charset="0"/>
                <a:cs typeface="Calibri Light" panose="020F0302020204030204" pitchFamily="34" charset="0"/>
              </a:rPr>
              <a:t>– there will continue to be a process of ‘balancing levels’ to achieve the greatest reach termed ‘prioritisation and focus’</a:t>
            </a:r>
          </a:p>
          <a:p>
            <a:pPr marL="800100" lvl="1" indent="-457200">
              <a:lnSpc>
                <a:spcPct val="70000"/>
              </a:lnSpc>
              <a:buFontTx/>
              <a:buChar char="-"/>
            </a:pPr>
            <a:endParaRPr lang="en-GB" sz="2800" dirty="0">
              <a:latin typeface="Aptos" panose="020B0004020202020204" pitchFamily="34" charset="0"/>
              <a:cs typeface="Calibri Light" panose="020F0302020204030204" pitchFamily="34" charset="0"/>
            </a:endParaRPr>
          </a:p>
          <a:p>
            <a:pPr marL="800100" lvl="1" indent="-457200">
              <a:lnSpc>
                <a:spcPct val="70000"/>
              </a:lnSpc>
              <a:buFontTx/>
              <a:buChar char="-"/>
            </a:pPr>
            <a:r>
              <a:rPr lang="en-GB" sz="2800" dirty="0">
                <a:latin typeface="Aptos" panose="020B0004020202020204" pitchFamily="34" charset="0"/>
                <a:cs typeface="Calibri Light" panose="020F0302020204030204" pitchFamily="34" charset="0"/>
              </a:rPr>
              <a:t>Aim is to determine </a:t>
            </a:r>
            <a:r>
              <a:rPr lang="en-GB" sz="2800" dirty="0">
                <a:solidFill>
                  <a:srgbClr val="C00000"/>
                </a:solidFill>
                <a:latin typeface="Aptos" panose="020B0004020202020204" pitchFamily="34" charset="0"/>
                <a:cs typeface="Calibri Light" panose="020F0302020204030204" pitchFamily="34" charset="0"/>
              </a:rPr>
              <a:t>how to put more flexibility in the apprenticeship and skills system </a:t>
            </a:r>
            <a:r>
              <a:rPr lang="en-GB" sz="2800" dirty="0">
                <a:latin typeface="Aptos" panose="020B0004020202020204" pitchFamily="34" charset="0"/>
                <a:cs typeface="Calibri Light" panose="020F0302020204030204" pitchFamily="34" charset="0"/>
              </a:rPr>
              <a:t>for employer that tie with priority economic growth areas and sectors</a:t>
            </a:r>
          </a:p>
          <a:p>
            <a:pPr marL="800100" lvl="1" indent="-457200">
              <a:lnSpc>
                <a:spcPct val="70000"/>
              </a:lnSpc>
              <a:buFontTx/>
              <a:buChar char="-"/>
            </a:pPr>
            <a:endParaRPr lang="en-GB" sz="2800" dirty="0">
              <a:latin typeface="Aptos" panose="020B0004020202020204" pitchFamily="34" charset="0"/>
              <a:cs typeface="Calibri Light" panose="020F0302020204030204" pitchFamily="34" charset="0"/>
            </a:endParaRPr>
          </a:p>
          <a:p>
            <a:pPr marL="457200" indent="-457200">
              <a:buFontTx/>
              <a:buChar char="-"/>
            </a:pPr>
            <a:endParaRPr lang="en-US" sz="2400" b="1" dirty="0">
              <a:latin typeface="Aptos" panose="020B0004020202020204" pitchFamily="34" charset="0"/>
            </a:endParaRPr>
          </a:p>
          <a:p>
            <a:pPr marL="457200" indent="-457200">
              <a:buFontTx/>
              <a:buChar char="-"/>
            </a:pPr>
            <a:endParaRPr lang="en-US" sz="2400" dirty="0">
              <a:latin typeface="Aptos" panose="020B0004020202020204" pitchFamily="34" charset="0"/>
            </a:endParaRPr>
          </a:p>
          <a:p>
            <a:pPr marL="457200" indent="-457200">
              <a:buFontTx/>
              <a:buChar char="-"/>
            </a:pPr>
            <a:endParaRPr lang="en-US" sz="2400" dirty="0">
              <a:latin typeface="Aptos" panose="020B0004020202020204" pitchFamily="34" charset="0"/>
            </a:endParaRPr>
          </a:p>
          <a:p>
            <a:pPr marL="457200" indent="-457200">
              <a:buFontTx/>
              <a:buChar char="-"/>
            </a:pPr>
            <a:endParaRPr lang="en-US" sz="2400" dirty="0">
              <a:latin typeface="Aptos" panose="020B0004020202020204" pitchFamily="34" charset="0"/>
            </a:endParaRPr>
          </a:p>
          <a:p>
            <a:pPr marL="457200" indent="-457200">
              <a:buFontTx/>
              <a:buChar char="-"/>
            </a:pPr>
            <a:endParaRPr lang="en-US" sz="2400" dirty="0">
              <a:latin typeface="Aptos" panose="020B0004020202020204" pitchFamily="34" charset="0"/>
            </a:endParaRPr>
          </a:p>
          <a:p>
            <a:endParaRPr lang="en-US" sz="2400" dirty="0">
              <a:latin typeface="Aptos" panose="020B0004020202020204" pitchFamily="34" charset="0"/>
            </a:endParaRPr>
          </a:p>
        </p:txBody>
      </p:sp>
    </p:spTree>
    <p:extLst>
      <p:ext uri="{BB962C8B-B14F-4D97-AF65-F5344CB8AC3E}">
        <p14:creationId xmlns:p14="http://schemas.microsoft.com/office/powerpoint/2010/main" val="7854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37B4-BC53-4905-25CE-3DFAFB2FF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071CC-B917-2FBF-580D-6D813A9D35D8}"/>
              </a:ext>
            </a:extLst>
          </p:cNvPr>
          <p:cNvSpPr>
            <a:spLocks noGrp="1"/>
          </p:cNvSpPr>
          <p:nvPr>
            <p:ph type="ctrTitle"/>
          </p:nvPr>
        </p:nvSpPr>
        <p:spPr/>
        <p:txBody>
          <a:bodyPr/>
          <a:lstStyle/>
          <a:p>
            <a:pPr defTabSz="643006"/>
            <a:r>
              <a:rPr lang="en-GB" b="1" dirty="0">
                <a:solidFill>
                  <a:srgbClr val="C00000"/>
                </a:solidFill>
                <a:latin typeface="Aptos" panose="020B0004020202020204" pitchFamily="34" charset="0"/>
              </a:rPr>
              <a:t>1b. </a:t>
            </a:r>
            <a:r>
              <a:rPr lang="en-GB" sz="4000" b="1" dirty="0">
                <a:latin typeface="Aptos" panose="020B0004020202020204" pitchFamily="34" charset="0"/>
              </a:rPr>
              <a:t>Apprenticeships</a:t>
            </a:r>
            <a:endParaRPr lang="en-US" sz="4000" b="1" dirty="0">
              <a:latin typeface="Aptos" panose="020B0004020202020204" pitchFamily="34" charset="0"/>
            </a:endParaRPr>
          </a:p>
        </p:txBody>
      </p:sp>
      <p:sp>
        <p:nvSpPr>
          <p:cNvPr id="7" name="Text Placeholder 6">
            <a:extLst>
              <a:ext uri="{FF2B5EF4-FFF2-40B4-BE49-F238E27FC236}">
                <a16:creationId xmlns:a16="http://schemas.microsoft.com/office/drawing/2014/main" id="{0E825469-0957-46BF-5834-FBCBA6CB854E}"/>
              </a:ext>
            </a:extLst>
          </p:cNvPr>
          <p:cNvSpPr>
            <a:spLocks noGrp="1"/>
          </p:cNvSpPr>
          <p:nvPr>
            <p:ph type="body" sz="quarter" idx="13"/>
          </p:nvPr>
        </p:nvSpPr>
        <p:spPr>
          <a:prstGeom prst="rect">
            <a:avLst/>
          </a:prstGeom>
        </p:spPr>
        <p:txBody>
          <a:bodyPr/>
          <a:lstStyle/>
          <a:p>
            <a:r>
              <a:rPr lang="en-US" dirty="0"/>
              <a:t>ATC Conference March 2025</a:t>
            </a:r>
          </a:p>
        </p:txBody>
      </p:sp>
      <p:sp>
        <p:nvSpPr>
          <p:cNvPr id="3" name="TextBox 2">
            <a:extLst>
              <a:ext uri="{FF2B5EF4-FFF2-40B4-BE49-F238E27FC236}">
                <a16:creationId xmlns:a16="http://schemas.microsoft.com/office/drawing/2014/main" id="{9C11F342-3F24-01CE-100B-979089249EE2}"/>
              </a:ext>
            </a:extLst>
          </p:cNvPr>
          <p:cNvSpPr txBox="1"/>
          <p:nvPr/>
        </p:nvSpPr>
        <p:spPr>
          <a:xfrm>
            <a:off x="434780" y="6499495"/>
            <a:ext cx="1530654" cy="369332"/>
          </a:xfrm>
          <a:prstGeom prst="rect">
            <a:avLst/>
          </a:prstGeom>
          <a:solidFill>
            <a:schemeClr val="bg1"/>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id="{6D168FDA-C7CB-6660-5262-83DC81184511}"/>
              </a:ext>
            </a:extLst>
          </p:cNvPr>
          <p:cNvSpPr txBox="1"/>
          <p:nvPr/>
        </p:nvSpPr>
        <p:spPr>
          <a:xfrm>
            <a:off x="7103746" y="1245870"/>
            <a:ext cx="674865" cy="184666"/>
          </a:xfrm>
          <a:prstGeom prst="rect">
            <a:avLst/>
          </a:prstGeom>
          <a:noFill/>
          <a:ln>
            <a:noFill/>
          </a:ln>
        </p:spPr>
        <p:txBody>
          <a:bodyPr wrap="square" lIns="0" tIns="0" rIns="0" bIns="0" anchor="t">
            <a:spAutoFit/>
          </a:bodyPr>
          <a:lstStyle/>
          <a:p>
            <a:pPr algn="l"/>
            <a:r>
              <a:rPr sz="1200" b="1">
                <a:solidFill>
                  <a:srgbClr val="FFFFFF"/>
                </a:solidFill>
                <a:latin typeface="Roboto"/>
              </a:rPr>
              <a:t>Advocacy</a:t>
            </a:r>
          </a:p>
        </p:txBody>
      </p:sp>
      <p:sp>
        <p:nvSpPr>
          <p:cNvPr id="82" name="TextBox 81">
            <a:extLst>
              <a:ext uri="{FF2B5EF4-FFF2-40B4-BE49-F238E27FC236}">
                <a16:creationId xmlns:a16="http://schemas.microsoft.com/office/drawing/2014/main" id="{F010E781-383D-D39A-56E2-91DEDDFFBE1F}"/>
              </a:ext>
            </a:extLst>
          </p:cNvPr>
          <p:cNvSpPr txBox="1"/>
          <p:nvPr/>
        </p:nvSpPr>
        <p:spPr>
          <a:xfrm>
            <a:off x="7103745" y="2434589"/>
            <a:ext cx="1502014" cy="184666"/>
          </a:xfrm>
          <a:prstGeom prst="rect">
            <a:avLst/>
          </a:prstGeom>
          <a:noFill/>
          <a:ln>
            <a:noFill/>
          </a:ln>
        </p:spPr>
        <p:txBody>
          <a:bodyPr wrap="square" lIns="0" tIns="0" rIns="0" bIns="0" anchor="t">
            <a:spAutoFit/>
          </a:bodyPr>
          <a:lstStyle/>
          <a:p>
            <a:pPr algn="l"/>
            <a:r>
              <a:rPr sz="1200" b="1">
                <a:solidFill>
                  <a:srgbClr val="FFFFFF"/>
                </a:solidFill>
                <a:latin typeface="Roboto"/>
              </a:rPr>
              <a:t>Membership Services</a:t>
            </a:r>
          </a:p>
        </p:txBody>
      </p:sp>
      <p:sp>
        <p:nvSpPr>
          <p:cNvPr id="83" name="TextBox 82">
            <a:extLst>
              <a:ext uri="{FF2B5EF4-FFF2-40B4-BE49-F238E27FC236}">
                <a16:creationId xmlns:a16="http://schemas.microsoft.com/office/drawing/2014/main" id="{B6A5F72C-8C7C-69F5-8BA3-B18A2E220121}"/>
              </a:ext>
            </a:extLst>
          </p:cNvPr>
          <p:cNvSpPr txBox="1"/>
          <p:nvPr/>
        </p:nvSpPr>
        <p:spPr>
          <a:xfrm>
            <a:off x="7103746" y="2705099"/>
            <a:ext cx="1702389" cy="553998"/>
          </a:xfrm>
          <a:prstGeom prst="rect">
            <a:avLst/>
          </a:prstGeom>
          <a:noFill/>
          <a:ln>
            <a:noFill/>
          </a:ln>
        </p:spPr>
        <p:txBody>
          <a:bodyPr wrap="square" lIns="0" tIns="0" rIns="0" bIns="0" anchor="t">
            <a:spAutoFit/>
          </a:bodyPr>
          <a:lstStyle/>
          <a:p>
            <a:pPr algn="l"/>
            <a:r>
              <a:rPr sz="900">
                <a:solidFill>
                  <a:srgbClr val="FFFFFF"/>
                </a:solidFill>
                <a:latin typeface="Roboto"/>
              </a:rPr>
              <a:t>Support on  quality
enhancements; policy, practice
and pedagogy; new technologies;
compliance and regulation.</a:t>
            </a:r>
          </a:p>
        </p:txBody>
      </p:sp>
      <p:sp>
        <p:nvSpPr>
          <p:cNvPr id="85" name="TextBox 84">
            <a:extLst>
              <a:ext uri="{FF2B5EF4-FFF2-40B4-BE49-F238E27FC236}">
                <a16:creationId xmlns:a16="http://schemas.microsoft.com/office/drawing/2014/main" id="{ECA8C4EE-8D3B-F6FA-96F6-FD0E864D5067}"/>
              </a:ext>
            </a:extLst>
          </p:cNvPr>
          <p:cNvSpPr txBox="1"/>
          <p:nvPr/>
        </p:nvSpPr>
        <p:spPr>
          <a:xfrm>
            <a:off x="7103746" y="5219700"/>
            <a:ext cx="1513235" cy="276999"/>
          </a:xfrm>
          <a:prstGeom prst="rect">
            <a:avLst/>
          </a:prstGeom>
          <a:noFill/>
          <a:ln>
            <a:noFill/>
          </a:ln>
        </p:spPr>
        <p:txBody>
          <a:bodyPr wrap="square" lIns="0" tIns="0" rIns="0" bIns="0" anchor="t">
            <a:spAutoFit/>
          </a:bodyPr>
          <a:lstStyle/>
          <a:p>
            <a:pPr algn="l"/>
            <a:r>
              <a:rPr sz="900">
                <a:solidFill>
                  <a:srgbClr val="FFFFFF"/>
                </a:solidFill>
                <a:latin typeface="Roboto"/>
              </a:rPr>
              <a:t>Sharing successful practices
through knowledge networks.</a:t>
            </a:r>
          </a:p>
        </p:txBody>
      </p:sp>
      <p:sp>
        <p:nvSpPr>
          <p:cNvPr id="86" name="TextBox 85">
            <a:extLst>
              <a:ext uri="{FF2B5EF4-FFF2-40B4-BE49-F238E27FC236}">
                <a16:creationId xmlns:a16="http://schemas.microsoft.com/office/drawing/2014/main" id="{8C767FA2-84AD-57ED-3760-A584AAAD0680}"/>
              </a:ext>
            </a:extLst>
          </p:cNvPr>
          <p:cNvSpPr txBox="1"/>
          <p:nvPr/>
        </p:nvSpPr>
        <p:spPr>
          <a:xfrm>
            <a:off x="7103745" y="3623309"/>
            <a:ext cx="1295226" cy="184666"/>
          </a:xfrm>
          <a:prstGeom prst="rect">
            <a:avLst/>
          </a:prstGeom>
          <a:noFill/>
          <a:ln>
            <a:noFill/>
          </a:ln>
        </p:spPr>
        <p:txBody>
          <a:bodyPr wrap="square" lIns="0" tIns="0" rIns="0" bIns="0" anchor="t">
            <a:spAutoFit/>
          </a:bodyPr>
          <a:lstStyle/>
          <a:p>
            <a:pPr algn="l"/>
            <a:r>
              <a:rPr sz="1200" b="1">
                <a:solidFill>
                  <a:srgbClr val="FFFFFF"/>
                </a:solidFill>
                <a:latin typeface="Roboto"/>
              </a:rPr>
              <a:t>Data and Research</a:t>
            </a:r>
          </a:p>
        </p:txBody>
      </p:sp>
      <p:sp>
        <p:nvSpPr>
          <p:cNvPr id="87" name="TextBox 86">
            <a:extLst>
              <a:ext uri="{FF2B5EF4-FFF2-40B4-BE49-F238E27FC236}">
                <a16:creationId xmlns:a16="http://schemas.microsoft.com/office/drawing/2014/main" id="{368A3E10-97D2-ADDA-CD13-D23B399FAE2B}"/>
              </a:ext>
            </a:extLst>
          </p:cNvPr>
          <p:cNvSpPr txBox="1"/>
          <p:nvPr/>
        </p:nvSpPr>
        <p:spPr>
          <a:xfrm>
            <a:off x="7103745" y="3893819"/>
            <a:ext cx="1556516" cy="553998"/>
          </a:xfrm>
          <a:prstGeom prst="rect">
            <a:avLst/>
          </a:prstGeom>
          <a:noFill/>
          <a:ln>
            <a:noFill/>
          </a:ln>
        </p:spPr>
        <p:txBody>
          <a:bodyPr wrap="square" lIns="0" tIns="0" rIns="0" bIns="0" anchor="t">
            <a:spAutoFit/>
          </a:bodyPr>
          <a:lstStyle/>
          <a:p>
            <a:pPr algn="l"/>
            <a:r>
              <a:rPr sz="900">
                <a:solidFill>
                  <a:srgbClr val="FFFFFF"/>
                </a:solidFill>
                <a:latin typeface="Roboto"/>
              </a:rPr>
              <a:t>Comprehensive data; research
reports;  concept papers;
Higher Education and Work-
based Learning journal.</a:t>
            </a:r>
          </a:p>
        </p:txBody>
      </p:sp>
      <p:sp>
        <p:nvSpPr>
          <p:cNvPr id="88" name="TextBox 87">
            <a:extLst>
              <a:ext uri="{FF2B5EF4-FFF2-40B4-BE49-F238E27FC236}">
                <a16:creationId xmlns:a16="http://schemas.microsoft.com/office/drawing/2014/main" id="{67F6A999-46D2-8729-2E55-AB05A8B67E6B}"/>
              </a:ext>
            </a:extLst>
          </p:cNvPr>
          <p:cNvSpPr txBox="1"/>
          <p:nvPr/>
        </p:nvSpPr>
        <p:spPr>
          <a:xfrm>
            <a:off x="7103746" y="4949189"/>
            <a:ext cx="1465145" cy="184666"/>
          </a:xfrm>
          <a:prstGeom prst="rect">
            <a:avLst/>
          </a:prstGeom>
          <a:noFill/>
          <a:ln>
            <a:noFill/>
          </a:ln>
        </p:spPr>
        <p:txBody>
          <a:bodyPr wrap="square" lIns="0" tIns="0" rIns="0" bIns="0" anchor="t">
            <a:spAutoFit/>
          </a:bodyPr>
          <a:lstStyle/>
          <a:p>
            <a:pPr algn="l"/>
            <a:r>
              <a:rPr sz="1200" b="1">
                <a:solidFill>
                  <a:srgbClr val="FFFFFF"/>
                </a:solidFill>
                <a:latin typeface="Roboto"/>
              </a:rPr>
              <a:t>Knowledge Networks</a:t>
            </a:r>
          </a:p>
        </p:txBody>
      </p:sp>
      <p:sp>
        <p:nvSpPr>
          <p:cNvPr id="8" name="Text Placeholder 8">
            <a:extLst>
              <a:ext uri="{FF2B5EF4-FFF2-40B4-BE49-F238E27FC236}">
                <a16:creationId xmlns:a16="http://schemas.microsoft.com/office/drawing/2014/main" id="{B3BB7F86-688F-CB29-50A2-1E7446C325BD}"/>
              </a:ext>
            </a:extLst>
          </p:cNvPr>
          <p:cNvSpPr>
            <a:spLocks noGrp="1"/>
          </p:cNvSpPr>
          <p:nvPr/>
        </p:nvSpPr>
        <p:spPr>
          <a:xfrm>
            <a:off x="254176" y="1156138"/>
            <a:ext cx="11683647" cy="556912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70000"/>
              </a:lnSpc>
              <a:buFontTx/>
              <a:buChar char="-"/>
            </a:pPr>
            <a:endParaRPr lang="en-GB" dirty="0">
              <a:latin typeface="Calibri Light" panose="020F0302020204030204" pitchFamily="34" charset="0"/>
              <a:cs typeface="Calibri Light" panose="020F0302020204030204" pitchFamily="34" charset="0"/>
            </a:endParaRPr>
          </a:p>
          <a:p>
            <a:pPr marL="457200" indent="-457200">
              <a:lnSpc>
                <a:spcPct val="70000"/>
              </a:lnSpc>
              <a:buFontTx/>
              <a:buChar char="-"/>
            </a:pPr>
            <a:r>
              <a:rPr lang="en-GB" dirty="0">
                <a:solidFill>
                  <a:srgbClr val="C00000"/>
                </a:solidFill>
                <a:latin typeface="Aptos" panose="020B0004020202020204" pitchFamily="34" charset="0"/>
                <a:cs typeface="Calibri Light" panose="020F0302020204030204" pitchFamily="34" charset="0"/>
              </a:rPr>
              <a:t>Apprenticeships are not for everything</a:t>
            </a:r>
            <a:r>
              <a:rPr lang="en-GB" dirty="0">
                <a:latin typeface="Aptos" panose="020B0004020202020204" pitchFamily="34" charset="0"/>
                <a:cs typeface="Calibri Light" panose="020F0302020204030204" pitchFamily="34" charset="0"/>
              </a:rPr>
              <a:t> – so will be a clearer offer?</a:t>
            </a:r>
          </a:p>
          <a:p>
            <a:pPr marL="457200" indent="-457200">
              <a:lnSpc>
                <a:spcPct val="70000"/>
              </a:lnSpc>
              <a:buFontTx/>
              <a:buChar char="-"/>
            </a:pPr>
            <a:endParaRPr lang="en-GB" dirty="0">
              <a:latin typeface="Aptos" panose="020B0004020202020204" pitchFamily="34" charset="0"/>
              <a:cs typeface="Calibri Light" panose="020F0302020204030204" pitchFamily="34" charset="0"/>
            </a:endParaRPr>
          </a:p>
          <a:p>
            <a:pPr marL="457200" indent="-457200">
              <a:lnSpc>
                <a:spcPct val="70000"/>
              </a:lnSpc>
              <a:buFontTx/>
              <a:buChar char="-"/>
            </a:pPr>
            <a:r>
              <a:rPr lang="en-GB" dirty="0">
                <a:latin typeface="Aptos" panose="020B0004020202020204" pitchFamily="34" charset="0"/>
                <a:cs typeface="Calibri Light" panose="020F0302020204030204" pitchFamily="34" charset="0"/>
              </a:rPr>
              <a:t>Not all about apprenticeships but increasingly more of a </a:t>
            </a:r>
            <a:r>
              <a:rPr lang="en-GB" dirty="0">
                <a:solidFill>
                  <a:srgbClr val="C00000"/>
                </a:solidFill>
                <a:latin typeface="Aptos" panose="020B0004020202020204" pitchFamily="34" charset="0"/>
                <a:cs typeface="Calibri Light" panose="020F0302020204030204" pitchFamily="34" charset="0"/>
              </a:rPr>
              <a:t>‘work-based learning offer’</a:t>
            </a:r>
          </a:p>
          <a:p>
            <a:pPr marL="457200" indent="-457200">
              <a:lnSpc>
                <a:spcPct val="70000"/>
              </a:lnSpc>
              <a:buFontTx/>
              <a:buChar char="-"/>
            </a:pPr>
            <a:endParaRPr lang="en-GB" dirty="0">
              <a:latin typeface="Aptos" panose="020B0004020202020204" pitchFamily="34" charset="0"/>
              <a:cs typeface="Calibri Light" panose="020F0302020204030204" pitchFamily="34" charset="0"/>
            </a:endParaRPr>
          </a:p>
          <a:p>
            <a:pPr marL="457200" indent="-457200">
              <a:lnSpc>
                <a:spcPct val="70000"/>
              </a:lnSpc>
              <a:buFontTx/>
              <a:buChar char="-"/>
            </a:pPr>
            <a:r>
              <a:rPr lang="en-GB" dirty="0">
                <a:solidFill>
                  <a:srgbClr val="C00000"/>
                </a:solidFill>
                <a:latin typeface="Aptos" panose="020B0004020202020204" pitchFamily="34" charset="0"/>
                <a:cs typeface="Calibri Light" panose="020F0302020204030204" pitchFamily="34" charset="0"/>
              </a:rPr>
              <a:t>Less about productivity and social mobility </a:t>
            </a:r>
            <a:r>
              <a:rPr lang="en-GB" dirty="0">
                <a:latin typeface="Aptos" panose="020B0004020202020204" pitchFamily="34" charset="0"/>
                <a:cs typeface="Calibri Light" panose="020F0302020204030204" pitchFamily="34" charset="0"/>
              </a:rPr>
              <a:t>– more about the </a:t>
            </a:r>
            <a:r>
              <a:rPr lang="en-GB" b="1" dirty="0">
                <a:solidFill>
                  <a:srgbClr val="C00000"/>
                </a:solidFill>
                <a:latin typeface="Aptos" panose="020B0004020202020204" pitchFamily="34" charset="0"/>
                <a:cs typeface="Calibri Light" panose="020F0302020204030204" pitchFamily="34" charset="0"/>
              </a:rPr>
              <a:t>‘opportunity agenda’ </a:t>
            </a:r>
            <a:r>
              <a:rPr lang="en-GB" dirty="0">
                <a:latin typeface="Aptos" panose="020B0004020202020204" pitchFamily="34" charset="0"/>
                <a:cs typeface="Calibri Light" panose="020F0302020204030204" pitchFamily="34" charset="0"/>
              </a:rPr>
              <a:t>– which means how do apprenticeships contribute to the NEET agenda in a demand led system?</a:t>
            </a:r>
          </a:p>
          <a:p>
            <a:pPr marL="457200" indent="-457200">
              <a:lnSpc>
                <a:spcPct val="70000"/>
              </a:lnSpc>
              <a:buFontTx/>
              <a:buChar char="-"/>
            </a:pPr>
            <a:endParaRPr lang="en-GB" dirty="0">
              <a:latin typeface="Aptos" panose="020B0004020202020204" pitchFamily="34" charset="0"/>
              <a:cs typeface="Calibri Light" panose="020F0302020204030204" pitchFamily="34" charset="0"/>
            </a:endParaRPr>
          </a:p>
          <a:p>
            <a:pPr marL="457200" indent="-457200">
              <a:lnSpc>
                <a:spcPct val="70000"/>
              </a:lnSpc>
              <a:buFontTx/>
              <a:buChar char="-"/>
            </a:pPr>
            <a:r>
              <a:rPr lang="en-GB" dirty="0">
                <a:solidFill>
                  <a:srgbClr val="C00000"/>
                </a:solidFill>
                <a:latin typeface="Aptos" panose="020B0004020202020204" pitchFamily="34" charset="0"/>
                <a:cs typeface="Calibri Light" panose="020F0302020204030204" pitchFamily="34" charset="0"/>
              </a:rPr>
              <a:t>**</a:t>
            </a:r>
            <a:r>
              <a:rPr lang="en-GB" dirty="0">
                <a:latin typeface="Aptos" panose="020B0004020202020204" pitchFamily="34" charset="0"/>
                <a:cs typeface="Calibri Light" panose="020F0302020204030204" pitchFamily="34" charset="0"/>
              </a:rPr>
              <a:t>No desire for a Register refresh</a:t>
            </a:r>
            <a:r>
              <a:rPr lang="en-GB" dirty="0">
                <a:solidFill>
                  <a:srgbClr val="C00000"/>
                </a:solidFill>
                <a:latin typeface="Aptos" panose="020B0004020202020204" pitchFamily="34" charset="0"/>
                <a:cs typeface="Calibri Light" panose="020F0302020204030204" pitchFamily="34" charset="0"/>
              </a:rPr>
              <a:t>**</a:t>
            </a:r>
            <a:r>
              <a:rPr lang="en-GB" dirty="0">
                <a:latin typeface="Aptos" panose="020B0004020202020204" pitchFamily="34" charset="0"/>
                <a:cs typeface="Calibri Light" panose="020F0302020204030204" pitchFamily="34" charset="0"/>
              </a:rPr>
              <a:t> – but of 1,300 providers ~ third have 50 starts or less and market strategy will be around quality</a:t>
            </a:r>
          </a:p>
          <a:p>
            <a:pPr marL="457200" indent="-457200">
              <a:lnSpc>
                <a:spcPct val="70000"/>
              </a:lnSpc>
              <a:buFontTx/>
              <a:buChar char="-"/>
            </a:pPr>
            <a:endParaRPr lang="en-GB" dirty="0">
              <a:latin typeface="Aptos" panose="020B0004020202020204" pitchFamily="34" charset="0"/>
              <a:cs typeface="Calibri Light" panose="020F0302020204030204" pitchFamily="34" charset="0"/>
            </a:endParaRPr>
          </a:p>
          <a:p>
            <a:pPr marL="457200" indent="-457200">
              <a:lnSpc>
                <a:spcPct val="70000"/>
              </a:lnSpc>
              <a:buFontTx/>
              <a:buChar char="-"/>
            </a:pPr>
            <a:r>
              <a:rPr lang="en-GB" dirty="0">
                <a:latin typeface="Aptos" panose="020B0004020202020204" pitchFamily="34" charset="0"/>
                <a:cs typeface="Calibri Light" panose="020F0302020204030204" pitchFamily="34" charset="0"/>
              </a:rPr>
              <a:t>New entrants need to demonstrate strategic relevance</a:t>
            </a:r>
          </a:p>
          <a:p>
            <a:pPr marL="457200" indent="-457200">
              <a:lnSpc>
                <a:spcPct val="70000"/>
              </a:lnSpc>
              <a:buFontTx/>
              <a:buChar char="-"/>
            </a:pPr>
            <a:endParaRPr lang="en-GB" dirty="0">
              <a:latin typeface="Aptos" panose="020B0004020202020204" pitchFamily="34" charset="0"/>
              <a:cs typeface="Calibri Light" panose="020F0302020204030204" pitchFamily="34" charset="0"/>
            </a:endParaRPr>
          </a:p>
          <a:p>
            <a:pPr marL="1143000" lvl="1" indent="-457200">
              <a:lnSpc>
                <a:spcPct val="70000"/>
              </a:lnSpc>
              <a:buFontTx/>
              <a:buChar char="-"/>
            </a:pPr>
            <a:endParaRPr lang="en-US" sz="2000" dirty="0">
              <a:latin typeface="Calibri Light" panose="020F0302020204030204" pitchFamily="34" charset="0"/>
              <a:cs typeface="Calibri Light" panose="020F0302020204030204" pitchFamily="34" charset="0"/>
            </a:endParaRPr>
          </a:p>
          <a:p>
            <a:pPr marL="1143000" lvl="1" indent="-457200">
              <a:lnSpc>
                <a:spcPct val="70000"/>
              </a:lnSpc>
              <a:buFontTx/>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8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CD274-6F82-B5D7-914F-2A6BAEF248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F20C6-EDD1-4052-139E-F82C012F0A4E}"/>
              </a:ext>
            </a:extLst>
          </p:cNvPr>
          <p:cNvSpPr>
            <a:spLocks noGrp="1"/>
          </p:cNvSpPr>
          <p:nvPr>
            <p:ph type="ctrTitle"/>
          </p:nvPr>
        </p:nvSpPr>
        <p:spPr/>
        <p:txBody>
          <a:bodyPr/>
          <a:lstStyle/>
          <a:p>
            <a:pPr defTabSz="643006"/>
            <a:r>
              <a:rPr lang="en-GB" b="1" dirty="0">
                <a:solidFill>
                  <a:srgbClr val="C00000"/>
                </a:solidFill>
                <a:latin typeface="Aptos" panose="020B0004020202020204" pitchFamily="34" charset="0"/>
              </a:rPr>
              <a:t>1c. </a:t>
            </a:r>
            <a:r>
              <a:rPr lang="en-GB" sz="4000" b="1" dirty="0">
                <a:latin typeface="Aptos" panose="020B0004020202020204" pitchFamily="34" charset="0"/>
              </a:rPr>
              <a:t>Skills England and Skills in England</a:t>
            </a:r>
            <a:endParaRPr lang="en-US" sz="4000" b="1" dirty="0">
              <a:latin typeface="Aptos" panose="020B0004020202020204" pitchFamily="34" charset="0"/>
            </a:endParaRPr>
          </a:p>
        </p:txBody>
      </p:sp>
      <p:sp>
        <p:nvSpPr>
          <p:cNvPr id="7" name="Text Placeholder 6">
            <a:extLst>
              <a:ext uri="{FF2B5EF4-FFF2-40B4-BE49-F238E27FC236}">
                <a16:creationId xmlns:a16="http://schemas.microsoft.com/office/drawing/2014/main" id="{B63BB225-015E-53F3-9337-5804D29AA697}"/>
              </a:ext>
            </a:extLst>
          </p:cNvPr>
          <p:cNvSpPr>
            <a:spLocks noGrp="1"/>
          </p:cNvSpPr>
          <p:nvPr>
            <p:ph type="body" sz="quarter" idx="13"/>
          </p:nvPr>
        </p:nvSpPr>
        <p:spPr>
          <a:prstGeom prst="rect">
            <a:avLst/>
          </a:prstGeom>
        </p:spPr>
        <p:txBody>
          <a:bodyPr/>
          <a:lstStyle/>
          <a:p>
            <a:r>
              <a:rPr lang="en-US" dirty="0"/>
              <a:t>ATC Conference March 2025</a:t>
            </a:r>
          </a:p>
        </p:txBody>
      </p:sp>
      <p:sp>
        <p:nvSpPr>
          <p:cNvPr id="3" name="TextBox 2">
            <a:extLst>
              <a:ext uri="{FF2B5EF4-FFF2-40B4-BE49-F238E27FC236}">
                <a16:creationId xmlns:a16="http://schemas.microsoft.com/office/drawing/2014/main" id="{4A13BC09-1C70-9CC7-7E00-06FFEAA00EA0}"/>
              </a:ext>
            </a:extLst>
          </p:cNvPr>
          <p:cNvSpPr txBox="1"/>
          <p:nvPr/>
        </p:nvSpPr>
        <p:spPr>
          <a:xfrm>
            <a:off x="434780" y="6499495"/>
            <a:ext cx="1530654" cy="369332"/>
          </a:xfrm>
          <a:prstGeom prst="rect">
            <a:avLst/>
          </a:prstGeom>
          <a:solidFill>
            <a:schemeClr val="bg1"/>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id="{1C8234B5-079D-8DB2-8E75-999BA9194AF2}"/>
              </a:ext>
            </a:extLst>
          </p:cNvPr>
          <p:cNvSpPr txBox="1"/>
          <p:nvPr/>
        </p:nvSpPr>
        <p:spPr>
          <a:xfrm>
            <a:off x="7103746" y="1245870"/>
            <a:ext cx="674865" cy="184666"/>
          </a:xfrm>
          <a:prstGeom prst="rect">
            <a:avLst/>
          </a:prstGeom>
          <a:noFill/>
          <a:ln>
            <a:noFill/>
          </a:ln>
        </p:spPr>
        <p:txBody>
          <a:bodyPr wrap="square" lIns="0" tIns="0" rIns="0" bIns="0" anchor="t">
            <a:spAutoFit/>
          </a:bodyPr>
          <a:lstStyle/>
          <a:p>
            <a:pPr algn="l"/>
            <a:r>
              <a:rPr sz="1200" b="1">
                <a:solidFill>
                  <a:srgbClr val="FFFFFF"/>
                </a:solidFill>
                <a:latin typeface="Roboto"/>
              </a:rPr>
              <a:t>Advocacy</a:t>
            </a:r>
          </a:p>
        </p:txBody>
      </p:sp>
      <p:sp>
        <p:nvSpPr>
          <p:cNvPr id="82" name="TextBox 81">
            <a:extLst>
              <a:ext uri="{FF2B5EF4-FFF2-40B4-BE49-F238E27FC236}">
                <a16:creationId xmlns:a16="http://schemas.microsoft.com/office/drawing/2014/main" id="{73B07104-F3BC-9500-25CF-932925C68FBC}"/>
              </a:ext>
            </a:extLst>
          </p:cNvPr>
          <p:cNvSpPr txBox="1"/>
          <p:nvPr/>
        </p:nvSpPr>
        <p:spPr>
          <a:xfrm>
            <a:off x="7103745" y="2434589"/>
            <a:ext cx="1502014" cy="184666"/>
          </a:xfrm>
          <a:prstGeom prst="rect">
            <a:avLst/>
          </a:prstGeom>
          <a:noFill/>
          <a:ln>
            <a:noFill/>
          </a:ln>
        </p:spPr>
        <p:txBody>
          <a:bodyPr wrap="square" lIns="0" tIns="0" rIns="0" bIns="0" anchor="t">
            <a:spAutoFit/>
          </a:bodyPr>
          <a:lstStyle/>
          <a:p>
            <a:pPr algn="l"/>
            <a:r>
              <a:rPr sz="1200" b="1">
                <a:solidFill>
                  <a:srgbClr val="FFFFFF"/>
                </a:solidFill>
                <a:latin typeface="Roboto"/>
              </a:rPr>
              <a:t>Membership Services</a:t>
            </a:r>
          </a:p>
        </p:txBody>
      </p:sp>
      <p:sp>
        <p:nvSpPr>
          <p:cNvPr id="83" name="TextBox 82">
            <a:extLst>
              <a:ext uri="{FF2B5EF4-FFF2-40B4-BE49-F238E27FC236}">
                <a16:creationId xmlns:a16="http://schemas.microsoft.com/office/drawing/2014/main" id="{3C0F905B-2B16-5022-52BA-0AA3533C9FAE}"/>
              </a:ext>
            </a:extLst>
          </p:cNvPr>
          <p:cNvSpPr txBox="1"/>
          <p:nvPr/>
        </p:nvSpPr>
        <p:spPr>
          <a:xfrm>
            <a:off x="7103746" y="2705099"/>
            <a:ext cx="1702389" cy="553998"/>
          </a:xfrm>
          <a:prstGeom prst="rect">
            <a:avLst/>
          </a:prstGeom>
          <a:noFill/>
          <a:ln>
            <a:noFill/>
          </a:ln>
        </p:spPr>
        <p:txBody>
          <a:bodyPr wrap="square" lIns="0" tIns="0" rIns="0" bIns="0" anchor="t">
            <a:spAutoFit/>
          </a:bodyPr>
          <a:lstStyle/>
          <a:p>
            <a:pPr algn="l"/>
            <a:r>
              <a:rPr sz="900">
                <a:solidFill>
                  <a:srgbClr val="FFFFFF"/>
                </a:solidFill>
                <a:latin typeface="Roboto"/>
              </a:rPr>
              <a:t>Support on  quality
enhancements; policy, practice
and pedagogy; new technologies;
compliance and regulation.</a:t>
            </a:r>
          </a:p>
        </p:txBody>
      </p:sp>
      <p:sp>
        <p:nvSpPr>
          <p:cNvPr id="85" name="TextBox 84">
            <a:extLst>
              <a:ext uri="{FF2B5EF4-FFF2-40B4-BE49-F238E27FC236}">
                <a16:creationId xmlns:a16="http://schemas.microsoft.com/office/drawing/2014/main" id="{B3E1FFA6-FBEA-0DF0-5654-5E6FCC9B459B}"/>
              </a:ext>
            </a:extLst>
          </p:cNvPr>
          <p:cNvSpPr txBox="1"/>
          <p:nvPr/>
        </p:nvSpPr>
        <p:spPr>
          <a:xfrm>
            <a:off x="7103746" y="5219700"/>
            <a:ext cx="1513235" cy="276999"/>
          </a:xfrm>
          <a:prstGeom prst="rect">
            <a:avLst/>
          </a:prstGeom>
          <a:noFill/>
          <a:ln>
            <a:noFill/>
          </a:ln>
        </p:spPr>
        <p:txBody>
          <a:bodyPr wrap="square" lIns="0" tIns="0" rIns="0" bIns="0" anchor="t">
            <a:spAutoFit/>
          </a:bodyPr>
          <a:lstStyle/>
          <a:p>
            <a:pPr algn="l"/>
            <a:r>
              <a:rPr sz="900">
                <a:solidFill>
                  <a:srgbClr val="FFFFFF"/>
                </a:solidFill>
                <a:latin typeface="Roboto"/>
              </a:rPr>
              <a:t>Sharing successful practices
through knowledge networks.</a:t>
            </a:r>
          </a:p>
        </p:txBody>
      </p:sp>
      <p:sp>
        <p:nvSpPr>
          <p:cNvPr id="86" name="TextBox 85">
            <a:extLst>
              <a:ext uri="{FF2B5EF4-FFF2-40B4-BE49-F238E27FC236}">
                <a16:creationId xmlns:a16="http://schemas.microsoft.com/office/drawing/2014/main" id="{3C216EEE-2F43-38BF-0A4D-31031AD55AEA}"/>
              </a:ext>
            </a:extLst>
          </p:cNvPr>
          <p:cNvSpPr txBox="1"/>
          <p:nvPr/>
        </p:nvSpPr>
        <p:spPr>
          <a:xfrm>
            <a:off x="7103745" y="3623309"/>
            <a:ext cx="1295226" cy="184666"/>
          </a:xfrm>
          <a:prstGeom prst="rect">
            <a:avLst/>
          </a:prstGeom>
          <a:noFill/>
          <a:ln>
            <a:noFill/>
          </a:ln>
        </p:spPr>
        <p:txBody>
          <a:bodyPr wrap="square" lIns="0" tIns="0" rIns="0" bIns="0" anchor="t">
            <a:spAutoFit/>
          </a:bodyPr>
          <a:lstStyle/>
          <a:p>
            <a:pPr algn="l"/>
            <a:r>
              <a:rPr sz="1200" b="1">
                <a:solidFill>
                  <a:srgbClr val="FFFFFF"/>
                </a:solidFill>
                <a:latin typeface="Roboto"/>
              </a:rPr>
              <a:t>Data and Research</a:t>
            </a:r>
          </a:p>
        </p:txBody>
      </p:sp>
      <p:sp>
        <p:nvSpPr>
          <p:cNvPr id="87" name="TextBox 86">
            <a:extLst>
              <a:ext uri="{FF2B5EF4-FFF2-40B4-BE49-F238E27FC236}">
                <a16:creationId xmlns:a16="http://schemas.microsoft.com/office/drawing/2014/main" id="{A0A7AAE0-61F1-A8E3-CC84-8971BFD3BA41}"/>
              </a:ext>
            </a:extLst>
          </p:cNvPr>
          <p:cNvSpPr txBox="1"/>
          <p:nvPr/>
        </p:nvSpPr>
        <p:spPr>
          <a:xfrm>
            <a:off x="7103745" y="3893819"/>
            <a:ext cx="1556516" cy="553998"/>
          </a:xfrm>
          <a:prstGeom prst="rect">
            <a:avLst/>
          </a:prstGeom>
          <a:noFill/>
          <a:ln>
            <a:noFill/>
          </a:ln>
        </p:spPr>
        <p:txBody>
          <a:bodyPr wrap="square" lIns="0" tIns="0" rIns="0" bIns="0" anchor="t">
            <a:spAutoFit/>
          </a:bodyPr>
          <a:lstStyle/>
          <a:p>
            <a:pPr algn="l"/>
            <a:r>
              <a:rPr sz="900">
                <a:solidFill>
                  <a:srgbClr val="FFFFFF"/>
                </a:solidFill>
                <a:latin typeface="Roboto"/>
              </a:rPr>
              <a:t>Comprehensive data; research
reports;  concept papers;
Higher Education and Work-
based Learning journal.</a:t>
            </a:r>
          </a:p>
        </p:txBody>
      </p:sp>
      <p:sp>
        <p:nvSpPr>
          <p:cNvPr id="88" name="TextBox 87">
            <a:extLst>
              <a:ext uri="{FF2B5EF4-FFF2-40B4-BE49-F238E27FC236}">
                <a16:creationId xmlns:a16="http://schemas.microsoft.com/office/drawing/2014/main" id="{B5616F7B-1095-E915-7B5F-84BE0D3F9675}"/>
              </a:ext>
            </a:extLst>
          </p:cNvPr>
          <p:cNvSpPr txBox="1"/>
          <p:nvPr/>
        </p:nvSpPr>
        <p:spPr>
          <a:xfrm>
            <a:off x="7103746" y="4949189"/>
            <a:ext cx="1465145" cy="184666"/>
          </a:xfrm>
          <a:prstGeom prst="rect">
            <a:avLst/>
          </a:prstGeom>
          <a:noFill/>
          <a:ln>
            <a:noFill/>
          </a:ln>
        </p:spPr>
        <p:txBody>
          <a:bodyPr wrap="square" lIns="0" tIns="0" rIns="0" bIns="0" anchor="t">
            <a:spAutoFit/>
          </a:bodyPr>
          <a:lstStyle/>
          <a:p>
            <a:pPr algn="l"/>
            <a:r>
              <a:rPr sz="1200" b="1">
                <a:solidFill>
                  <a:srgbClr val="FFFFFF"/>
                </a:solidFill>
                <a:latin typeface="Roboto"/>
              </a:rPr>
              <a:t>Knowledge Networks</a:t>
            </a:r>
          </a:p>
        </p:txBody>
      </p:sp>
      <p:sp>
        <p:nvSpPr>
          <p:cNvPr id="4" name="Text Placeholder 5">
            <a:extLst>
              <a:ext uri="{FF2B5EF4-FFF2-40B4-BE49-F238E27FC236}">
                <a16:creationId xmlns:a16="http://schemas.microsoft.com/office/drawing/2014/main" id="{88F5DDF2-A11C-E4E7-0E2A-FA915C2BB17F}"/>
              </a:ext>
            </a:extLst>
          </p:cNvPr>
          <p:cNvSpPr>
            <a:spLocks noGrp="1"/>
          </p:cNvSpPr>
          <p:nvPr>
            <p:ph type="body" sz="quarter" idx="15"/>
          </p:nvPr>
        </p:nvSpPr>
        <p:spPr>
          <a:xfrm>
            <a:off x="200464" y="1025189"/>
            <a:ext cx="11056116" cy="5657129"/>
          </a:xfrm>
        </p:spPr>
        <p:txBody>
          <a:bodyPr>
            <a:normAutofit/>
          </a:bodyPr>
          <a:lstStyle/>
          <a:p>
            <a:pPr marL="457200" indent="-457200">
              <a:buFontTx/>
              <a:buChar char="-"/>
            </a:pPr>
            <a:r>
              <a:rPr lang="en-GB" sz="2800" dirty="0">
                <a:latin typeface="Aptos" panose="020B0004020202020204" pitchFamily="34" charset="0"/>
              </a:rPr>
              <a:t>Board announced 27 May</a:t>
            </a:r>
          </a:p>
          <a:p>
            <a:pPr marL="457200" indent="-457200">
              <a:buFontTx/>
              <a:buChar char="-"/>
            </a:pPr>
            <a:r>
              <a:rPr lang="en-GB" sz="2800" dirty="0" err="1">
                <a:latin typeface="Aptos" panose="020B0004020202020204" pitchFamily="34" charset="0"/>
              </a:rPr>
              <a:t>IfATE</a:t>
            </a:r>
            <a:r>
              <a:rPr lang="en-GB" sz="2800" dirty="0">
                <a:latin typeface="Aptos" panose="020B0004020202020204" pitchFamily="34" charset="0"/>
              </a:rPr>
              <a:t> officials ‘mostly’ transferred to Skills England roles</a:t>
            </a:r>
          </a:p>
          <a:p>
            <a:pPr marL="457200" indent="-457200">
              <a:buFontTx/>
              <a:buChar char="-"/>
            </a:pPr>
            <a:r>
              <a:rPr lang="en-GB" sz="2800" dirty="0">
                <a:solidFill>
                  <a:srgbClr val="C00000"/>
                </a:solidFill>
                <a:latin typeface="Aptos" panose="020B0004020202020204" pitchFamily="34" charset="0"/>
              </a:rPr>
              <a:t>Growth and Skills Levy-funded short courses </a:t>
            </a:r>
            <a:r>
              <a:rPr lang="en-GB" sz="2800" dirty="0">
                <a:latin typeface="Aptos" panose="020B0004020202020204" pitchFamily="34" charset="0"/>
              </a:rPr>
              <a:t>from April 2026 in priority sectors: Digital, AI, Engineering, Creative Industries and Advanced Manufacturing</a:t>
            </a:r>
          </a:p>
          <a:p>
            <a:pPr marL="457200" indent="-457200">
              <a:buFontTx/>
              <a:buChar char="-"/>
            </a:pPr>
            <a:r>
              <a:rPr lang="en-GB" sz="2800" dirty="0">
                <a:solidFill>
                  <a:srgbClr val="C00000"/>
                </a:solidFill>
                <a:latin typeface="Aptos" panose="020B0004020202020204" pitchFamily="34" charset="0"/>
              </a:rPr>
              <a:t>Local Skills Improvement Plans </a:t>
            </a:r>
            <a:r>
              <a:rPr lang="en-GB" sz="2800" dirty="0">
                <a:latin typeface="Aptos" panose="020B0004020202020204" pitchFamily="34" charset="0"/>
              </a:rPr>
              <a:t>to identify gaps and involve employers in planning</a:t>
            </a:r>
          </a:p>
          <a:p>
            <a:pPr marL="457200" indent="-457200">
              <a:buFontTx/>
              <a:buChar char="-"/>
            </a:pPr>
            <a:r>
              <a:rPr lang="en-GB" sz="2800" dirty="0">
                <a:solidFill>
                  <a:srgbClr val="C00000"/>
                </a:solidFill>
                <a:latin typeface="Aptos" panose="020B0004020202020204" pitchFamily="34" charset="0"/>
              </a:rPr>
              <a:t>Universities ‘urged’ to collaborate with FE</a:t>
            </a:r>
            <a:r>
              <a:rPr lang="en-GB" sz="2800" dirty="0">
                <a:latin typeface="Aptos" panose="020B0004020202020204" pitchFamily="34" charset="0"/>
              </a:rPr>
              <a:t> and “address local and national skills needs”</a:t>
            </a:r>
          </a:p>
          <a:p>
            <a:pPr marL="457200" indent="-457200">
              <a:buFontTx/>
              <a:buChar char="-"/>
            </a:pPr>
            <a:r>
              <a:rPr lang="en-GB" sz="2800" dirty="0">
                <a:latin typeface="Aptos" panose="020B0004020202020204" pitchFamily="34" charset="0"/>
              </a:rPr>
              <a:t>Ministerial intent to create a </a:t>
            </a:r>
            <a:r>
              <a:rPr lang="en-GB" sz="2800" dirty="0">
                <a:solidFill>
                  <a:srgbClr val="C00000"/>
                </a:solidFill>
                <a:latin typeface="Aptos" panose="020B0004020202020204" pitchFamily="34" charset="0"/>
              </a:rPr>
              <a:t>“skills first culture” </a:t>
            </a:r>
            <a:r>
              <a:rPr lang="en-GB" sz="2800" dirty="0">
                <a:latin typeface="Aptos" panose="020B0004020202020204" pitchFamily="34" charset="0"/>
              </a:rPr>
              <a:t>where technical education is “respected equally with academic pathways” with employer championing this shift</a:t>
            </a:r>
          </a:p>
          <a:p>
            <a:pPr marL="457200" indent="-457200">
              <a:buFontTx/>
              <a:buChar char="-"/>
            </a:pPr>
            <a:endParaRPr lang="en-GB"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pPr marL="457200" indent="-457200">
              <a:buFontTx/>
              <a:buChar char="-"/>
            </a:pPr>
            <a:endParaRPr lang="en-US" sz="2800" dirty="0">
              <a:latin typeface="Aptos" panose="020B0004020202020204" pitchFamily="34" charset="0"/>
            </a:endParaRPr>
          </a:p>
          <a:p>
            <a:endParaRPr lang="en-US" sz="2800" dirty="0">
              <a:latin typeface="Aptos" panose="020B0004020202020204" pitchFamily="34" charset="0"/>
            </a:endParaRPr>
          </a:p>
        </p:txBody>
      </p:sp>
    </p:spTree>
    <p:extLst>
      <p:ext uri="{BB962C8B-B14F-4D97-AF65-F5344CB8AC3E}">
        <p14:creationId xmlns:p14="http://schemas.microsoft.com/office/powerpoint/2010/main" val="85733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Stylised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A_Powerpoint template_Stage 3" id="{EF4B6392-1EF0-EF47-B3C8-E2F4A56C4AE6}" vid="{F3174886-9B10-1B49-A24A-88F41FB1E1D3}"/>
    </a:ext>
  </a:extLst>
</a:theme>
</file>

<file path=ppt/theme/theme6.xml><?xml version="1.0" encoding="utf-8"?>
<a:theme xmlns:a="http://schemas.openxmlformats.org/drawingml/2006/main" name="1_Stylised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A_Powerpoint template_Stage 3" id="{EF4B6392-1EF0-EF47-B3C8-E2F4A56C4AE6}" vid="{F3174886-9B10-1B49-A24A-88F41FB1E1D3}"/>
    </a:ext>
  </a:extLst>
</a:theme>
</file>

<file path=ppt/theme/theme7.xml><?xml version="1.0" encoding="utf-8"?>
<a:theme xmlns:a="http://schemas.openxmlformats.org/drawingml/2006/main" name="Stylised 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A_Powerpoint template_Stage 3" id="{EF4B6392-1EF0-EF47-B3C8-E2F4A56C4AE6}" vid="{BE5D9CA7-FD45-C649-8EAC-E9ADE2626E1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{F0C7F8D3-498F-F840-9EA0-8DFC1FE6AE7B}tf10001122</Template>
  <TotalTime>36379</TotalTime>
  <Words>2317</Words>
  <Application>Microsoft Macintosh PowerPoint</Application>
  <PresentationFormat>Widescreen</PresentationFormat>
  <Paragraphs>300</Paragraphs>
  <Slides>16</Slides>
  <Notes>13</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16</vt:i4>
      </vt:variant>
    </vt:vector>
  </HeadingPairs>
  <TitlesOfParts>
    <vt:vector size="33" baseType="lpstr">
      <vt:lpstr>Aptos</vt:lpstr>
      <vt:lpstr>Arial</vt:lpstr>
      <vt:lpstr>Arial Nova</vt:lpstr>
      <vt:lpstr>Calibri</vt:lpstr>
      <vt:lpstr>Calibri Light</vt:lpstr>
      <vt:lpstr>Gill Sans MT</vt:lpstr>
      <vt:lpstr>Muli Regular Roman</vt:lpstr>
      <vt:lpstr>Poppins</vt:lpstr>
      <vt:lpstr>PT Sans</vt:lpstr>
      <vt:lpstr>Roboto</vt:lpstr>
      <vt:lpstr>Office Theme</vt:lpstr>
      <vt:lpstr>1_Custom Design</vt:lpstr>
      <vt:lpstr>Custom Design</vt:lpstr>
      <vt:lpstr>2_Custom Design</vt:lpstr>
      <vt:lpstr>Stylised slide 2</vt:lpstr>
      <vt:lpstr>1_Stylised slide 2</vt:lpstr>
      <vt:lpstr>Stylised slide 1</vt:lpstr>
      <vt:lpstr>PowerPoint Presentation</vt:lpstr>
      <vt:lpstr>Welcome</vt:lpstr>
      <vt:lpstr>1. Government – One Year In</vt:lpstr>
      <vt:lpstr>1a. Spending Review 2025</vt:lpstr>
      <vt:lpstr>1b. Apprenticeships</vt:lpstr>
      <vt:lpstr>1b. Apprenticeships</vt:lpstr>
      <vt:lpstr>1b. Apprenticeships</vt:lpstr>
      <vt:lpstr>1b. Apprenticeships</vt:lpstr>
      <vt:lpstr>1c. Skills England and Skills in England</vt:lpstr>
      <vt:lpstr>1d. Industrial Strategy (IS-8)</vt:lpstr>
      <vt:lpstr>1e. Post-16 Skills White Paper</vt:lpstr>
      <vt:lpstr>1f. Lifelong Learning Entitlement</vt:lpstr>
      <vt:lpstr>1f. Lifelong Learning Entitlement</vt:lpstr>
      <vt:lpstr>1f. Lifelong Learning Entitlement</vt:lpstr>
      <vt:lpstr>3. Final words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SEEC credit level descriptors, skills and the lifelong loan entitlement</dc:title>
  <dc:creator>Darryll Bravenboer</dc:creator>
  <cp:lastModifiedBy>Mandy Crawford-Lee</cp:lastModifiedBy>
  <cp:revision>89</cp:revision>
  <cp:lastPrinted>2025-03-26T21:10:10Z</cp:lastPrinted>
  <dcterms:created xsi:type="dcterms:W3CDTF">2021-11-15T17:48:27Z</dcterms:created>
  <dcterms:modified xsi:type="dcterms:W3CDTF">2025-07-11T12:20:16Z</dcterms:modified>
</cp:coreProperties>
</file>