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 id="2147483777" r:id="rId2"/>
    <p:sldMasterId id="2147483765" r:id="rId3"/>
    <p:sldMasterId id="2147483794" r:id="rId4"/>
    <p:sldMasterId id="2147483807" r:id="rId5"/>
    <p:sldMasterId id="2147483813" r:id="rId6"/>
    <p:sldMasterId id="2147483826" r:id="rId7"/>
    <p:sldMasterId id="2147483829" r:id="rId8"/>
    <p:sldMasterId id="2147483831" r:id="rId9"/>
    <p:sldMasterId id="2147483843" r:id="rId10"/>
    <p:sldMasterId id="2147483859" r:id="rId11"/>
  </p:sldMasterIdLst>
  <p:notesMasterIdLst>
    <p:notesMasterId r:id="rId56"/>
  </p:notesMasterIdLst>
  <p:sldIdLst>
    <p:sldId id="318" r:id="rId12"/>
    <p:sldId id="11176" r:id="rId13"/>
    <p:sldId id="298" r:id="rId14"/>
    <p:sldId id="11167" r:id="rId15"/>
    <p:sldId id="11177" r:id="rId16"/>
    <p:sldId id="11178" r:id="rId17"/>
    <p:sldId id="1714" r:id="rId18"/>
    <p:sldId id="11168" r:id="rId19"/>
    <p:sldId id="11169" r:id="rId20"/>
    <p:sldId id="11170" r:id="rId21"/>
    <p:sldId id="11171" r:id="rId22"/>
    <p:sldId id="11172" r:id="rId23"/>
    <p:sldId id="11173" r:id="rId24"/>
    <p:sldId id="11174" r:id="rId25"/>
    <p:sldId id="11179" r:id="rId26"/>
    <p:sldId id="11180" r:id="rId27"/>
    <p:sldId id="1741" r:id="rId28"/>
    <p:sldId id="1160" r:id="rId29"/>
    <p:sldId id="1754" r:id="rId30"/>
    <p:sldId id="11183" r:id="rId31"/>
    <p:sldId id="1753" r:id="rId32"/>
    <p:sldId id="490" r:id="rId33"/>
    <p:sldId id="663" r:id="rId34"/>
    <p:sldId id="714" r:id="rId35"/>
    <p:sldId id="1755" r:id="rId36"/>
    <p:sldId id="1749" r:id="rId37"/>
    <p:sldId id="265" r:id="rId38"/>
    <p:sldId id="1757" r:id="rId39"/>
    <p:sldId id="1747" r:id="rId40"/>
    <p:sldId id="1748" r:id="rId41"/>
    <p:sldId id="1756" r:id="rId42"/>
    <p:sldId id="1752" r:id="rId43"/>
    <p:sldId id="1750" r:id="rId44"/>
    <p:sldId id="1751" r:id="rId45"/>
    <p:sldId id="1744" r:id="rId46"/>
    <p:sldId id="257" r:id="rId47"/>
    <p:sldId id="1153" r:id="rId48"/>
    <p:sldId id="1154" r:id="rId49"/>
    <p:sldId id="1158" r:id="rId50"/>
    <p:sldId id="1155" r:id="rId51"/>
    <p:sldId id="1156" r:id="rId52"/>
    <p:sldId id="11181" r:id="rId53"/>
    <p:sldId id="11175" r:id="rId54"/>
    <p:sldId id="31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48C"/>
    <a:srgbClr val="3E3BA0"/>
    <a:srgbClr val="2B94B6"/>
    <a:srgbClr val="674CC2"/>
    <a:srgbClr val="3940A5"/>
    <a:srgbClr val="E4C3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56"/>
    <p:restoredTop sz="95102"/>
  </p:normalViewPr>
  <p:slideViewPr>
    <p:cSldViewPr snapToGrid="0" snapToObjects="1">
      <p:cViewPr varScale="1">
        <p:scale>
          <a:sx n="64" d="100"/>
          <a:sy n="64" d="100"/>
        </p:scale>
        <p:origin x="184" y="1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1" Type="http://schemas.openxmlformats.org/officeDocument/2006/relationships/hyperlink" Target="mailto:R.Rhodes@bolton.ac.uk"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1" Type="http://schemas.openxmlformats.org/officeDocument/2006/relationships/hyperlink" Target="mailto:R.Rhodes@bolton.ac.uk"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E6BA5-C220-4DD7-8891-0E68B14A2A39}"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GB"/>
        </a:p>
      </dgm:t>
    </dgm:pt>
    <dgm:pt modelId="{FD93A474-20FD-4748-9034-D9FEA705F8A1}">
      <dgm:prSet phldrT="[Text]" phldr="1"/>
      <dgm:spPr>
        <a:solidFill>
          <a:schemeClr val="bg2">
            <a:lumMod val="25000"/>
          </a:schemeClr>
        </a:solidFill>
      </dgm:spPr>
      <dgm:t>
        <a:bodyPr/>
        <a:lstStyle/>
        <a:p>
          <a:endParaRPr lang="en-GB"/>
        </a:p>
      </dgm:t>
    </dgm:pt>
    <dgm:pt modelId="{735C2FA5-8C56-4829-A69D-D66D21D83119}" type="parTrans" cxnId="{3C9C0E05-9F3B-4164-A324-FCC5AC0BB2F5}">
      <dgm:prSet/>
      <dgm:spPr/>
      <dgm:t>
        <a:bodyPr/>
        <a:lstStyle/>
        <a:p>
          <a:endParaRPr lang="en-GB"/>
        </a:p>
      </dgm:t>
    </dgm:pt>
    <dgm:pt modelId="{AE7038BC-9FDE-42B3-BCEC-49606A5E6298}" type="sibTrans" cxnId="{3C9C0E05-9F3B-4164-A324-FCC5AC0BB2F5}">
      <dgm:prSet/>
      <dgm:spPr/>
      <dgm:t>
        <a:bodyPr/>
        <a:lstStyle/>
        <a:p>
          <a:endParaRPr lang="en-GB"/>
        </a:p>
      </dgm:t>
    </dgm:pt>
    <dgm:pt modelId="{05031679-0DE1-4901-B640-C599E8C21EC2}">
      <dgm:prSet phldrT="[Text]" phldr="1"/>
      <dgm:spPr>
        <a:solidFill>
          <a:srgbClr val="D1A915"/>
        </a:solidFill>
      </dgm:spPr>
      <dgm:t>
        <a:bodyPr/>
        <a:lstStyle/>
        <a:p>
          <a:endParaRPr lang="en-GB"/>
        </a:p>
      </dgm:t>
    </dgm:pt>
    <dgm:pt modelId="{589BB705-AB26-4947-B68E-45732707CC6A}" type="parTrans" cxnId="{A671B044-95DF-4F59-A5B0-67F5A9A8400D}">
      <dgm:prSet/>
      <dgm:spPr/>
      <dgm:t>
        <a:bodyPr/>
        <a:lstStyle/>
        <a:p>
          <a:endParaRPr lang="en-GB"/>
        </a:p>
      </dgm:t>
    </dgm:pt>
    <dgm:pt modelId="{010D7BFE-18B2-407D-A109-EEE43D0A6C86}" type="sibTrans" cxnId="{A671B044-95DF-4F59-A5B0-67F5A9A8400D}">
      <dgm:prSet/>
      <dgm:spPr/>
      <dgm:t>
        <a:bodyPr/>
        <a:lstStyle/>
        <a:p>
          <a:endParaRPr lang="en-GB"/>
        </a:p>
      </dgm:t>
    </dgm:pt>
    <dgm:pt modelId="{2D123283-5585-4063-A18E-3BF6BA4A2D1C}">
      <dgm:prSet phldrT="[Text]" phldr="1"/>
      <dgm:spPr>
        <a:solidFill>
          <a:srgbClr val="00B050"/>
        </a:solidFill>
      </dgm:spPr>
      <dgm:t>
        <a:bodyPr/>
        <a:lstStyle/>
        <a:p>
          <a:endParaRPr lang="en-GB" dirty="0"/>
        </a:p>
      </dgm:t>
    </dgm:pt>
    <dgm:pt modelId="{C5A73DAF-BFE3-4386-A5B9-DDBEC448A5D0}" type="parTrans" cxnId="{5FDA7965-02C2-47C9-9302-26151E964BAD}">
      <dgm:prSet/>
      <dgm:spPr/>
      <dgm:t>
        <a:bodyPr/>
        <a:lstStyle/>
        <a:p>
          <a:endParaRPr lang="en-GB"/>
        </a:p>
      </dgm:t>
    </dgm:pt>
    <dgm:pt modelId="{BE5D38F6-018D-49B5-8C53-60AFEA3F631D}" type="sibTrans" cxnId="{5FDA7965-02C2-47C9-9302-26151E964BAD}">
      <dgm:prSet/>
      <dgm:spPr/>
      <dgm:t>
        <a:bodyPr/>
        <a:lstStyle/>
        <a:p>
          <a:endParaRPr lang="en-GB"/>
        </a:p>
      </dgm:t>
    </dgm:pt>
    <dgm:pt modelId="{DAD231EC-6E5E-4808-A6C1-BBABD126545A}">
      <dgm:prSet phldrT="[Text]"/>
      <dgm:spPr>
        <a:solidFill>
          <a:schemeClr val="bg2">
            <a:lumMod val="25000"/>
          </a:schemeClr>
        </a:solidFill>
      </dgm:spPr>
      <dgm:t>
        <a:bodyPr/>
        <a:lstStyle/>
        <a:p>
          <a:endParaRPr lang="en-GB" dirty="0"/>
        </a:p>
      </dgm:t>
    </dgm:pt>
    <dgm:pt modelId="{869958DA-2309-43D9-8171-1AADA4926A56}" type="parTrans" cxnId="{E24199AA-54D1-4DBE-9608-535961E1FC2A}">
      <dgm:prSet/>
      <dgm:spPr/>
      <dgm:t>
        <a:bodyPr/>
        <a:lstStyle/>
        <a:p>
          <a:endParaRPr lang="en-GB"/>
        </a:p>
      </dgm:t>
    </dgm:pt>
    <dgm:pt modelId="{77D3AC83-25ED-4C1D-9047-F9158DB23951}" type="sibTrans" cxnId="{E24199AA-54D1-4DBE-9608-535961E1FC2A}">
      <dgm:prSet/>
      <dgm:spPr/>
      <dgm:t>
        <a:bodyPr/>
        <a:lstStyle/>
        <a:p>
          <a:endParaRPr lang="en-GB"/>
        </a:p>
      </dgm:t>
    </dgm:pt>
    <dgm:pt modelId="{30B4177C-65C4-44D1-BDDC-73183BBAA439}">
      <dgm:prSet phldrT="[Text]"/>
      <dgm:spPr/>
      <dgm:t>
        <a:bodyPr/>
        <a:lstStyle/>
        <a:p>
          <a:endParaRPr lang="en-GB" dirty="0"/>
        </a:p>
      </dgm:t>
    </dgm:pt>
    <dgm:pt modelId="{FC3671E6-B359-47E4-8F0F-6E07A9F6F2A5}" type="parTrans" cxnId="{EAA7ABAE-FEC9-4640-BB5C-97585B6CD392}">
      <dgm:prSet/>
      <dgm:spPr/>
      <dgm:t>
        <a:bodyPr/>
        <a:lstStyle/>
        <a:p>
          <a:endParaRPr lang="en-GB"/>
        </a:p>
      </dgm:t>
    </dgm:pt>
    <dgm:pt modelId="{9E370CE3-E04F-4EA8-A37C-7029F5E03DBC}" type="sibTrans" cxnId="{EAA7ABAE-FEC9-4640-BB5C-97585B6CD392}">
      <dgm:prSet/>
      <dgm:spPr/>
      <dgm:t>
        <a:bodyPr/>
        <a:lstStyle/>
        <a:p>
          <a:endParaRPr lang="en-GB"/>
        </a:p>
      </dgm:t>
    </dgm:pt>
    <dgm:pt modelId="{F23E94CB-46A4-494E-8BB5-8079787E427D}">
      <dgm:prSet phldrT="[Text]"/>
      <dgm:spPr>
        <a:solidFill>
          <a:srgbClr val="0070C0"/>
        </a:solidFill>
      </dgm:spPr>
      <dgm:t>
        <a:bodyPr/>
        <a:lstStyle/>
        <a:p>
          <a:endParaRPr lang="en-GB" dirty="0"/>
        </a:p>
      </dgm:t>
    </dgm:pt>
    <dgm:pt modelId="{7DCA51A9-C129-42DA-9321-C5EE25F99A9D}" type="parTrans" cxnId="{E2018C9E-4AA8-4031-874A-A6D9A336CC06}">
      <dgm:prSet/>
      <dgm:spPr/>
      <dgm:t>
        <a:bodyPr/>
        <a:lstStyle/>
        <a:p>
          <a:endParaRPr lang="en-GB"/>
        </a:p>
      </dgm:t>
    </dgm:pt>
    <dgm:pt modelId="{4A2DFA04-9A0C-4B71-98EC-FECC7B8D5CF3}" type="sibTrans" cxnId="{E2018C9E-4AA8-4031-874A-A6D9A336CC06}">
      <dgm:prSet/>
      <dgm:spPr/>
      <dgm:t>
        <a:bodyPr/>
        <a:lstStyle/>
        <a:p>
          <a:endParaRPr lang="en-GB"/>
        </a:p>
      </dgm:t>
    </dgm:pt>
    <dgm:pt modelId="{E29E349C-0D0D-44E9-A0B9-8248EEBE6E88}" type="pres">
      <dgm:prSet presAssocID="{D7DE6BA5-C220-4DD7-8891-0E68B14A2A39}" presName="Name0" presStyleCnt="0">
        <dgm:presLayoutVars>
          <dgm:chMax val="7"/>
          <dgm:chPref val="7"/>
          <dgm:dir/>
        </dgm:presLayoutVars>
      </dgm:prSet>
      <dgm:spPr/>
    </dgm:pt>
    <dgm:pt modelId="{6561729A-A1CA-405E-AB26-307097FF1122}" type="pres">
      <dgm:prSet presAssocID="{D7DE6BA5-C220-4DD7-8891-0E68B14A2A39}" presName="Name1" presStyleCnt="0"/>
      <dgm:spPr/>
    </dgm:pt>
    <dgm:pt modelId="{8E78D8FC-2BA9-4E1B-8814-ABEDEEB72476}" type="pres">
      <dgm:prSet presAssocID="{D7DE6BA5-C220-4DD7-8891-0E68B14A2A39}" presName="cycle" presStyleCnt="0"/>
      <dgm:spPr/>
    </dgm:pt>
    <dgm:pt modelId="{7DB9FEC0-FA53-48AE-9171-D99A956EE2AE}" type="pres">
      <dgm:prSet presAssocID="{D7DE6BA5-C220-4DD7-8891-0E68B14A2A39}" presName="srcNode" presStyleLbl="node1" presStyleIdx="0" presStyleCnt="6"/>
      <dgm:spPr/>
    </dgm:pt>
    <dgm:pt modelId="{0C1588B2-80B1-4948-9040-1375A8A0E09B}" type="pres">
      <dgm:prSet presAssocID="{D7DE6BA5-C220-4DD7-8891-0E68B14A2A39}" presName="conn" presStyleLbl="parChTrans1D2" presStyleIdx="0" presStyleCnt="1"/>
      <dgm:spPr/>
    </dgm:pt>
    <dgm:pt modelId="{FF6B2C94-4719-47E5-AC70-4009F9F44601}" type="pres">
      <dgm:prSet presAssocID="{D7DE6BA5-C220-4DD7-8891-0E68B14A2A39}" presName="extraNode" presStyleLbl="node1" presStyleIdx="0" presStyleCnt="6"/>
      <dgm:spPr/>
    </dgm:pt>
    <dgm:pt modelId="{F31FF651-BC29-4289-85A5-42CDC9F10F00}" type="pres">
      <dgm:prSet presAssocID="{D7DE6BA5-C220-4DD7-8891-0E68B14A2A39}" presName="dstNode" presStyleLbl="node1" presStyleIdx="0" presStyleCnt="6"/>
      <dgm:spPr/>
    </dgm:pt>
    <dgm:pt modelId="{65FC7857-55DB-4E5B-918F-B590CED42CB3}" type="pres">
      <dgm:prSet presAssocID="{FD93A474-20FD-4748-9034-D9FEA705F8A1}" presName="text_1" presStyleLbl="node1" presStyleIdx="0" presStyleCnt="6">
        <dgm:presLayoutVars>
          <dgm:bulletEnabled val="1"/>
        </dgm:presLayoutVars>
      </dgm:prSet>
      <dgm:spPr/>
    </dgm:pt>
    <dgm:pt modelId="{DD9C9E97-9A2B-458C-860E-BB36567B4E7D}" type="pres">
      <dgm:prSet presAssocID="{FD93A474-20FD-4748-9034-D9FEA705F8A1}" presName="accent_1" presStyleCnt="0"/>
      <dgm:spPr/>
    </dgm:pt>
    <dgm:pt modelId="{78701DF3-BF30-4A93-B7C4-5D4CFF1C54E7}" type="pres">
      <dgm:prSet presAssocID="{FD93A474-20FD-4748-9034-D9FEA705F8A1}" presName="accentRepeatNode" presStyleLbl="solidFgAcc1" presStyleIdx="0" presStyleCnt="6"/>
      <dgm:spPr/>
    </dgm:pt>
    <dgm:pt modelId="{EC6714A5-A353-47CF-9038-75B7CE7D3D45}" type="pres">
      <dgm:prSet presAssocID="{05031679-0DE1-4901-B640-C599E8C21EC2}" presName="text_2" presStyleLbl="node1" presStyleIdx="1" presStyleCnt="6">
        <dgm:presLayoutVars>
          <dgm:bulletEnabled val="1"/>
        </dgm:presLayoutVars>
      </dgm:prSet>
      <dgm:spPr/>
    </dgm:pt>
    <dgm:pt modelId="{C04588D5-0795-40AB-8C8F-37B7A61A7080}" type="pres">
      <dgm:prSet presAssocID="{05031679-0DE1-4901-B640-C599E8C21EC2}" presName="accent_2" presStyleCnt="0"/>
      <dgm:spPr/>
    </dgm:pt>
    <dgm:pt modelId="{54CC563D-00D7-4EB0-B6CE-F297502160BE}" type="pres">
      <dgm:prSet presAssocID="{05031679-0DE1-4901-B640-C599E8C21EC2}" presName="accentRepeatNode" presStyleLbl="solidFgAcc1" presStyleIdx="1" presStyleCnt="6"/>
      <dgm:spPr/>
    </dgm:pt>
    <dgm:pt modelId="{3CB7DBF7-1101-45B4-9AAC-5A6CDB2EFA3B}" type="pres">
      <dgm:prSet presAssocID="{2D123283-5585-4063-A18E-3BF6BA4A2D1C}" presName="text_3" presStyleLbl="node1" presStyleIdx="2" presStyleCnt="6">
        <dgm:presLayoutVars>
          <dgm:bulletEnabled val="1"/>
        </dgm:presLayoutVars>
      </dgm:prSet>
      <dgm:spPr/>
    </dgm:pt>
    <dgm:pt modelId="{D0D17CC0-7391-4446-ADC4-2181389753DB}" type="pres">
      <dgm:prSet presAssocID="{2D123283-5585-4063-A18E-3BF6BA4A2D1C}" presName="accent_3" presStyleCnt="0"/>
      <dgm:spPr/>
    </dgm:pt>
    <dgm:pt modelId="{A1BC0FE3-68B7-4A59-8A5B-C76A3F742EE7}" type="pres">
      <dgm:prSet presAssocID="{2D123283-5585-4063-A18E-3BF6BA4A2D1C}" presName="accentRepeatNode" presStyleLbl="solidFgAcc1" presStyleIdx="2" presStyleCnt="6"/>
      <dgm:spPr/>
    </dgm:pt>
    <dgm:pt modelId="{D4934461-1E4B-4E44-B1D5-A67E8F01ACFD}" type="pres">
      <dgm:prSet presAssocID="{30B4177C-65C4-44D1-BDDC-73183BBAA439}" presName="text_4" presStyleLbl="node1" presStyleIdx="3" presStyleCnt="6">
        <dgm:presLayoutVars>
          <dgm:bulletEnabled val="1"/>
        </dgm:presLayoutVars>
      </dgm:prSet>
      <dgm:spPr/>
    </dgm:pt>
    <dgm:pt modelId="{00C23EEE-6AD7-44A6-82D2-271F59DCF45D}" type="pres">
      <dgm:prSet presAssocID="{30B4177C-65C4-44D1-BDDC-73183BBAA439}" presName="accent_4" presStyleCnt="0"/>
      <dgm:spPr/>
    </dgm:pt>
    <dgm:pt modelId="{D87BC934-9317-4E1E-8C67-E47966A14BA4}" type="pres">
      <dgm:prSet presAssocID="{30B4177C-65C4-44D1-BDDC-73183BBAA439}" presName="accentRepeatNode" presStyleLbl="solidFgAcc1" presStyleIdx="3" presStyleCnt="6"/>
      <dgm:spPr/>
    </dgm:pt>
    <dgm:pt modelId="{9001F28C-F98F-49D6-AA78-9776EC16A27A}" type="pres">
      <dgm:prSet presAssocID="{F23E94CB-46A4-494E-8BB5-8079787E427D}" presName="text_5" presStyleLbl="node1" presStyleIdx="4" presStyleCnt="6">
        <dgm:presLayoutVars>
          <dgm:bulletEnabled val="1"/>
        </dgm:presLayoutVars>
      </dgm:prSet>
      <dgm:spPr/>
    </dgm:pt>
    <dgm:pt modelId="{229B2AC0-35FF-4EB8-962D-C5E5F2F7B3DF}" type="pres">
      <dgm:prSet presAssocID="{F23E94CB-46A4-494E-8BB5-8079787E427D}" presName="accent_5" presStyleCnt="0"/>
      <dgm:spPr/>
    </dgm:pt>
    <dgm:pt modelId="{630A3922-624C-4ACA-B78B-D5EB2935C6C9}" type="pres">
      <dgm:prSet presAssocID="{F23E94CB-46A4-494E-8BB5-8079787E427D}" presName="accentRepeatNode" presStyleLbl="solidFgAcc1" presStyleIdx="4" presStyleCnt="6"/>
      <dgm:spPr/>
    </dgm:pt>
    <dgm:pt modelId="{8FC9F672-B75C-4B26-8473-1CB13F20B2B6}" type="pres">
      <dgm:prSet presAssocID="{DAD231EC-6E5E-4808-A6C1-BBABD126545A}" presName="text_6" presStyleLbl="node1" presStyleIdx="5" presStyleCnt="6">
        <dgm:presLayoutVars>
          <dgm:bulletEnabled val="1"/>
        </dgm:presLayoutVars>
      </dgm:prSet>
      <dgm:spPr/>
    </dgm:pt>
    <dgm:pt modelId="{6398610F-8289-4992-84E4-72C785A77609}" type="pres">
      <dgm:prSet presAssocID="{DAD231EC-6E5E-4808-A6C1-BBABD126545A}" presName="accent_6" presStyleCnt="0"/>
      <dgm:spPr/>
    </dgm:pt>
    <dgm:pt modelId="{3D6E4982-F0D5-4028-8E9B-1E8CC55768D3}" type="pres">
      <dgm:prSet presAssocID="{DAD231EC-6E5E-4808-A6C1-BBABD126545A}" presName="accentRepeatNode" presStyleLbl="solidFgAcc1" presStyleIdx="5" presStyleCnt="6"/>
      <dgm:spPr/>
    </dgm:pt>
  </dgm:ptLst>
  <dgm:cxnLst>
    <dgm:cxn modelId="{3C9C0E05-9F3B-4164-A324-FCC5AC0BB2F5}" srcId="{D7DE6BA5-C220-4DD7-8891-0E68B14A2A39}" destId="{FD93A474-20FD-4748-9034-D9FEA705F8A1}" srcOrd="0" destOrd="0" parTransId="{735C2FA5-8C56-4829-A69D-D66D21D83119}" sibTransId="{AE7038BC-9FDE-42B3-BCEC-49606A5E6298}"/>
    <dgm:cxn modelId="{D262A51A-6648-4E57-A068-49FC2ABA3D02}" type="presOf" srcId="{30B4177C-65C4-44D1-BDDC-73183BBAA439}" destId="{D4934461-1E4B-4E44-B1D5-A67E8F01ACFD}" srcOrd="0" destOrd="0" presId="urn:microsoft.com/office/officeart/2008/layout/VerticalCurvedList"/>
    <dgm:cxn modelId="{CEDB711E-1B92-4284-9449-93F6EE4F91B9}" type="presOf" srcId="{D7DE6BA5-C220-4DD7-8891-0E68B14A2A39}" destId="{E29E349C-0D0D-44E9-A0B9-8248EEBE6E88}" srcOrd="0" destOrd="0" presId="urn:microsoft.com/office/officeart/2008/layout/VerticalCurvedList"/>
    <dgm:cxn modelId="{A362DC3B-4CE9-43B0-9D28-CBD20E923A83}" type="presOf" srcId="{FD93A474-20FD-4748-9034-D9FEA705F8A1}" destId="{65FC7857-55DB-4E5B-918F-B590CED42CB3}" srcOrd="0" destOrd="0" presId="urn:microsoft.com/office/officeart/2008/layout/VerticalCurvedList"/>
    <dgm:cxn modelId="{A671B044-95DF-4F59-A5B0-67F5A9A8400D}" srcId="{D7DE6BA5-C220-4DD7-8891-0E68B14A2A39}" destId="{05031679-0DE1-4901-B640-C599E8C21EC2}" srcOrd="1" destOrd="0" parTransId="{589BB705-AB26-4947-B68E-45732707CC6A}" sibTransId="{010D7BFE-18B2-407D-A109-EEE43D0A6C86}"/>
    <dgm:cxn modelId="{47B9C74B-4229-47F0-A8E6-ECFBC3939597}" type="presOf" srcId="{F23E94CB-46A4-494E-8BB5-8079787E427D}" destId="{9001F28C-F98F-49D6-AA78-9776EC16A27A}" srcOrd="0" destOrd="0" presId="urn:microsoft.com/office/officeart/2008/layout/VerticalCurvedList"/>
    <dgm:cxn modelId="{5FDA7965-02C2-47C9-9302-26151E964BAD}" srcId="{D7DE6BA5-C220-4DD7-8891-0E68B14A2A39}" destId="{2D123283-5585-4063-A18E-3BF6BA4A2D1C}" srcOrd="2" destOrd="0" parTransId="{C5A73DAF-BFE3-4386-A5B9-DDBEC448A5D0}" sibTransId="{BE5D38F6-018D-49B5-8C53-60AFEA3F631D}"/>
    <dgm:cxn modelId="{3A42FA9C-08D0-4714-83D8-A5C036840F02}" type="presOf" srcId="{2D123283-5585-4063-A18E-3BF6BA4A2D1C}" destId="{3CB7DBF7-1101-45B4-9AAC-5A6CDB2EFA3B}" srcOrd="0" destOrd="0" presId="urn:microsoft.com/office/officeart/2008/layout/VerticalCurvedList"/>
    <dgm:cxn modelId="{482D2A9E-0B8D-44DC-8D68-F89B2A1E31C1}" type="presOf" srcId="{DAD231EC-6E5E-4808-A6C1-BBABD126545A}" destId="{8FC9F672-B75C-4B26-8473-1CB13F20B2B6}" srcOrd="0" destOrd="0" presId="urn:microsoft.com/office/officeart/2008/layout/VerticalCurvedList"/>
    <dgm:cxn modelId="{E2018C9E-4AA8-4031-874A-A6D9A336CC06}" srcId="{D7DE6BA5-C220-4DD7-8891-0E68B14A2A39}" destId="{F23E94CB-46A4-494E-8BB5-8079787E427D}" srcOrd="4" destOrd="0" parTransId="{7DCA51A9-C129-42DA-9321-C5EE25F99A9D}" sibTransId="{4A2DFA04-9A0C-4B71-98EC-FECC7B8D5CF3}"/>
    <dgm:cxn modelId="{E24199AA-54D1-4DBE-9608-535961E1FC2A}" srcId="{D7DE6BA5-C220-4DD7-8891-0E68B14A2A39}" destId="{DAD231EC-6E5E-4808-A6C1-BBABD126545A}" srcOrd="5" destOrd="0" parTransId="{869958DA-2309-43D9-8171-1AADA4926A56}" sibTransId="{77D3AC83-25ED-4C1D-9047-F9158DB23951}"/>
    <dgm:cxn modelId="{EAA7ABAE-FEC9-4640-BB5C-97585B6CD392}" srcId="{D7DE6BA5-C220-4DD7-8891-0E68B14A2A39}" destId="{30B4177C-65C4-44D1-BDDC-73183BBAA439}" srcOrd="3" destOrd="0" parTransId="{FC3671E6-B359-47E4-8F0F-6E07A9F6F2A5}" sibTransId="{9E370CE3-E04F-4EA8-A37C-7029F5E03DBC}"/>
    <dgm:cxn modelId="{C373B7C3-210A-422E-8A5F-707C12BA9574}" type="presOf" srcId="{AE7038BC-9FDE-42B3-BCEC-49606A5E6298}" destId="{0C1588B2-80B1-4948-9040-1375A8A0E09B}" srcOrd="0" destOrd="0" presId="urn:microsoft.com/office/officeart/2008/layout/VerticalCurvedList"/>
    <dgm:cxn modelId="{93683FD9-A0A7-4995-8D6A-1222B6BD1649}" type="presOf" srcId="{05031679-0DE1-4901-B640-C599E8C21EC2}" destId="{EC6714A5-A353-47CF-9038-75B7CE7D3D45}" srcOrd="0" destOrd="0" presId="urn:microsoft.com/office/officeart/2008/layout/VerticalCurvedList"/>
    <dgm:cxn modelId="{96297755-B341-4D6D-A7BB-5016EB75AF52}" type="presParOf" srcId="{E29E349C-0D0D-44E9-A0B9-8248EEBE6E88}" destId="{6561729A-A1CA-405E-AB26-307097FF1122}" srcOrd="0" destOrd="0" presId="urn:microsoft.com/office/officeart/2008/layout/VerticalCurvedList"/>
    <dgm:cxn modelId="{279EDF33-C7DE-45F7-96FC-B18B58FB3041}" type="presParOf" srcId="{6561729A-A1CA-405E-AB26-307097FF1122}" destId="{8E78D8FC-2BA9-4E1B-8814-ABEDEEB72476}" srcOrd="0" destOrd="0" presId="urn:microsoft.com/office/officeart/2008/layout/VerticalCurvedList"/>
    <dgm:cxn modelId="{8D2C9F58-6C9B-49B9-90E2-6DC85270E681}" type="presParOf" srcId="{8E78D8FC-2BA9-4E1B-8814-ABEDEEB72476}" destId="{7DB9FEC0-FA53-48AE-9171-D99A956EE2AE}" srcOrd="0" destOrd="0" presId="urn:microsoft.com/office/officeart/2008/layout/VerticalCurvedList"/>
    <dgm:cxn modelId="{D59B9A4D-5E4E-4FDD-AE0D-998EEAFDAD5C}" type="presParOf" srcId="{8E78D8FC-2BA9-4E1B-8814-ABEDEEB72476}" destId="{0C1588B2-80B1-4948-9040-1375A8A0E09B}" srcOrd="1" destOrd="0" presId="urn:microsoft.com/office/officeart/2008/layout/VerticalCurvedList"/>
    <dgm:cxn modelId="{089A0E13-AA9A-4E40-8AEE-0C4560ECDBFF}" type="presParOf" srcId="{8E78D8FC-2BA9-4E1B-8814-ABEDEEB72476}" destId="{FF6B2C94-4719-47E5-AC70-4009F9F44601}" srcOrd="2" destOrd="0" presId="urn:microsoft.com/office/officeart/2008/layout/VerticalCurvedList"/>
    <dgm:cxn modelId="{42BABBDB-E668-45B1-ABD6-8845906A89C5}" type="presParOf" srcId="{8E78D8FC-2BA9-4E1B-8814-ABEDEEB72476}" destId="{F31FF651-BC29-4289-85A5-42CDC9F10F00}" srcOrd="3" destOrd="0" presId="urn:microsoft.com/office/officeart/2008/layout/VerticalCurvedList"/>
    <dgm:cxn modelId="{324B8B85-3E63-40C5-9C8F-18A377EC005D}" type="presParOf" srcId="{6561729A-A1CA-405E-AB26-307097FF1122}" destId="{65FC7857-55DB-4E5B-918F-B590CED42CB3}" srcOrd="1" destOrd="0" presId="urn:microsoft.com/office/officeart/2008/layout/VerticalCurvedList"/>
    <dgm:cxn modelId="{0DD1EF2C-FE2C-46E3-80B1-9CC97C60FD57}" type="presParOf" srcId="{6561729A-A1CA-405E-AB26-307097FF1122}" destId="{DD9C9E97-9A2B-458C-860E-BB36567B4E7D}" srcOrd="2" destOrd="0" presId="urn:microsoft.com/office/officeart/2008/layout/VerticalCurvedList"/>
    <dgm:cxn modelId="{E0F36267-B550-4C0D-96B2-B5FE623B2A7E}" type="presParOf" srcId="{DD9C9E97-9A2B-458C-860E-BB36567B4E7D}" destId="{78701DF3-BF30-4A93-B7C4-5D4CFF1C54E7}" srcOrd="0" destOrd="0" presId="urn:microsoft.com/office/officeart/2008/layout/VerticalCurvedList"/>
    <dgm:cxn modelId="{36AA3301-5114-4855-99B8-71D28F8DAFB5}" type="presParOf" srcId="{6561729A-A1CA-405E-AB26-307097FF1122}" destId="{EC6714A5-A353-47CF-9038-75B7CE7D3D45}" srcOrd="3" destOrd="0" presId="urn:microsoft.com/office/officeart/2008/layout/VerticalCurvedList"/>
    <dgm:cxn modelId="{E455BCA8-BF07-4CAB-9295-42F99140414D}" type="presParOf" srcId="{6561729A-A1CA-405E-AB26-307097FF1122}" destId="{C04588D5-0795-40AB-8C8F-37B7A61A7080}" srcOrd="4" destOrd="0" presId="urn:microsoft.com/office/officeart/2008/layout/VerticalCurvedList"/>
    <dgm:cxn modelId="{33BADCCE-09AC-44AD-98D5-E9B2B6173B9A}" type="presParOf" srcId="{C04588D5-0795-40AB-8C8F-37B7A61A7080}" destId="{54CC563D-00D7-4EB0-B6CE-F297502160BE}" srcOrd="0" destOrd="0" presId="urn:microsoft.com/office/officeart/2008/layout/VerticalCurvedList"/>
    <dgm:cxn modelId="{8BB7C7BD-2169-48A0-B720-124A4D37EB2F}" type="presParOf" srcId="{6561729A-A1CA-405E-AB26-307097FF1122}" destId="{3CB7DBF7-1101-45B4-9AAC-5A6CDB2EFA3B}" srcOrd="5" destOrd="0" presId="urn:microsoft.com/office/officeart/2008/layout/VerticalCurvedList"/>
    <dgm:cxn modelId="{2D56124E-7766-4603-8CA5-394779453442}" type="presParOf" srcId="{6561729A-A1CA-405E-AB26-307097FF1122}" destId="{D0D17CC0-7391-4446-ADC4-2181389753DB}" srcOrd="6" destOrd="0" presId="urn:microsoft.com/office/officeart/2008/layout/VerticalCurvedList"/>
    <dgm:cxn modelId="{63EDF3AC-113F-410D-9575-A070891DA773}" type="presParOf" srcId="{D0D17CC0-7391-4446-ADC4-2181389753DB}" destId="{A1BC0FE3-68B7-4A59-8A5B-C76A3F742EE7}" srcOrd="0" destOrd="0" presId="urn:microsoft.com/office/officeart/2008/layout/VerticalCurvedList"/>
    <dgm:cxn modelId="{EE8C747C-F423-4D78-B359-3000E5C4921E}" type="presParOf" srcId="{6561729A-A1CA-405E-AB26-307097FF1122}" destId="{D4934461-1E4B-4E44-B1D5-A67E8F01ACFD}" srcOrd="7" destOrd="0" presId="urn:microsoft.com/office/officeart/2008/layout/VerticalCurvedList"/>
    <dgm:cxn modelId="{5FA27437-6031-49F4-A95F-6E125D1331EC}" type="presParOf" srcId="{6561729A-A1CA-405E-AB26-307097FF1122}" destId="{00C23EEE-6AD7-44A6-82D2-271F59DCF45D}" srcOrd="8" destOrd="0" presId="urn:microsoft.com/office/officeart/2008/layout/VerticalCurvedList"/>
    <dgm:cxn modelId="{9D28D35D-7EC3-4501-8F7E-019533C31F52}" type="presParOf" srcId="{00C23EEE-6AD7-44A6-82D2-271F59DCF45D}" destId="{D87BC934-9317-4E1E-8C67-E47966A14BA4}" srcOrd="0" destOrd="0" presId="urn:microsoft.com/office/officeart/2008/layout/VerticalCurvedList"/>
    <dgm:cxn modelId="{4F31ABCF-30AB-4BDF-A75A-F525390FF09A}" type="presParOf" srcId="{6561729A-A1CA-405E-AB26-307097FF1122}" destId="{9001F28C-F98F-49D6-AA78-9776EC16A27A}" srcOrd="9" destOrd="0" presId="urn:microsoft.com/office/officeart/2008/layout/VerticalCurvedList"/>
    <dgm:cxn modelId="{45B3EF48-1642-4F8B-B2A3-915B0DD7493B}" type="presParOf" srcId="{6561729A-A1CA-405E-AB26-307097FF1122}" destId="{229B2AC0-35FF-4EB8-962D-C5E5F2F7B3DF}" srcOrd="10" destOrd="0" presId="urn:microsoft.com/office/officeart/2008/layout/VerticalCurvedList"/>
    <dgm:cxn modelId="{084B95FF-E094-4027-9438-E574C4ADEC28}" type="presParOf" srcId="{229B2AC0-35FF-4EB8-962D-C5E5F2F7B3DF}" destId="{630A3922-624C-4ACA-B78B-D5EB2935C6C9}" srcOrd="0" destOrd="0" presId="urn:microsoft.com/office/officeart/2008/layout/VerticalCurvedList"/>
    <dgm:cxn modelId="{59290A28-5152-446E-A3E4-373EDDE7B400}" type="presParOf" srcId="{6561729A-A1CA-405E-AB26-307097FF1122}" destId="{8FC9F672-B75C-4B26-8473-1CB13F20B2B6}" srcOrd="11" destOrd="0" presId="urn:microsoft.com/office/officeart/2008/layout/VerticalCurvedList"/>
    <dgm:cxn modelId="{B2E710FC-0DE9-4BB9-85CF-10B52910D1CF}" type="presParOf" srcId="{6561729A-A1CA-405E-AB26-307097FF1122}" destId="{6398610F-8289-4992-84E4-72C785A77609}" srcOrd="12" destOrd="0" presId="urn:microsoft.com/office/officeart/2008/layout/VerticalCurvedList"/>
    <dgm:cxn modelId="{83B2F6E8-C55F-4AA0-910A-74F4B5878E47}" type="presParOf" srcId="{6398610F-8289-4992-84E4-72C785A77609}" destId="{3D6E4982-F0D5-4028-8E9B-1E8CC55768D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2FBA2-1933-4A33-9A62-186AD7BD12CA}" type="doc">
      <dgm:prSet loTypeId="urn:microsoft.com/office/officeart/2005/8/layout/radial5" loCatId="cycle" qsTypeId="urn:microsoft.com/office/officeart/2005/8/quickstyle/simple1" qsCatId="simple" csTypeId="urn:microsoft.com/office/officeart/2005/8/colors/accent0_1" csCatId="mainScheme" phldr="1"/>
      <dgm:spPr/>
      <dgm:t>
        <a:bodyPr/>
        <a:lstStyle/>
        <a:p>
          <a:endParaRPr lang="en-GB"/>
        </a:p>
      </dgm:t>
    </dgm:pt>
    <dgm:pt modelId="{287B7A8A-D0E8-4B7A-A001-FD4FC18B4910}">
      <dgm:prSet phldrT="[Text]" custT="1"/>
      <dgm:spPr/>
      <dgm:t>
        <a:bodyPr/>
        <a:lstStyle/>
        <a:p>
          <a:r>
            <a:rPr lang="en-GB" sz="2000" dirty="0"/>
            <a:t>Latest Policy &amp; Good Practice  </a:t>
          </a:r>
        </a:p>
      </dgm:t>
    </dgm:pt>
    <dgm:pt modelId="{5083F92E-C5B9-4580-84BA-A9DF819FD2D9}" type="parTrans" cxnId="{8A1D10FC-7E1E-4BE2-B380-225A77950CF9}">
      <dgm:prSet/>
      <dgm:spPr/>
      <dgm:t>
        <a:bodyPr/>
        <a:lstStyle/>
        <a:p>
          <a:endParaRPr lang="en-GB" sz="2000"/>
        </a:p>
      </dgm:t>
    </dgm:pt>
    <dgm:pt modelId="{80196933-70F6-48D1-A90B-2B85776B41E2}" type="sibTrans" cxnId="{8A1D10FC-7E1E-4BE2-B380-225A77950CF9}">
      <dgm:prSet/>
      <dgm:spPr/>
      <dgm:t>
        <a:bodyPr/>
        <a:lstStyle/>
        <a:p>
          <a:endParaRPr lang="en-GB" sz="2000"/>
        </a:p>
      </dgm:t>
    </dgm:pt>
    <dgm:pt modelId="{908F8AFA-42A2-43F5-B57D-C2947DBF1AA2}">
      <dgm:prSet phldrT="[Text]" custT="1"/>
      <dgm:spPr>
        <a:solidFill>
          <a:srgbClr val="C00000"/>
        </a:solidFill>
        <a:ln>
          <a:solidFill>
            <a:srgbClr val="C00000"/>
          </a:solidFill>
        </a:ln>
      </dgm:spPr>
      <dgm:t>
        <a:bodyPr/>
        <a:lstStyle/>
        <a:p>
          <a:r>
            <a:rPr lang="en-GB" sz="2000" dirty="0">
              <a:solidFill>
                <a:schemeClr val="bg1"/>
              </a:solidFill>
            </a:rPr>
            <a:t>Black Box Resources&amp; Webcasts </a:t>
          </a:r>
        </a:p>
      </dgm:t>
    </dgm:pt>
    <dgm:pt modelId="{B82D4B9C-C093-4936-8349-309340795B46}" type="parTrans" cxnId="{DAB13776-F33F-4623-85E5-F66F45A16836}">
      <dgm:prSet custT="1"/>
      <dgm:spPr/>
      <dgm:t>
        <a:bodyPr/>
        <a:lstStyle/>
        <a:p>
          <a:endParaRPr lang="en-GB" sz="2000" dirty="0"/>
        </a:p>
      </dgm:t>
    </dgm:pt>
    <dgm:pt modelId="{0BAFF529-9FCB-4318-8F01-1628AE6E9CF3}" type="sibTrans" cxnId="{DAB13776-F33F-4623-85E5-F66F45A16836}">
      <dgm:prSet/>
      <dgm:spPr/>
      <dgm:t>
        <a:bodyPr/>
        <a:lstStyle/>
        <a:p>
          <a:endParaRPr lang="en-GB" sz="2000"/>
        </a:p>
      </dgm:t>
    </dgm:pt>
    <dgm:pt modelId="{247FE9FF-3E38-49CC-8B29-CC86AD90DB3E}">
      <dgm:prSet phldrT="[Text]" custT="1"/>
      <dgm:spPr>
        <a:solidFill>
          <a:srgbClr val="C00000"/>
        </a:solidFill>
        <a:ln>
          <a:solidFill>
            <a:srgbClr val="C00000"/>
          </a:solidFill>
        </a:ln>
      </dgm:spPr>
      <dgm:t>
        <a:bodyPr/>
        <a:lstStyle/>
        <a:p>
          <a:r>
            <a:rPr lang="en-GB" sz="2000" dirty="0">
              <a:solidFill>
                <a:schemeClr val="bg1"/>
              </a:solidFill>
            </a:rPr>
            <a:t>UVAC Knowledge Networks </a:t>
          </a:r>
        </a:p>
      </dgm:t>
    </dgm:pt>
    <dgm:pt modelId="{A093DB57-5DFC-4484-AD64-4C8F408DEEAA}" type="parTrans" cxnId="{8BD4632B-874C-4469-96E6-37C65EB5501B}">
      <dgm:prSet custT="1"/>
      <dgm:spPr/>
      <dgm:t>
        <a:bodyPr/>
        <a:lstStyle/>
        <a:p>
          <a:endParaRPr lang="en-GB" sz="2000" dirty="0"/>
        </a:p>
      </dgm:t>
    </dgm:pt>
    <dgm:pt modelId="{BAC2508C-4A8C-4597-9EFD-D2B2D682F75D}" type="sibTrans" cxnId="{8BD4632B-874C-4469-96E6-37C65EB5501B}">
      <dgm:prSet/>
      <dgm:spPr/>
      <dgm:t>
        <a:bodyPr/>
        <a:lstStyle/>
        <a:p>
          <a:endParaRPr lang="en-GB" sz="2000"/>
        </a:p>
      </dgm:t>
    </dgm:pt>
    <dgm:pt modelId="{26BE9EE4-A0DD-4F9C-9C83-C45E57438839}">
      <dgm:prSet phldrT="[Text]" custT="1"/>
      <dgm:spPr>
        <a:solidFill>
          <a:srgbClr val="C00000"/>
        </a:solidFill>
        <a:ln>
          <a:solidFill>
            <a:srgbClr val="C00000"/>
          </a:solidFill>
        </a:ln>
      </dgm:spPr>
      <dgm:t>
        <a:bodyPr/>
        <a:lstStyle/>
        <a:p>
          <a:r>
            <a:rPr lang="en-GB" sz="2000" dirty="0">
              <a:solidFill>
                <a:schemeClr val="bg1"/>
              </a:solidFill>
            </a:rPr>
            <a:t>2025/2026 Mandatory Document Templates</a:t>
          </a:r>
        </a:p>
      </dgm:t>
    </dgm:pt>
    <dgm:pt modelId="{217DA240-6516-4E79-9D8F-E25DFB288EB2}" type="parTrans" cxnId="{206C7168-B903-4064-8359-99D6DC448525}">
      <dgm:prSet custT="1"/>
      <dgm:spPr/>
      <dgm:t>
        <a:bodyPr/>
        <a:lstStyle/>
        <a:p>
          <a:endParaRPr lang="en-GB" sz="2000" dirty="0"/>
        </a:p>
      </dgm:t>
    </dgm:pt>
    <dgm:pt modelId="{2E99ED2D-20F8-4806-8879-527AEA76690E}" type="sibTrans" cxnId="{206C7168-B903-4064-8359-99D6DC448525}">
      <dgm:prSet/>
      <dgm:spPr/>
      <dgm:t>
        <a:bodyPr/>
        <a:lstStyle/>
        <a:p>
          <a:endParaRPr lang="en-GB" sz="2000"/>
        </a:p>
      </dgm:t>
    </dgm:pt>
    <dgm:pt modelId="{473EEC64-56BF-4D16-8DD3-6AD4EECD840E}">
      <dgm:prSet phldrT="[Text]" custT="1"/>
      <dgm:spPr>
        <a:solidFill>
          <a:srgbClr val="C00000"/>
        </a:solidFill>
        <a:ln>
          <a:solidFill>
            <a:srgbClr val="C0000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dirty="0">
              <a:solidFill>
                <a:schemeClr val="bg1"/>
              </a:solidFill>
            </a:rPr>
            <a:t>Webinar </a:t>
          </a:r>
          <a:r>
            <a:rPr lang="en-GB" sz="1900" dirty="0">
              <a:solidFill>
                <a:schemeClr val="bg1"/>
              </a:solidFill>
            </a:rPr>
            <a:t>Programme </a:t>
          </a:r>
        </a:p>
      </dgm:t>
    </dgm:pt>
    <dgm:pt modelId="{14B19C24-FC3C-44D9-AC56-FF82EEDFC8A7}" type="parTrans" cxnId="{0BF88F5F-2E52-4B1D-AC11-1AD0562C14F2}">
      <dgm:prSet custT="1"/>
      <dgm:spPr/>
      <dgm:t>
        <a:bodyPr/>
        <a:lstStyle/>
        <a:p>
          <a:endParaRPr lang="en-GB" sz="2000" dirty="0"/>
        </a:p>
      </dgm:t>
    </dgm:pt>
    <dgm:pt modelId="{3D8F2B68-E90C-4656-A2EC-50E0A1E1364D}" type="sibTrans" cxnId="{0BF88F5F-2E52-4B1D-AC11-1AD0562C14F2}">
      <dgm:prSet/>
      <dgm:spPr/>
      <dgm:t>
        <a:bodyPr/>
        <a:lstStyle/>
        <a:p>
          <a:endParaRPr lang="en-GB" sz="2000"/>
        </a:p>
      </dgm:t>
    </dgm:pt>
    <dgm:pt modelId="{B469CF17-F985-4FBD-8EE9-96CA700C6FBA}">
      <dgm:prSet phldrT="[Text]" custT="1"/>
      <dgm:spPr>
        <a:solidFill>
          <a:srgbClr val="C00000"/>
        </a:solidFill>
        <a:ln>
          <a:solidFill>
            <a:srgbClr val="C00000"/>
          </a:solidFill>
        </a:ln>
      </dgm:spPr>
      <dgm:t>
        <a:bodyPr/>
        <a:lstStyle/>
        <a:p>
          <a:r>
            <a:rPr lang="en-GB" sz="2000" dirty="0">
              <a:solidFill>
                <a:schemeClr val="bg1"/>
              </a:solidFill>
            </a:rPr>
            <a:t>State of the Nation &amp; Podcast </a:t>
          </a:r>
        </a:p>
      </dgm:t>
    </dgm:pt>
    <dgm:pt modelId="{E7CCCDBD-B728-4173-B71C-45A322C18331}" type="parTrans" cxnId="{6A7B6CB8-FB5B-453A-9B89-A5DCAA0A3DD0}">
      <dgm:prSet custT="1"/>
      <dgm:spPr/>
      <dgm:t>
        <a:bodyPr/>
        <a:lstStyle/>
        <a:p>
          <a:endParaRPr lang="en-GB" sz="2000" dirty="0"/>
        </a:p>
      </dgm:t>
    </dgm:pt>
    <dgm:pt modelId="{F3132232-761D-4070-817F-489DF2AE2C98}" type="sibTrans" cxnId="{6A7B6CB8-FB5B-453A-9B89-A5DCAA0A3DD0}">
      <dgm:prSet/>
      <dgm:spPr/>
      <dgm:t>
        <a:bodyPr/>
        <a:lstStyle/>
        <a:p>
          <a:endParaRPr lang="en-GB" sz="2000"/>
        </a:p>
      </dgm:t>
    </dgm:pt>
    <dgm:pt modelId="{B1FE78C1-C84A-461D-BC88-58A084657099}" type="pres">
      <dgm:prSet presAssocID="{D982FBA2-1933-4A33-9A62-186AD7BD12CA}" presName="Name0" presStyleCnt="0">
        <dgm:presLayoutVars>
          <dgm:chMax val="1"/>
          <dgm:dir/>
          <dgm:animLvl val="ctr"/>
          <dgm:resizeHandles val="exact"/>
        </dgm:presLayoutVars>
      </dgm:prSet>
      <dgm:spPr/>
    </dgm:pt>
    <dgm:pt modelId="{80CFABFE-A022-40F8-A080-665C7024A178}" type="pres">
      <dgm:prSet presAssocID="{287B7A8A-D0E8-4B7A-A001-FD4FC18B4910}" presName="centerShape" presStyleLbl="node0" presStyleIdx="0" presStyleCnt="1" custScaleX="110286" custScaleY="110568"/>
      <dgm:spPr/>
    </dgm:pt>
    <dgm:pt modelId="{5047DA5B-2602-4F9D-9DAB-80BA25CCC79E}" type="pres">
      <dgm:prSet presAssocID="{B82D4B9C-C093-4936-8349-309340795B46}" presName="parTrans" presStyleLbl="sibTrans2D1" presStyleIdx="0" presStyleCnt="5"/>
      <dgm:spPr/>
    </dgm:pt>
    <dgm:pt modelId="{55623224-2653-4B60-99D9-D33915BCE07A}" type="pres">
      <dgm:prSet presAssocID="{B82D4B9C-C093-4936-8349-309340795B46}" presName="connectorText" presStyleLbl="sibTrans2D1" presStyleIdx="0" presStyleCnt="5"/>
      <dgm:spPr/>
    </dgm:pt>
    <dgm:pt modelId="{1E2C5EEB-4F9F-4B8C-BF25-720F31982E7E}" type="pres">
      <dgm:prSet presAssocID="{908F8AFA-42A2-43F5-B57D-C2947DBF1AA2}" presName="node" presStyleLbl="node1" presStyleIdx="0" presStyleCnt="5">
        <dgm:presLayoutVars>
          <dgm:bulletEnabled val="1"/>
        </dgm:presLayoutVars>
      </dgm:prSet>
      <dgm:spPr/>
    </dgm:pt>
    <dgm:pt modelId="{C9EB11BC-39EF-4139-8C7D-B28D58ADE1F8}" type="pres">
      <dgm:prSet presAssocID="{A093DB57-5DFC-4484-AD64-4C8F408DEEAA}" presName="parTrans" presStyleLbl="sibTrans2D1" presStyleIdx="1" presStyleCnt="5"/>
      <dgm:spPr/>
    </dgm:pt>
    <dgm:pt modelId="{4C939EFF-CA03-4449-AE2C-F7C53E3F4DD9}" type="pres">
      <dgm:prSet presAssocID="{A093DB57-5DFC-4484-AD64-4C8F408DEEAA}" presName="connectorText" presStyleLbl="sibTrans2D1" presStyleIdx="1" presStyleCnt="5"/>
      <dgm:spPr/>
    </dgm:pt>
    <dgm:pt modelId="{B5B294A2-B42C-460A-9682-2E50BEF17C41}" type="pres">
      <dgm:prSet presAssocID="{247FE9FF-3E38-49CC-8B29-CC86AD90DB3E}" presName="node" presStyleLbl="node1" presStyleIdx="1" presStyleCnt="5">
        <dgm:presLayoutVars>
          <dgm:bulletEnabled val="1"/>
        </dgm:presLayoutVars>
      </dgm:prSet>
      <dgm:spPr/>
    </dgm:pt>
    <dgm:pt modelId="{56A90153-2215-4A35-AC3F-1044EE7F02AA}" type="pres">
      <dgm:prSet presAssocID="{217DA240-6516-4E79-9D8F-E25DFB288EB2}" presName="parTrans" presStyleLbl="sibTrans2D1" presStyleIdx="2" presStyleCnt="5"/>
      <dgm:spPr/>
    </dgm:pt>
    <dgm:pt modelId="{C8DA0626-B156-4E7D-ABDF-35F0DC887CD8}" type="pres">
      <dgm:prSet presAssocID="{217DA240-6516-4E79-9D8F-E25DFB288EB2}" presName="connectorText" presStyleLbl="sibTrans2D1" presStyleIdx="2" presStyleCnt="5"/>
      <dgm:spPr/>
    </dgm:pt>
    <dgm:pt modelId="{DE954601-7F04-4C64-A07C-2EB1B8D025E7}" type="pres">
      <dgm:prSet presAssocID="{26BE9EE4-A0DD-4F9C-9C83-C45E57438839}" presName="node" presStyleLbl="node1" presStyleIdx="2" presStyleCnt="5">
        <dgm:presLayoutVars>
          <dgm:bulletEnabled val="1"/>
        </dgm:presLayoutVars>
      </dgm:prSet>
      <dgm:spPr/>
    </dgm:pt>
    <dgm:pt modelId="{A221FCE2-9991-4627-A7D2-D93A5D1D1791}" type="pres">
      <dgm:prSet presAssocID="{14B19C24-FC3C-44D9-AC56-FF82EEDFC8A7}" presName="parTrans" presStyleLbl="sibTrans2D1" presStyleIdx="3" presStyleCnt="5"/>
      <dgm:spPr/>
    </dgm:pt>
    <dgm:pt modelId="{50CEDFCF-2388-4ADC-A2EA-6F85DA90A2F9}" type="pres">
      <dgm:prSet presAssocID="{14B19C24-FC3C-44D9-AC56-FF82EEDFC8A7}" presName="connectorText" presStyleLbl="sibTrans2D1" presStyleIdx="3" presStyleCnt="5"/>
      <dgm:spPr/>
    </dgm:pt>
    <dgm:pt modelId="{2C4DAF2A-CD01-4348-BD55-ED2C0B5D42E4}" type="pres">
      <dgm:prSet presAssocID="{473EEC64-56BF-4D16-8DD3-6AD4EECD840E}" presName="node" presStyleLbl="node1" presStyleIdx="3" presStyleCnt="5">
        <dgm:presLayoutVars>
          <dgm:bulletEnabled val="1"/>
        </dgm:presLayoutVars>
      </dgm:prSet>
      <dgm:spPr/>
    </dgm:pt>
    <dgm:pt modelId="{7A2F89D4-CE3E-42A3-891C-C950BA06155B}" type="pres">
      <dgm:prSet presAssocID="{E7CCCDBD-B728-4173-B71C-45A322C18331}" presName="parTrans" presStyleLbl="sibTrans2D1" presStyleIdx="4" presStyleCnt="5"/>
      <dgm:spPr/>
    </dgm:pt>
    <dgm:pt modelId="{2F4CBD17-55A5-4D52-A437-5277E0D542F0}" type="pres">
      <dgm:prSet presAssocID="{E7CCCDBD-B728-4173-B71C-45A322C18331}" presName="connectorText" presStyleLbl="sibTrans2D1" presStyleIdx="4" presStyleCnt="5"/>
      <dgm:spPr/>
    </dgm:pt>
    <dgm:pt modelId="{7B36BE5C-0C62-4E1C-9FA8-318AB348E762}" type="pres">
      <dgm:prSet presAssocID="{B469CF17-F985-4FBD-8EE9-96CA700C6FBA}" presName="node" presStyleLbl="node1" presStyleIdx="4" presStyleCnt="5">
        <dgm:presLayoutVars>
          <dgm:bulletEnabled val="1"/>
        </dgm:presLayoutVars>
      </dgm:prSet>
      <dgm:spPr/>
    </dgm:pt>
  </dgm:ptLst>
  <dgm:cxnLst>
    <dgm:cxn modelId="{353B4500-0BC9-443C-9B6A-28108286FDB8}" type="presOf" srcId="{E7CCCDBD-B728-4173-B71C-45A322C18331}" destId="{7A2F89D4-CE3E-42A3-891C-C950BA06155B}" srcOrd="0" destOrd="0" presId="urn:microsoft.com/office/officeart/2005/8/layout/radial5"/>
    <dgm:cxn modelId="{0D1F2C05-9884-49C9-B4D2-0721A75B5515}" type="presOf" srcId="{217DA240-6516-4E79-9D8F-E25DFB288EB2}" destId="{C8DA0626-B156-4E7D-ABDF-35F0DC887CD8}" srcOrd="1" destOrd="0" presId="urn:microsoft.com/office/officeart/2005/8/layout/radial5"/>
    <dgm:cxn modelId="{32E9C506-2F5D-4C5A-9227-E16040AFDD5A}" type="presOf" srcId="{B469CF17-F985-4FBD-8EE9-96CA700C6FBA}" destId="{7B36BE5C-0C62-4E1C-9FA8-318AB348E762}" srcOrd="0" destOrd="0" presId="urn:microsoft.com/office/officeart/2005/8/layout/radial5"/>
    <dgm:cxn modelId="{8BD4632B-874C-4469-96E6-37C65EB5501B}" srcId="{287B7A8A-D0E8-4B7A-A001-FD4FC18B4910}" destId="{247FE9FF-3E38-49CC-8B29-CC86AD90DB3E}" srcOrd="1" destOrd="0" parTransId="{A093DB57-5DFC-4484-AD64-4C8F408DEEAA}" sibTransId="{BAC2508C-4A8C-4597-9EFD-D2B2D682F75D}"/>
    <dgm:cxn modelId="{A2C8E332-B1BC-4859-80C4-703D4B252264}" type="presOf" srcId="{B82D4B9C-C093-4936-8349-309340795B46}" destId="{55623224-2653-4B60-99D9-D33915BCE07A}" srcOrd="1" destOrd="0" presId="urn:microsoft.com/office/officeart/2005/8/layout/radial5"/>
    <dgm:cxn modelId="{2248E435-36F3-431F-BDEF-DA9A222EBC2A}" type="presOf" srcId="{B82D4B9C-C093-4936-8349-309340795B46}" destId="{5047DA5B-2602-4F9D-9DAB-80BA25CCC79E}" srcOrd="0" destOrd="0" presId="urn:microsoft.com/office/officeart/2005/8/layout/radial5"/>
    <dgm:cxn modelId="{227FAD44-C5B5-4F9B-A994-E983D02D13FB}" type="presOf" srcId="{A093DB57-5DFC-4484-AD64-4C8F408DEEAA}" destId="{4C939EFF-CA03-4449-AE2C-F7C53E3F4DD9}" srcOrd="1" destOrd="0" presId="urn:microsoft.com/office/officeart/2005/8/layout/radial5"/>
    <dgm:cxn modelId="{2D887D5E-20CF-4B0D-A8D5-ACEDEACBCD67}" type="presOf" srcId="{247FE9FF-3E38-49CC-8B29-CC86AD90DB3E}" destId="{B5B294A2-B42C-460A-9682-2E50BEF17C41}" srcOrd="0" destOrd="0" presId="urn:microsoft.com/office/officeart/2005/8/layout/radial5"/>
    <dgm:cxn modelId="{0BF88F5F-2E52-4B1D-AC11-1AD0562C14F2}" srcId="{287B7A8A-D0E8-4B7A-A001-FD4FC18B4910}" destId="{473EEC64-56BF-4D16-8DD3-6AD4EECD840E}" srcOrd="3" destOrd="0" parTransId="{14B19C24-FC3C-44D9-AC56-FF82EEDFC8A7}" sibTransId="{3D8F2B68-E90C-4656-A2EC-50E0A1E1364D}"/>
    <dgm:cxn modelId="{206C7168-B903-4064-8359-99D6DC448525}" srcId="{287B7A8A-D0E8-4B7A-A001-FD4FC18B4910}" destId="{26BE9EE4-A0DD-4F9C-9C83-C45E57438839}" srcOrd="2" destOrd="0" parTransId="{217DA240-6516-4E79-9D8F-E25DFB288EB2}" sibTransId="{2E99ED2D-20F8-4806-8879-527AEA76690E}"/>
    <dgm:cxn modelId="{2682BB68-0DD1-49B1-AA0B-ABA8F47F3A7D}" type="presOf" srcId="{473EEC64-56BF-4D16-8DD3-6AD4EECD840E}" destId="{2C4DAF2A-CD01-4348-BD55-ED2C0B5D42E4}" srcOrd="0" destOrd="0" presId="urn:microsoft.com/office/officeart/2005/8/layout/radial5"/>
    <dgm:cxn modelId="{DAB13776-F33F-4623-85E5-F66F45A16836}" srcId="{287B7A8A-D0E8-4B7A-A001-FD4FC18B4910}" destId="{908F8AFA-42A2-43F5-B57D-C2947DBF1AA2}" srcOrd="0" destOrd="0" parTransId="{B82D4B9C-C093-4936-8349-309340795B46}" sibTransId="{0BAFF529-9FCB-4318-8F01-1628AE6E9CF3}"/>
    <dgm:cxn modelId="{57245F7F-2E55-47EB-A6FE-265A16F05701}" type="presOf" srcId="{26BE9EE4-A0DD-4F9C-9C83-C45E57438839}" destId="{DE954601-7F04-4C64-A07C-2EB1B8D025E7}" srcOrd="0" destOrd="0" presId="urn:microsoft.com/office/officeart/2005/8/layout/radial5"/>
    <dgm:cxn modelId="{0C56BF92-A270-4379-8819-57EEF3C6D290}" type="presOf" srcId="{14B19C24-FC3C-44D9-AC56-FF82EEDFC8A7}" destId="{50CEDFCF-2388-4ADC-A2EA-6F85DA90A2F9}" srcOrd="1" destOrd="0" presId="urn:microsoft.com/office/officeart/2005/8/layout/radial5"/>
    <dgm:cxn modelId="{9C2EAD99-8848-4D4B-BE0C-1E4543D654F4}" type="presOf" srcId="{908F8AFA-42A2-43F5-B57D-C2947DBF1AA2}" destId="{1E2C5EEB-4F9F-4B8C-BF25-720F31982E7E}" srcOrd="0" destOrd="0" presId="urn:microsoft.com/office/officeart/2005/8/layout/radial5"/>
    <dgm:cxn modelId="{393507B8-1EAB-43C9-A8D6-447EDC5F83DE}" type="presOf" srcId="{287B7A8A-D0E8-4B7A-A001-FD4FC18B4910}" destId="{80CFABFE-A022-40F8-A080-665C7024A178}" srcOrd="0" destOrd="0" presId="urn:microsoft.com/office/officeart/2005/8/layout/radial5"/>
    <dgm:cxn modelId="{6A7B6CB8-FB5B-453A-9B89-A5DCAA0A3DD0}" srcId="{287B7A8A-D0E8-4B7A-A001-FD4FC18B4910}" destId="{B469CF17-F985-4FBD-8EE9-96CA700C6FBA}" srcOrd="4" destOrd="0" parTransId="{E7CCCDBD-B728-4173-B71C-45A322C18331}" sibTransId="{F3132232-761D-4070-817F-489DF2AE2C98}"/>
    <dgm:cxn modelId="{7AA0C6BC-98A5-4A54-8A3B-6DA27EE67F5F}" type="presOf" srcId="{A093DB57-5DFC-4484-AD64-4C8F408DEEAA}" destId="{C9EB11BC-39EF-4139-8C7D-B28D58ADE1F8}" srcOrd="0" destOrd="0" presId="urn:microsoft.com/office/officeart/2005/8/layout/radial5"/>
    <dgm:cxn modelId="{46C80EDF-AB18-437E-BCE5-B20FAFA20DBF}" type="presOf" srcId="{E7CCCDBD-B728-4173-B71C-45A322C18331}" destId="{2F4CBD17-55A5-4D52-A437-5277E0D542F0}" srcOrd="1" destOrd="0" presId="urn:microsoft.com/office/officeart/2005/8/layout/radial5"/>
    <dgm:cxn modelId="{E33C67F1-072E-455F-8BDA-AC912E84E4CB}" type="presOf" srcId="{D982FBA2-1933-4A33-9A62-186AD7BD12CA}" destId="{B1FE78C1-C84A-461D-BC88-58A084657099}" srcOrd="0" destOrd="0" presId="urn:microsoft.com/office/officeart/2005/8/layout/radial5"/>
    <dgm:cxn modelId="{396797F1-295F-4707-904F-D64A5195BDC6}" type="presOf" srcId="{217DA240-6516-4E79-9D8F-E25DFB288EB2}" destId="{56A90153-2215-4A35-AC3F-1044EE7F02AA}" srcOrd="0" destOrd="0" presId="urn:microsoft.com/office/officeart/2005/8/layout/radial5"/>
    <dgm:cxn modelId="{8A1D10FC-7E1E-4BE2-B380-225A77950CF9}" srcId="{D982FBA2-1933-4A33-9A62-186AD7BD12CA}" destId="{287B7A8A-D0E8-4B7A-A001-FD4FC18B4910}" srcOrd="0" destOrd="0" parTransId="{5083F92E-C5B9-4580-84BA-A9DF819FD2D9}" sibTransId="{80196933-70F6-48D1-A90B-2B85776B41E2}"/>
    <dgm:cxn modelId="{A6ADBDFC-EE58-4DCB-AD91-799C3E7CD41C}" type="presOf" srcId="{14B19C24-FC3C-44D9-AC56-FF82EEDFC8A7}" destId="{A221FCE2-9991-4627-A7D2-D93A5D1D1791}" srcOrd="0" destOrd="0" presId="urn:microsoft.com/office/officeart/2005/8/layout/radial5"/>
    <dgm:cxn modelId="{3A128051-2431-4081-A9F8-6D2F1061B056}" type="presParOf" srcId="{B1FE78C1-C84A-461D-BC88-58A084657099}" destId="{80CFABFE-A022-40F8-A080-665C7024A178}" srcOrd="0" destOrd="0" presId="urn:microsoft.com/office/officeart/2005/8/layout/radial5"/>
    <dgm:cxn modelId="{69EF2BE9-84A8-4E49-BE5E-0D5D7132C9E0}" type="presParOf" srcId="{B1FE78C1-C84A-461D-BC88-58A084657099}" destId="{5047DA5B-2602-4F9D-9DAB-80BA25CCC79E}" srcOrd="1" destOrd="0" presId="urn:microsoft.com/office/officeart/2005/8/layout/radial5"/>
    <dgm:cxn modelId="{3E330ECE-4DDE-4792-800F-9EE7242A09F0}" type="presParOf" srcId="{5047DA5B-2602-4F9D-9DAB-80BA25CCC79E}" destId="{55623224-2653-4B60-99D9-D33915BCE07A}" srcOrd="0" destOrd="0" presId="urn:microsoft.com/office/officeart/2005/8/layout/radial5"/>
    <dgm:cxn modelId="{7ACA20A3-038C-4A5E-A746-784969540E02}" type="presParOf" srcId="{B1FE78C1-C84A-461D-BC88-58A084657099}" destId="{1E2C5EEB-4F9F-4B8C-BF25-720F31982E7E}" srcOrd="2" destOrd="0" presId="urn:microsoft.com/office/officeart/2005/8/layout/radial5"/>
    <dgm:cxn modelId="{C2272491-017B-4F2D-B4FC-35C5D54C6EB3}" type="presParOf" srcId="{B1FE78C1-C84A-461D-BC88-58A084657099}" destId="{C9EB11BC-39EF-4139-8C7D-B28D58ADE1F8}" srcOrd="3" destOrd="0" presId="urn:microsoft.com/office/officeart/2005/8/layout/radial5"/>
    <dgm:cxn modelId="{045C50AF-BAEB-4938-81AE-45B6085B93FC}" type="presParOf" srcId="{C9EB11BC-39EF-4139-8C7D-B28D58ADE1F8}" destId="{4C939EFF-CA03-4449-AE2C-F7C53E3F4DD9}" srcOrd="0" destOrd="0" presId="urn:microsoft.com/office/officeart/2005/8/layout/radial5"/>
    <dgm:cxn modelId="{18BE7888-9BC1-461E-BB16-F9A0F97C3B0E}" type="presParOf" srcId="{B1FE78C1-C84A-461D-BC88-58A084657099}" destId="{B5B294A2-B42C-460A-9682-2E50BEF17C41}" srcOrd="4" destOrd="0" presId="urn:microsoft.com/office/officeart/2005/8/layout/radial5"/>
    <dgm:cxn modelId="{283A9EE4-A6D7-4DE4-BF1E-4D4EB6745FEC}" type="presParOf" srcId="{B1FE78C1-C84A-461D-BC88-58A084657099}" destId="{56A90153-2215-4A35-AC3F-1044EE7F02AA}" srcOrd="5" destOrd="0" presId="urn:microsoft.com/office/officeart/2005/8/layout/radial5"/>
    <dgm:cxn modelId="{64419D5C-23E4-4BA8-9A24-ABBAD7FDDBC8}" type="presParOf" srcId="{56A90153-2215-4A35-AC3F-1044EE7F02AA}" destId="{C8DA0626-B156-4E7D-ABDF-35F0DC887CD8}" srcOrd="0" destOrd="0" presId="urn:microsoft.com/office/officeart/2005/8/layout/radial5"/>
    <dgm:cxn modelId="{E0F8AD07-8DED-4E92-9073-B80D12B321C3}" type="presParOf" srcId="{B1FE78C1-C84A-461D-BC88-58A084657099}" destId="{DE954601-7F04-4C64-A07C-2EB1B8D025E7}" srcOrd="6" destOrd="0" presId="urn:microsoft.com/office/officeart/2005/8/layout/radial5"/>
    <dgm:cxn modelId="{4FB35BB1-AA5E-4AC1-843C-8C7302DF2422}" type="presParOf" srcId="{B1FE78C1-C84A-461D-BC88-58A084657099}" destId="{A221FCE2-9991-4627-A7D2-D93A5D1D1791}" srcOrd="7" destOrd="0" presId="urn:microsoft.com/office/officeart/2005/8/layout/radial5"/>
    <dgm:cxn modelId="{6EF8A244-C393-4270-A91D-7EC839430227}" type="presParOf" srcId="{A221FCE2-9991-4627-A7D2-D93A5D1D1791}" destId="{50CEDFCF-2388-4ADC-A2EA-6F85DA90A2F9}" srcOrd="0" destOrd="0" presId="urn:microsoft.com/office/officeart/2005/8/layout/radial5"/>
    <dgm:cxn modelId="{E64EE7EB-E37A-456C-9E1B-89DB518DB862}" type="presParOf" srcId="{B1FE78C1-C84A-461D-BC88-58A084657099}" destId="{2C4DAF2A-CD01-4348-BD55-ED2C0B5D42E4}" srcOrd="8" destOrd="0" presId="urn:microsoft.com/office/officeart/2005/8/layout/radial5"/>
    <dgm:cxn modelId="{ABC62C54-7D05-404B-8443-C406B1E005AF}" type="presParOf" srcId="{B1FE78C1-C84A-461D-BC88-58A084657099}" destId="{7A2F89D4-CE3E-42A3-891C-C950BA06155B}" srcOrd="9" destOrd="0" presId="urn:microsoft.com/office/officeart/2005/8/layout/radial5"/>
    <dgm:cxn modelId="{98C9CA0D-82CC-4AFA-B3B6-7851C4EE1094}" type="presParOf" srcId="{7A2F89D4-CE3E-42A3-891C-C950BA06155B}" destId="{2F4CBD17-55A5-4D52-A437-5277E0D542F0}" srcOrd="0" destOrd="0" presId="urn:microsoft.com/office/officeart/2005/8/layout/radial5"/>
    <dgm:cxn modelId="{27B9249A-DFB4-4035-8591-D20AC02E5D38}" type="presParOf" srcId="{B1FE78C1-C84A-461D-BC88-58A084657099}" destId="{7B36BE5C-0C62-4E1C-9FA8-318AB348E76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2CF510-82D2-458F-823C-3FB38E94521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E1A95AB3-E4C6-4516-B995-C83E2CEFB340}">
      <dgm:prSet phldrT="[Text]" custT="1"/>
      <dgm:spPr>
        <a:solidFill>
          <a:srgbClr val="FF0000"/>
        </a:solidFill>
      </dgm:spPr>
      <dgm:t>
        <a:bodyPr/>
        <a:lstStyle/>
        <a:p>
          <a:pPr>
            <a:buFont typeface="Arial" panose="020B0604020202020204" pitchFamily="34" charset="0"/>
            <a:buChar char="•"/>
          </a:pPr>
          <a:r>
            <a:rPr lang="en-GB" sz="2000" dirty="0"/>
            <a:t>Current hot topics latest guidance</a:t>
          </a:r>
        </a:p>
      </dgm:t>
    </dgm:pt>
    <dgm:pt modelId="{E2D4FFF5-A03F-4D79-A972-7F28549057E9}" type="parTrans" cxnId="{9E2CBC55-2A92-4D78-B56A-9A8985E554F7}">
      <dgm:prSet/>
      <dgm:spPr/>
      <dgm:t>
        <a:bodyPr/>
        <a:lstStyle/>
        <a:p>
          <a:endParaRPr lang="en-GB" sz="2000"/>
        </a:p>
      </dgm:t>
    </dgm:pt>
    <dgm:pt modelId="{00329160-3C99-4CBB-BF7A-9A09BB9F9918}" type="sibTrans" cxnId="{9E2CBC55-2A92-4D78-B56A-9A8985E554F7}">
      <dgm:prSet custT="1"/>
      <dgm:spPr/>
      <dgm:t>
        <a:bodyPr/>
        <a:lstStyle/>
        <a:p>
          <a:endParaRPr lang="en-GB" sz="2000" dirty="0"/>
        </a:p>
      </dgm:t>
    </dgm:pt>
    <dgm:pt modelId="{0314C8E7-D3D2-4F83-9055-777635BF3A5A}">
      <dgm:prSet custT="1"/>
      <dgm:spPr>
        <a:solidFill>
          <a:srgbClr val="FF0000"/>
        </a:solidFill>
      </dgm:spPr>
      <dgm:t>
        <a:bodyPr/>
        <a:lstStyle/>
        <a:p>
          <a:r>
            <a:rPr lang="en-GB" sz="2000" dirty="0"/>
            <a:t>Working with the DAKN to share latest good practice and resources</a:t>
          </a:r>
        </a:p>
      </dgm:t>
    </dgm:pt>
    <dgm:pt modelId="{4AA9568E-13C9-4D4A-AE4D-5E9C38F1B860}" type="parTrans" cxnId="{1AFCFE6B-8482-49F1-B75C-72B84D05FB43}">
      <dgm:prSet/>
      <dgm:spPr/>
      <dgm:t>
        <a:bodyPr/>
        <a:lstStyle/>
        <a:p>
          <a:endParaRPr lang="en-GB" sz="2000"/>
        </a:p>
      </dgm:t>
    </dgm:pt>
    <dgm:pt modelId="{5AA97F6F-13FF-4AFE-BE4D-5E530F4B8D43}" type="sibTrans" cxnId="{1AFCFE6B-8482-49F1-B75C-72B84D05FB43}">
      <dgm:prSet custT="1"/>
      <dgm:spPr/>
      <dgm:t>
        <a:bodyPr/>
        <a:lstStyle/>
        <a:p>
          <a:endParaRPr lang="en-GB" sz="2000" dirty="0"/>
        </a:p>
      </dgm:t>
    </dgm:pt>
    <dgm:pt modelId="{92A0EB40-2236-4311-88E8-85373FA87813}">
      <dgm:prSet custT="1"/>
      <dgm:spPr>
        <a:solidFill>
          <a:srgbClr val="FF0000"/>
        </a:solidFill>
      </dgm:spPr>
      <dgm:t>
        <a:bodyPr/>
        <a:lstStyle/>
        <a:p>
          <a:r>
            <a:rPr lang="en-GB" sz="2000" dirty="0"/>
            <a:t>Government and stakeholder updates to explain latest policy and implementation plans </a:t>
          </a:r>
        </a:p>
      </dgm:t>
    </dgm:pt>
    <dgm:pt modelId="{DECE2441-9981-4827-97FB-1E24D9198D4F}" type="parTrans" cxnId="{57D20C23-20BC-47AE-B222-DF1D76A7C5A3}">
      <dgm:prSet/>
      <dgm:spPr/>
      <dgm:t>
        <a:bodyPr/>
        <a:lstStyle/>
        <a:p>
          <a:endParaRPr lang="en-GB" sz="2000"/>
        </a:p>
      </dgm:t>
    </dgm:pt>
    <dgm:pt modelId="{5A98C530-24DB-4522-A829-C5B69BE62BEF}" type="sibTrans" cxnId="{57D20C23-20BC-47AE-B222-DF1D76A7C5A3}">
      <dgm:prSet/>
      <dgm:spPr/>
      <dgm:t>
        <a:bodyPr/>
        <a:lstStyle/>
        <a:p>
          <a:endParaRPr lang="en-GB" sz="2000"/>
        </a:p>
      </dgm:t>
    </dgm:pt>
    <dgm:pt modelId="{77047FD9-7169-4D37-B3E4-AC77DAEC54FF}">
      <dgm:prSet phldrT="[Text]" custT="1"/>
      <dgm:spPr>
        <a:solidFill>
          <a:srgbClr val="FF0000"/>
        </a:solidFill>
      </dgm:spPr>
      <dgm:t>
        <a:bodyPr/>
        <a:lstStyle/>
        <a:p>
          <a:pPr>
            <a:buFont typeface="Arial" panose="020B0604020202020204" pitchFamily="34" charset="0"/>
            <a:buChar char="•"/>
          </a:pPr>
          <a:r>
            <a:rPr lang="en-GB" sz="2000" dirty="0"/>
            <a:t>Member experiences and advice </a:t>
          </a:r>
        </a:p>
      </dgm:t>
    </dgm:pt>
    <dgm:pt modelId="{B3C9F1EB-27DC-4020-931B-1338F6D30B9A}" type="parTrans" cxnId="{7B44316B-E6A3-44FA-B095-9405B991AEDC}">
      <dgm:prSet/>
      <dgm:spPr/>
      <dgm:t>
        <a:bodyPr/>
        <a:lstStyle/>
        <a:p>
          <a:endParaRPr lang="en-GB" sz="2000"/>
        </a:p>
      </dgm:t>
    </dgm:pt>
    <dgm:pt modelId="{792E8A1C-DE80-41A1-A070-FB8ACC79F04F}" type="sibTrans" cxnId="{7B44316B-E6A3-44FA-B095-9405B991AEDC}">
      <dgm:prSet custT="1"/>
      <dgm:spPr/>
      <dgm:t>
        <a:bodyPr/>
        <a:lstStyle/>
        <a:p>
          <a:endParaRPr lang="en-GB" sz="2000" dirty="0"/>
        </a:p>
      </dgm:t>
    </dgm:pt>
    <dgm:pt modelId="{22527B1E-BF7B-4C65-B25B-C742D4E0495B}" type="pres">
      <dgm:prSet presAssocID="{A12CF510-82D2-458F-823C-3FB38E94521B}" presName="diagram" presStyleCnt="0">
        <dgm:presLayoutVars>
          <dgm:dir/>
          <dgm:resizeHandles val="exact"/>
        </dgm:presLayoutVars>
      </dgm:prSet>
      <dgm:spPr/>
    </dgm:pt>
    <dgm:pt modelId="{D30872EB-7697-4CF3-BC27-F113CBA055A8}" type="pres">
      <dgm:prSet presAssocID="{E1A95AB3-E4C6-4516-B995-C83E2CEFB340}" presName="node" presStyleLbl="node1" presStyleIdx="0" presStyleCnt="4" custScaleY="167522">
        <dgm:presLayoutVars>
          <dgm:bulletEnabled val="1"/>
        </dgm:presLayoutVars>
      </dgm:prSet>
      <dgm:spPr/>
    </dgm:pt>
    <dgm:pt modelId="{3AF3057E-1258-4875-B305-C8E3A9C01198}" type="pres">
      <dgm:prSet presAssocID="{00329160-3C99-4CBB-BF7A-9A09BB9F9918}" presName="sibTrans" presStyleLbl="sibTrans2D1" presStyleIdx="0" presStyleCnt="3"/>
      <dgm:spPr/>
    </dgm:pt>
    <dgm:pt modelId="{D6DEE47C-124A-465E-BD70-BF3DFC7D954B}" type="pres">
      <dgm:prSet presAssocID="{00329160-3C99-4CBB-BF7A-9A09BB9F9918}" presName="connectorText" presStyleLbl="sibTrans2D1" presStyleIdx="0" presStyleCnt="3"/>
      <dgm:spPr/>
    </dgm:pt>
    <dgm:pt modelId="{C505E122-0FB3-4891-A620-4C298F8F3AFB}" type="pres">
      <dgm:prSet presAssocID="{77047FD9-7169-4D37-B3E4-AC77DAEC54FF}" presName="node" presStyleLbl="node1" presStyleIdx="1" presStyleCnt="4" custScaleY="155119">
        <dgm:presLayoutVars>
          <dgm:bulletEnabled val="1"/>
        </dgm:presLayoutVars>
      </dgm:prSet>
      <dgm:spPr/>
    </dgm:pt>
    <dgm:pt modelId="{871BD13A-F22A-49D9-8B9F-457F58586D97}" type="pres">
      <dgm:prSet presAssocID="{792E8A1C-DE80-41A1-A070-FB8ACC79F04F}" presName="sibTrans" presStyleLbl="sibTrans2D1" presStyleIdx="1" presStyleCnt="3"/>
      <dgm:spPr/>
    </dgm:pt>
    <dgm:pt modelId="{2F0741EA-1A19-4F7B-8ABA-757BD4B892F7}" type="pres">
      <dgm:prSet presAssocID="{792E8A1C-DE80-41A1-A070-FB8ACC79F04F}" presName="connectorText" presStyleLbl="sibTrans2D1" presStyleIdx="1" presStyleCnt="3"/>
      <dgm:spPr/>
    </dgm:pt>
    <dgm:pt modelId="{8081595D-F32A-4F3E-B58A-A84485BF1D03}" type="pres">
      <dgm:prSet presAssocID="{0314C8E7-D3D2-4F83-9055-777635BF3A5A}" presName="node" presStyleLbl="node1" presStyleIdx="2" presStyleCnt="4" custScaleY="167522">
        <dgm:presLayoutVars>
          <dgm:bulletEnabled val="1"/>
        </dgm:presLayoutVars>
      </dgm:prSet>
      <dgm:spPr/>
    </dgm:pt>
    <dgm:pt modelId="{7037ADB0-7878-4D5A-8EF0-227CDDAB8ABF}" type="pres">
      <dgm:prSet presAssocID="{5AA97F6F-13FF-4AFE-BE4D-5E530F4B8D43}" presName="sibTrans" presStyleLbl="sibTrans2D1" presStyleIdx="2" presStyleCnt="3"/>
      <dgm:spPr/>
    </dgm:pt>
    <dgm:pt modelId="{D936A03C-F5D6-4AAE-84BC-52408DEDECB3}" type="pres">
      <dgm:prSet presAssocID="{5AA97F6F-13FF-4AFE-BE4D-5E530F4B8D43}" presName="connectorText" presStyleLbl="sibTrans2D1" presStyleIdx="2" presStyleCnt="3"/>
      <dgm:spPr/>
    </dgm:pt>
    <dgm:pt modelId="{37A07017-751E-44A9-A7BE-EEF15E52459A}" type="pres">
      <dgm:prSet presAssocID="{92A0EB40-2236-4311-88E8-85373FA87813}" presName="node" presStyleLbl="node1" presStyleIdx="3" presStyleCnt="4" custScaleY="167522">
        <dgm:presLayoutVars>
          <dgm:bulletEnabled val="1"/>
        </dgm:presLayoutVars>
      </dgm:prSet>
      <dgm:spPr/>
    </dgm:pt>
  </dgm:ptLst>
  <dgm:cxnLst>
    <dgm:cxn modelId="{8922EA0F-4F49-4012-99FB-8F0635EFE366}" type="presOf" srcId="{77047FD9-7169-4D37-B3E4-AC77DAEC54FF}" destId="{C505E122-0FB3-4891-A620-4C298F8F3AFB}" srcOrd="0" destOrd="0" presId="urn:microsoft.com/office/officeart/2005/8/layout/process5"/>
    <dgm:cxn modelId="{9161AD13-C109-4CA1-A512-1BAE9133D744}" type="presOf" srcId="{E1A95AB3-E4C6-4516-B995-C83E2CEFB340}" destId="{D30872EB-7697-4CF3-BC27-F113CBA055A8}" srcOrd="0" destOrd="0" presId="urn:microsoft.com/office/officeart/2005/8/layout/process5"/>
    <dgm:cxn modelId="{ECAF6F17-78CE-4C2B-9B28-787EA8F9CF50}" type="presOf" srcId="{0314C8E7-D3D2-4F83-9055-777635BF3A5A}" destId="{8081595D-F32A-4F3E-B58A-A84485BF1D03}" srcOrd="0" destOrd="0" presId="urn:microsoft.com/office/officeart/2005/8/layout/process5"/>
    <dgm:cxn modelId="{57D20C23-20BC-47AE-B222-DF1D76A7C5A3}" srcId="{A12CF510-82D2-458F-823C-3FB38E94521B}" destId="{92A0EB40-2236-4311-88E8-85373FA87813}" srcOrd="3" destOrd="0" parTransId="{DECE2441-9981-4827-97FB-1E24D9198D4F}" sibTransId="{5A98C530-24DB-4522-A829-C5B69BE62BEF}"/>
    <dgm:cxn modelId="{2C94D741-2E1C-45AC-9F4B-BB45EA14DFB9}" type="presOf" srcId="{00329160-3C99-4CBB-BF7A-9A09BB9F9918}" destId="{3AF3057E-1258-4875-B305-C8E3A9C01198}" srcOrd="0" destOrd="0" presId="urn:microsoft.com/office/officeart/2005/8/layout/process5"/>
    <dgm:cxn modelId="{CB42FF43-2205-4F0F-AD95-D56BD3418634}" type="presOf" srcId="{A12CF510-82D2-458F-823C-3FB38E94521B}" destId="{22527B1E-BF7B-4C65-B25B-C742D4E0495B}" srcOrd="0" destOrd="0" presId="urn:microsoft.com/office/officeart/2005/8/layout/process5"/>
    <dgm:cxn modelId="{8F3C7350-06F3-421E-BCF4-1331D5250331}" type="presOf" srcId="{92A0EB40-2236-4311-88E8-85373FA87813}" destId="{37A07017-751E-44A9-A7BE-EEF15E52459A}" srcOrd="0" destOrd="0" presId="urn:microsoft.com/office/officeart/2005/8/layout/process5"/>
    <dgm:cxn modelId="{9E2CBC55-2A92-4D78-B56A-9A8985E554F7}" srcId="{A12CF510-82D2-458F-823C-3FB38E94521B}" destId="{E1A95AB3-E4C6-4516-B995-C83E2CEFB340}" srcOrd="0" destOrd="0" parTransId="{E2D4FFF5-A03F-4D79-A972-7F28549057E9}" sibTransId="{00329160-3C99-4CBB-BF7A-9A09BB9F9918}"/>
    <dgm:cxn modelId="{7B44316B-E6A3-44FA-B095-9405B991AEDC}" srcId="{A12CF510-82D2-458F-823C-3FB38E94521B}" destId="{77047FD9-7169-4D37-B3E4-AC77DAEC54FF}" srcOrd="1" destOrd="0" parTransId="{B3C9F1EB-27DC-4020-931B-1338F6D30B9A}" sibTransId="{792E8A1C-DE80-41A1-A070-FB8ACC79F04F}"/>
    <dgm:cxn modelId="{1AFCFE6B-8482-49F1-B75C-72B84D05FB43}" srcId="{A12CF510-82D2-458F-823C-3FB38E94521B}" destId="{0314C8E7-D3D2-4F83-9055-777635BF3A5A}" srcOrd="2" destOrd="0" parTransId="{4AA9568E-13C9-4D4A-AE4D-5E9C38F1B860}" sibTransId="{5AA97F6F-13FF-4AFE-BE4D-5E530F4B8D43}"/>
    <dgm:cxn modelId="{94BEF777-C873-4181-9F54-729A04EFC4F6}" type="presOf" srcId="{5AA97F6F-13FF-4AFE-BE4D-5E530F4B8D43}" destId="{D936A03C-F5D6-4AAE-84BC-52408DEDECB3}" srcOrd="1" destOrd="0" presId="urn:microsoft.com/office/officeart/2005/8/layout/process5"/>
    <dgm:cxn modelId="{4E6C7D91-A7CC-4036-993A-0A71808A72E2}" type="presOf" srcId="{792E8A1C-DE80-41A1-A070-FB8ACC79F04F}" destId="{2F0741EA-1A19-4F7B-8ABA-757BD4B892F7}" srcOrd="1" destOrd="0" presId="urn:microsoft.com/office/officeart/2005/8/layout/process5"/>
    <dgm:cxn modelId="{383F97AC-5F18-451B-AD51-3E4478C4F0AB}" type="presOf" srcId="{792E8A1C-DE80-41A1-A070-FB8ACC79F04F}" destId="{871BD13A-F22A-49D9-8B9F-457F58586D97}" srcOrd="0" destOrd="0" presId="urn:microsoft.com/office/officeart/2005/8/layout/process5"/>
    <dgm:cxn modelId="{D565FBC1-000C-43ED-ACA1-080328EE73BF}" type="presOf" srcId="{5AA97F6F-13FF-4AFE-BE4D-5E530F4B8D43}" destId="{7037ADB0-7878-4D5A-8EF0-227CDDAB8ABF}" srcOrd="0" destOrd="0" presId="urn:microsoft.com/office/officeart/2005/8/layout/process5"/>
    <dgm:cxn modelId="{1DF30BC6-8B6E-49A6-9C6E-787072E96E3F}" type="presOf" srcId="{00329160-3C99-4CBB-BF7A-9A09BB9F9918}" destId="{D6DEE47C-124A-465E-BD70-BF3DFC7D954B}" srcOrd="1" destOrd="0" presId="urn:microsoft.com/office/officeart/2005/8/layout/process5"/>
    <dgm:cxn modelId="{211610BB-2591-4FA0-83ED-2C9F2FDD7620}" type="presParOf" srcId="{22527B1E-BF7B-4C65-B25B-C742D4E0495B}" destId="{D30872EB-7697-4CF3-BC27-F113CBA055A8}" srcOrd="0" destOrd="0" presId="urn:microsoft.com/office/officeart/2005/8/layout/process5"/>
    <dgm:cxn modelId="{609987DB-1B04-45B7-B1BC-DF3AF7DE2699}" type="presParOf" srcId="{22527B1E-BF7B-4C65-B25B-C742D4E0495B}" destId="{3AF3057E-1258-4875-B305-C8E3A9C01198}" srcOrd="1" destOrd="0" presId="urn:microsoft.com/office/officeart/2005/8/layout/process5"/>
    <dgm:cxn modelId="{2E10123A-513A-4EAE-A49B-A314F29D230C}" type="presParOf" srcId="{3AF3057E-1258-4875-B305-C8E3A9C01198}" destId="{D6DEE47C-124A-465E-BD70-BF3DFC7D954B}" srcOrd="0" destOrd="0" presId="urn:microsoft.com/office/officeart/2005/8/layout/process5"/>
    <dgm:cxn modelId="{9B570CC2-BE2E-4243-A548-E55F9426ADBA}" type="presParOf" srcId="{22527B1E-BF7B-4C65-B25B-C742D4E0495B}" destId="{C505E122-0FB3-4891-A620-4C298F8F3AFB}" srcOrd="2" destOrd="0" presId="urn:microsoft.com/office/officeart/2005/8/layout/process5"/>
    <dgm:cxn modelId="{0D1EE356-9DA9-4EF9-8F82-37046B65276C}" type="presParOf" srcId="{22527B1E-BF7B-4C65-B25B-C742D4E0495B}" destId="{871BD13A-F22A-49D9-8B9F-457F58586D97}" srcOrd="3" destOrd="0" presId="urn:microsoft.com/office/officeart/2005/8/layout/process5"/>
    <dgm:cxn modelId="{73811D57-51C9-45E0-85F8-1B7997FCE469}" type="presParOf" srcId="{871BD13A-F22A-49D9-8B9F-457F58586D97}" destId="{2F0741EA-1A19-4F7B-8ABA-757BD4B892F7}" srcOrd="0" destOrd="0" presId="urn:microsoft.com/office/officeart/2005/8/layout/process5"/>
    <dgm:cxn modelId="{2530B792-1408-4F92-ACAA-BBB606B05556}" type="presParOf" srcId="{22527B1E-BF7B-4C65-B25B-C742D4E0495B}" destId="{8081595D-F32A-4F3E-B58A-A84485BF1D03}" srcOrd="4" destOrd="0" presId="urn:microsoft.com/office/officeart/2005/8/layout/process5"/>
    <dgm:cxn modelId="{1822ED5B-9D8E-4CE5-B11D-DE1C82228ABF}" type="presParOf" srcId="{22527B1E-BF7B-4C65-B25B-C742D4E0495B}" destId="{7037ADB0-7878-4D5A-8EF0-227CDDAB8ABF}" srcOrd="5" destOrd="0" presId="urn:microsoft.com/office/officeart/2005/8/layout/process5"/>
    <dgm:cxn modelId="{872E9705-DBB4-491B-85FC-134B378759AE}" type="presParOf" srcId="{7037ADB0-7878-4D5A-8EF0-227CDDAB8ABF}" destId="{D936A03C-F5D6-4AAE-84BC-52408DEDECB3}" srcOrd="0" destOrd="0" presId="urn:microsoft.com/office/officeart/2005/8/layout/process5"/>
    <dgm:cxn modelId="{B442A2C9-7D27-4F3B-8777-BC0F03BC0131}" type="presParOf" srcId="{22527B1E-BF7B-4C65-B25B-C742D4E0495B}" destId="{37A07017-751E-44A9-A7BE-EEF15E52459A}"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34C14A-B41E-45C3-9AE7-5B791335F71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084EC57-184D-4134-B00A-3BEBED43C926}">
      <dgm:prSet phldrT="[Text]"/>
      <dgm:spPr>
        <a:solidFill>
          <a:srgbClr val="FF0000"/>
        </a:solidFill>
      </dgm:spPr>
      <dgm:t>
        <a:bodyPr/>
        <a:lstStyle/>
        <a:p>
          <a:r>
            <a:rPr lang="en-GB" dirty="0"/>
            <a:t>JUNE</a:t>
          </a:r>
        </a:p>
      </dgm:t>
    </dgm:pt>
    <dgm:pt modelId="{CC64163F-C30E-4EFE-A2AA-D42FC3AE4B2F}" type="parTrans" cxnId="{64B76865-EB23-4A8A-A07B-547A3325FB42}">
      <dgm:prSet/>
      <dgm:spPr/>
      <dgm:t>
        <a:bodyPr/>
        <a:lstStyle/>
        <a:p>
          <a:endParaRPr lang="en-GB"/>
        </a:p>
      </dgm:t>
    </dgm:pt>
    <dgm:pt modelId="{68CA03B6-2C8E-46E4-945F-A7FD90FF9699}" type="sibTrans" cxnId="{64B76865-EB23-4A8A-A07B-547A3325FB42}">
      <dgm:prSet/>
      <dgm:spPr/>
      <dgm:t>
        <a:bodyPr/>
        <a:lstStyle/>
        <a:p>
          <a:endParaRPr lang="en-GB"/>
        </a:p>
      </dgm:t>
    </dgm:pt>
    <dgm:pt modelId="{C82142D8-5D98-49A3-97CB-BB68CA3E4FBB}">
      <dgm:prSet phldrT="[Text]" custT="1"/>
      <dgm:spPr>
        <a:solidFill>
          <a:schemeClr val="bg2">
            <a:alpha val="90000"/>
          </a:schemeClr>
        </a:solidFill>
      </dgm:spPr>
      <dgm:t>
        <a:bodyPr/>
        <a:lstStyle/>
        <a:p>
          <a:pPr eaLnBrk="1" latinLnBrk="0"/>
          <a:endParaRPr lang="en-GB" sz="2000" dirty="0"/>
        </a:p>
      </dgm:t>
    </dgm:pt>
    <dgm:pt modelId="{47804144-1685-4929-8E54-5C7C561AC11E}" type="parTrans" cxnId="{C840468B-5243-4A33-9EB4-2B10CA5FD275}">
      <dgm:prSet/>
      <dgm:spPr/>
      <dgm:t>
        <a:bodyPr/>
        <a:lstStyle/>
        <a:p>
          <a:endParaRPr lang="en-GB"/>
        </a:p>
      </dgm:t>
    </dgm:pt>
    <dgm:pt modelId="{BD969E2F-ED7C-43B2-A767-32E648B6B785}" type="sibTrans" cxnId="{C840468B-5243-4A33-9EB4-2B10CA5FD275}">
      <dgm:prSet/>
      <dgm:spPr/>
      <dgm:t>
        <a:bodyPr/>
        <a:lstStyle/>
        <a:p>
          <a:endParaRPr lang="en-GB"/>
        </a:p>
      </dgm:t>
    </dgm:pt>
    <dgm:pt modelId="{E7EDA504-D45E-4662-9EDB-6B7B8989B4DC}">
      <dgm:prSet phldrT="[Text]" custT="1"/>
      <dgm:spPr>
        <a:solidFill>
          <a:schemeClr val="bg2">
            <a:alpha val="90000"/>
          </a:schemeClr>
        </a:solidFill>
      </dgm:spPr>
      <dgm:t>
        <a:bodyPr/>
        <a:lstStyle/>
        <a:p>
          <a:endParaRPr lang="en-GB" sz="2000" dirty="0"/>
        </a:p>
      </dgm:t>
    </dgm:pt>
    <dgm:pt modelId="{3B0ABC7D-8A4A-4825-B130-5F427EC7E7DB}" type="parTrans" cxnId="{7B5756A5-17A0-40AF-A0C3-D9851531344A}">
      <dgm:prSet/>
      <dgm:spPr/>
      <dgm:t>
        <a:bodyPr/>
        <a:lstStyle/>
        <a:p>
          <a:endParaRPr lang="en-GB"/>
        </a:p>
      </dgm:t>
    </dgm:pt>
    <dgm:pt modelId="{0DEFF4FE-C45D-4A31-8AB1-36E144060C48}" type="sibTrans" cxnId="{7B5756A5-17A0-40AF-A0C3-D9851531344A}">
      <dgm:prSet/>
      <dgm:spPr/>
      <dgm:t>
        <a:bodyPr/>
        <a:lstStyle/>
        <a:p>
          <a:endParaRPr lang="en-GB"/>
        </a:p>
      </dgm:t>
    </dgm:pt>
    <dgm:pt modelId="{7AE79AA4-0720-4A2A-89AD-06EFAFA62B7E}">
      <dgm:prSet phldrT="[Text]"/>
      <dgm:spPr>
        <a:solidFill>
          <a:srgbClr val="FF0000"/>
        </a:solidFill>
      </dgm:spPr>
      <dgm:t>
        <a:bodyPr/>
        <a:lstStyle/>
        <a:p>
          <a:r>
            <a:rPr lang="en-GB" dirty="0"/>
            <a:t>JULY</a:t>
          </a:r>
        </a:p>
      </dgm:t>
    </dgm:pt>
    <dgm:pt modelId="{24F71056-3EDE-497E-AA65-67CADBA5A08D}" type="parTrans" cxnId="{8807EFF2-60F9-4D74-8581-2AE202D69DD7}">
      <dgm:prSet/>
      <dgm:spPr/>
      <dgm:t>
        <a:bodyPr/>
        <a:lstStyle/>
        <a:p>
          <a:endParaRPr lang="en-GB"/>
        </a:p>
      </dgm:t>
    </dgm:pt>
    <dgm:pt modelId="{5B0D72AD-A5DC-4C96-A4E9-086D81E0AACA}" type="sibTrans" cxnId="{8807EFF2-60F9-4D74-8581-2AE202D69DD7}">
      <dgm:prSet/>
      <dgm:spPr/>
      <dgm:t>
        <a:bodyPr/>
        <a:lstStyle/>
        <a:p>
          <a:endParaRPr lang="en-GB"/>
        </a:p>
      </dgm:t>
    </dgm:pt>
    <dgm:pt modelId="{9780F80D-9CC2-4683-8883-80C80F0FC1E6}">
      <dgm:prSet phldrT="[Text]" custT="1"/>
      <dgm:spPr>
        <a:solidFill>
          <a:schemeClr val="bg2">
            <a:alpha val="90000"/>
          </a:schemeClr>
        </a:solidFill>
      </dgm:spPr>
      <dgm:t>
        <a:bodyPr/>
        <a:lstStyle/>
        <a:p>
          <a:pPr eaLnBrk="1" latinLnBrk="0"/>
          <a:r>
            <a:rPr lang="en-GB" sz="2000" dirty="0"/>
            <a:t>UVAC contract templates available for Members who renew for the 2025/26 year</a:t>
          </a:r>
        </a:p>
      </dgm:t>
    </dgm:pt>
    <dgm:pt modelId="{2D2F1C80-1801-40E5-8526-9C9EEC4517EA}" type="sibTrans" cxnId="{2B11C14F-F4F4-4AAF-AF61-3A6378916CA7}">
      <dgm:prSet/>
      <dgm:spPr/>
      <dgm:t>
        <a:bodyPr/>
        <a:lstStyle/>
        <a:p>
          <a:endParaRPr lang="en-GB"/>
        </a:p>
      </dgm:t>
    </dgm:pt>
    <dgm:pt modelId="{EA038654-B12C-4D92-8CC2-A590050C7FFA}" type="parTrans" cxnId="{2B11C14F-F4F4-4AAF-AF61-3A6378916CA7}">
      <dgm:prSet/>
      <dgm:spPr/>
      <dgm:t>
        <a:bodyPr/>
        <a:lstStyle/>
        <a:p>
          <a:endParaRPr lang="en-GB"/>
        </a:p>
      </dgm:t>
    </dgm:pt>
    <dgm:pt modelId="{BD58405A-BAC4-4D2E-AACD-966DD2F89E1B}">
      <dgm:prSet phldrT="[Text]"/>
      <dgm:spPr>
        <a:solidFill>
          <a:srgbClr val="FF0000"/>
        </a:solidFill>
      </dgm:spPr>
      <dgm:t>
        <a:bodyPr/>
        <a:lstStyle/>
        <a:p>
          <a:r>
            <a:rPr lang="en-GB" dirty="0"/>
            <a:t>MAY  </a:t>
          </a:r>
        </a:p>
      </dgm:t>
    </dgm:pt>
    <dgm:pt modelId="{76F94697-6E41-482E-AF15-4131922A1160}" type="parTrans" cxnId="{CFA91883-1ECB-4603-A7DF-C24EC180B7B6}">
      <dgm:prSet/>
      <dgm:spPr/>
      <dgm:t>
        <a:bodyPr/>
        <a:lstStyle/>
        <a:p>
          <a:endParaRPr lang="en-GB"/>
        </a:p>
      </dgm:t>
    </dgm:pt>
    <dgm:pt modelId="{313D87BD-5771-4FD3-A841-75E7334BCF32}" type="sibTrans" cxnId="{CFA91883-1ECB-4603-A7DF-C24EC180B7B6}">
      <dgm:prSet/>
      <dgm:spPr/>
      <dgm:t>
        <a:bodyPr/>
        <a:lstStyle/>
        <a:p>
          <a:endParaRPr lang="en-GB"/>
        </a:p>
      </dgm:t>
    </dgm:pt>
    <dgm:pt modelId="{9C2F929A-F4D5-492A-8958-DE76E9499CED}">
      <dgm:prSet custT="1"/>
      <dgm:spPr>
        <a:solidFill>
          <a:schemeClr val="bg2">
            <a:alpha val="90000"/>
          </a:schemeClr>
        </a:solidFill>
      </dgm:spPr>
      <dgm:t>
        <a:bodyPr/>
        <a:lstStyle/>
        <a:p>
          <a:r>
            <a:rPr lang="en-GB" sz="2000" dirty="0"/>
            <a:t>Access the Webinar recording and resources https://uvac.ac.uk/resource-library/</a:t>
          </a:r>
        </a:p>
      </dgm:t>
    </dgm:pt>
    <dgm:pt modelId="{76ECC062-021D-4382-A5E4-CB933B81B6C5}" type="parTrans" cxnId="{ABD413CF-6B7B-4647-AC24-39721D1ABB5D}">
      <dgm:prSet/>
      <dgm:spPr/>
      <dgm:t>
        <a:bodyPr/>
        <a:lstStyle/>
        <a:p>
          <a:endParaRPr lang="en-GB"/>
        </a:p>
      </dgm:t>
    </dgm:pt>
    <dgm:pt modelId="{9EC3353B-8149-4301-AD29-22B2A056D0FD}" type="sibTrans" cxnId="{ABD413CF-6B7B-4647-AC24-39721D1ABB5D}">
      <dgm:prSet/>
      <dgm:spPr/>
      <dgm:t>
        <a:bodyPr/>
        <a:lstStyle/>
        <a:p>
          <a:endParaRPr lang="en-GB"/>
        </a:p>
      </dgm:t>
    </dgm:pt>
    <dgm:pt modelId="{EA134D41-333B-44C9-9D18-97D26503D8A3}">
      <dgm:prSet phldrT="[Text]"/>
      <dgm:spPr>
        <a:solidFill>
          <a:srgbClr val="FF0000"/>
        </a:solidFill>
      </dgm:spPr>
      <dgm:t>
        <a:bodyPr vert="horz"/>
        <a:lstStyle/>
        <a:p>
          <a:pPr eaLnBrk="1" latinLnBrk="0"/>
          <a:r>
            <a:rPr lang="en-GB" dirty="0"/>
            <a:t>AUG</a:t>
          </a:r>
        </a:p>
      </dgm:t>
    </dgm:pt>
    <dgm:pt modelId="{6BE94442-EB56-450D-AFA8-D2D438E3082F}" type="parTrans" cxnId="{919B40E8-75D2-4DA1-983B-2348A3513963}">
      <dgm:prSet/>
      <dgm:spPr/>
      <dgm:t>
        <a:bodyPr/>
        <a:lstStyle/>
        <a:p>
          <a:endParaRPr lang="en-GB"/>
        </a:p>
      </dgm:t>
    </dgm:pt>
    <dgm:pt modelId="{4478AB5F-4575-4FF9-861C-677041F60332}" type="sibTrans" cxnId="{919B40E8-75D2-4DA1-983B-2348A3513963}">
      <dgm:prSet/>
      <dgm:spPr/>
      <dgm:t>
        <a:bodyPr/>
        <a:lstStyle/>
        <a:p>
          <a:endParaRPr lang="en-GB"/>
        </a:p>
      </dgm:t>
    </dgm:pt>
    <dgm:pt modelId="{CEA3E9CD-F0DB-4318-8A60-CE5AA6F26542}">
      <dgm:prSet phldrT="[Text]" custT="1"/>
      <dgm:spPr>
        <a:solidFill>
          <a:schemeClr val="bg2">
            <a:alpha val="90000"/>
          </a:schemeClr>
        </a:solidFill>
      </dgm:spPr>
      <dgm:t>
        <a:bodyPr vert="horz"/>
        <a:lstStyle/>
        <a:p>
          <a:pPr eaLnBrk="1" latinLnBrk="0"/>
          <a:r>
            <a:rPr lang="en-GB" sz="2000" dirty="0"/>
            <a:t>Rules Update Webinar.......Just in Case... scheduled for Tuesday 5th Aug</a:t>
          </a:r>
        </a:p>
      </dgm:t>
    </dgm:pt>
    <dgm:pt modelId="{AD5FC43B-B65E-4E0C-8413-433A3D2F7553}" type="parTrans" cxnId="{60033C56-F250-4531-9E85-D6E9D1CBD9A8}">
      <dgm:prSet/>
      <dgm:spPr/>
      <dgm:t>
        <a:bodyPr/>
        <a:lstStyle/>
        <a:p>
          <a:endParaRPr lang="en-GB"/>
        </a:p>
      </dgm:t>
    </dgm:pt>
    <dgm:pt modelId="{9B15D74B-8EDF-4670-A5CA-8780B3C5B3F7}" type="sibTrans" cxnId="{60033C56-F250-4531-9E85-D6E9D1CBD9A8}">
      <dgm:prSet/>
      <dgm:spPr/>
      <dgm:t>
        <a:bodyPr/>
        <a:lstStyle/>
        <a:p>
          <a:endParaRPr lang="en-GB"/>
        </a:p>
      </dgm:t>
    </dgm:pt>
    <dgm:pt modelId="{1FBC3D5C-E988-4AE9-8CDD-9D2342D7B0E1}">
      <dgm:prSet custT="1"/>
      <dgm:spPr>
        <a:solidFill>
          <a:schemeClr val="bg2">
            <a:alpha val="90000"/>
          </a:schemeClr>
        </a:solidFill>
      </dgm:spPr>
      <dgm:t>
        <a:bodyPr/>
        <a:lstStyle/>
        <a:p>
          <a:pPr eaLnBrk="1" latinLnBrk="0"/>
          <a:r>
            <a:rPr lang="en-GB" sz="2000" dirty="0"/>
            <a:t>UVAC contract templates available for Members who renew for the 2025/26 year</a:t>
          </a:r>
        </a:p>
      </dgm:t>
    </dgm:pt>
    <dgm:pt modelId="{00365827-1009-4EF4-84EC-5DBAF186EBCF}" type="parTrans" cxnId="{E750F882-2DAB-4691-9B01-81342B82E902}">
      <dgm:prSet/>
      <dgm:spPr/>
      <dgm:t>
        <a:bodyPr/>
        <a:lstStyle/>
        <a:p>
          <a:endParaRPr lang="en-GB"/>
        </a:p>
      </dgm:t>
    </dgm:pt>
    <dgm:pt modelId="{F9B989E2-F32F-4025-8532-C22099BF4E04}" type="sibTrans" cxnId="{E750F882-2DAB-4691-9B01-81342B82E902}">
      <dgm:prSet/>
      <dgm:spPr/>
      <dgm:t>
        <a:bodyPr/>
        <a:lstStyle/>
        <a:p>
          <a:endParaRPr lang="en-GB"/>
        </a:p>
      </dgm:t>
    </dgm:pt>
    <dgm:pt modelId="{24FD6C0B-2A13-4008-AAF7-AA16F797DA53}">
      <dgm:prSet custT="1"/>
      <dgm:spPr>
        <a:solidFill>
          <a:schemeClr val="bg2">
            <a:alpha val="90000"/>
          </a:schemeClr>
        </a:solidFill>
      </dgm:spPr>
      <dgm:t>
        <a:bodyPr/>
        <a:lstStyle/>
        <a:p>
          <a:pPr eaLnBrk="1" latinLnBrk="0"/>
          <a:r>
            <a:rPr lang="en-GB" sz="2000" dirty="0"/>
            <a:t>Summer webinar programme starts </a:t>
          </a:r>
        </a:p>
      </dgm:t>
    </dgm:pt>
    <dgm:pt modelId="{22F23213-F465-4D16-8A64-F2447C645D43}" type="parTrans" cxnId="{301382A7-4C03-4688-B879-D70021E6C1B5}">
      <dgm:prSet/>
      <dgm:spPr/>
      <dgm:t>
        <a:bodyPr/>
        <a:lstStyle/>
        <a:p>
          <a:endParaRPr lang="en-GB"/>
        </a:p>
      </dgm:t>
    </dgm:pt>
    <dgm:pt modelId="{81FFD4E4-6157-4199-9E83-9E10231F623D}" type="sibTrans" cxnId="{301382A7-4C03-4688-B879-D70021E6C1B5}">
      <dgm:prSet/>
      <dgm:spPr/>
      <dgm:t>
        <a:bodyPr/>
        <a:lstStyle/>
        <a:p>
          <a:endParaRPr lang="en-GB"/>
        </a:p>
      </dgm:t>
    </dgm:pt>
    <dgm:pt modelId="{F4713726-0D6A-448D-88AB-F0EBD62958C2}">
      <dgm:prSet custT="1"/>
      <dgm:spPr>
        <a:solidFill>
          <a:schemeClr val="bg2">
            <a:alpha val="90000"/>
          </a:schemeClr>
        </a:solidFill>
      </dgm:spPr>
      <dgm:t>
        <a:bodyPr/>
        <a:lstStyle/>
        <a:p>
          <a:r>
            <a:rPr lang="en-GB" sz="2000" dirty="0"/>
            <a:t>Email your feedback and queries about the Rules for the UVAC discussion with DfE to </a:t>
          </a:r>
          <a:r>
            <a:rPr lang="en-GB" sz="2000" dirty="0">
              <a:hlinkClick xmlns:r="http://schemas.openxmlformats.org/officeDocument/2006/relationships" r:id="rId1">
                <a:extLst>
                  <a:ext uri="{A12FA001-AC4F-418D-AE19-62706E023703}">
                    <ahyp:hlinkClr xmlns:ahyp="http://schemas.microsoft.com/office/drawing/2018/hyperlinkcolor" val="tx"/>
                  </a:ext>
                </a:extLst>
              </a:hlinkClick>
            </a:rPr>
            <a:t>R.Rhodes@bolton.ac.uk</a:t>
          </a:r>
          <a:endParaRPr lang="en-GB" sz="2000" dirty="0"/>
        </a:p>
      </dgm:t>
    </dgm:pt>
    <dgm:pt modelId="{7BF284E6-4A12-44B3-87B0-8A6DE7308DF5}" type="parTrans" cxnId="{E1E85CBB-34FA-4FE2-A29B-79BB1D7684E0}">
      <dgm:prSet/>
      <dgm:spPr/>
      <dgm:t>
        <a:bodyPr/>
        <a:lstStyle/>
        <a:p>
          <a:endParaRPr lang="en-GB"/>
        </a:p>
      </dgm:t>
    </dgm:pt>
    <dgm:pt modelId="{13D9D143-D04A-46E7-A2CA-AAFBBD77D853}" type="sibTrans" cxnId="{E1E85CBB-34FA-4FE2-A29B-79BB1D7684E0}">
      <dgm:prSet/>
      <dgm:spPr/>
      <dgm:t>
        <a:bodyPr/>
        <a:lstStyle/>
        <a:p>
          <a:endParaRPr lang="en-GB"/>
        </a:p>
      </dgm:t>
    </dgm:pt>
    <dgm:pt modelId="{C8682A2E-20A9-4F34-9114-AB8A3293C351}" type="pres">
      <dgm:prSet presAssocID="{A334C14A-B41E-45C3-9AE7-5B791335F711}" presName="Name0" presStyleCnt="0">
        <dgm:presLayoutVars>
          <dgm:dir/>
          <dgm:animLvl val="lvl"/>
          <dgm:resizeHandles val="exact"/>
        </dgm:presLayoutVars>
      </dgm:prSet>
      <dgm:spPr/>
    </dgm:pt>
    <dgm:pt modelId="{EA1CDE7E-669E-479A-8436-50820BC53EA2}" type="pres">
      <dgm:prSet presAssocID="{BD58405A-BAC4-4D2E-AACD-966DD2F89E1B}" presName="linNode" presStyleCnt="0"/>
      <dgm:spPr/>
    </dgm:pt>
    <dgm:pt modelId="{133DEAEA-97CA-4B3F-A01A-5B1E55D60A14}" type="pres">
      <dgm:prSet presAssocID="{BD58405A-BAC4-4D2E-AACD-966DD2F89E1B}" presName="parentText" presStyleLbl="node1" presStyleIdx="0" presStyleCnt="4" custScaleY="108700">
        <dgm:presLayoutVars>
          <dgm:chMax val="1"/>
          <dgm:bulletEnabled val="1"/>
        </dgm:presLayoutVars>
      </dgm:prSet>
      <dgm:spPr/>
    </dgm:pt>
    <dgm:pt modelId="{7B3D6288-9F49-4CA2-83F9-BF3C71399914}" type="pres">
      <dgm:prSet presAssocID="{BD58405A-BAC4-4D2E-AACD-966DD2F89E1B}" presName="descendantText" presStyleLbl="alignAccFollowNode1" presStyleIdx="0" presStyleCnt="4" custScaleY="124452">
        <dgm:presLayoutVars>
          <dgm:bulletEnabled val="1"/>
        </dgm:presLayoutVars>
      </dgm:prSet>
      <dgm:spPr/>
    </dgm:pt>
    <dgm:pt modelId="{9FBEBDF1-2DB6-45B7-AE0D-6EB71E17B8B6}" type="pres">
      <dgm:prSet presAssocID="{313D87BD-5771-4FD3-A841-75E7334BCF32}" presName="sp" presStyleCnt="0"/>
      <dgm:spPr/>
    </dgm:pt>
    <dgm:pt modelId="{A3080BE1-9535-44A3-BACE-365647369417}" type="pres">
      <dgm:prSet presAssocID="{E084EC57-184D-4134-B00A-3BEBED43C926}" presName="linNode" presStyleCnt="0"/>
      <dgm:spPr/>
    </dgm:pt>
    <dgm:pt modelId="{14873732-99C6-48BD-ADEC-69D1049AC482}" type="pres">
      <dgm:prSet presAssocID="{E084EC57-184D-4134-B00A-3BEBED43C926}" presName="parentText" presStyleLbl="node1" presStyleIdx="1" presStyleCnt="4">
        <dgm:presLayoutVars>
          <dgm:chMax val="1"/>
          <dgm:bulletEnabled val="1"/>
        </dgm:presLayoutVars>
      </dgm:prSet>
      <dgm:spPr/>
    </dgm:pt>
    <dgm:pt modelId="{42AC4D88-B322-4FDA-A7ED-E69DA1BD251B}" type="pres">
      <dgm:prSet presAssocID="{E084EC57-184D-4134-B00A-3BEBED43C926}" presName="descendantText" presStyleLbl="alignAccFollowNode1" presStyleIdx="1" presStyleCnt="4">
        <dgm:presLayoutVars>
          <dgm:bulletEnabled val="1"/>
        </dgm:presLayoutVars>
      </dgm:prSet>
      <dgm:spPr/>
    </dgm:pt>
    <dgm:pt modelId="{24102BA8-71F9-4B50-846C-A8246AB2EE65}" type="pres">
      <dgm:prSet presAssocID="{68CA03B6-2C8E-46E4-945F-A7FD90FF9699}" presName="sp" presStyleCnt="0"/>
      <dgm:spPr/>
    </dgm:pt>
    <dgm:pt modelId="{02D04C8E-FCF6-4DE7-8CCB-C00FA1E16644}" type="pres">
      <dgm:prSet presAssocID="{7AE79AA4-0720-4A2A-89AD-06EFAFA62B7E}" presName="linNode" presStyleCnt="0"/>
      <dgm:spPr/>
    </dgm:pt>
    <dgm:pt modelId="{8166E8CC-A995-486F-9CD7-6E05FE86C028}" type="pres">
      <dgm:prSet presAssocID="{7AE79AA4-0720-4A2A-89AD-06EFAFA62B7E}" presName="parentText" presStyleLbl="node1" presStyleIdx="2" presStyleCnt="4">
        <dgm:presLayoutVars>
          <dgm:chMax val="1"/>
          <dgm:bulletEnabled val="1"/>
        </dgm:presLayoutVars>
      </dgm:prSet>
      <dgm:spPr/>
    </dgm:pt>
    <dgm:pt modelId="{E00F09DF-9CAF-464B-BB14-731D5AD37B57}" type="pres">
      <dgm:prSet presAssocID="{7AE79AA4-0720-4A2A-89AD-06EFAFA62B7E}" presName="descendantText" presStyleLbl="alignAccFollowNode1" presStyleIdx="2" presStyleCnt="4">
        <dgm:presLayoutVars>
          <dgm:bulletEnabled val="1"/>
        </dgm:presLayoutVars>
      </dgm:prSet>
      <dgm:spPr/>
    </dgm:pt>
    <dgm:pt modelId="{79E65F04-68F9-43E9-A64B-EC564B270938}" type="pres">
      <dgm:prSet presAssocID="{5B0D72AD-A5DC-4C96-A4E9-086D81E0AACA}" presName="sp" presStyleCnt="0"/>
      <dgm:spPr/>
    </dgm:pt>
    <dgm:pt modelId="{08C3EBB8-CA1C-42D1-A441-D835DE2927F8}" type="pres">
      <dgm:prSet presAssocID="{EA134D41-333B-44C9-9D18-97D26503D8A3}" presName="linNode" presStyleCnt="0"/>
      <dgm:spPr/>
    </dgm:pt>
    <dgm:pt modelId="{88CB2B9F-563D-4F37-8663-BB9662C351CA}" type="pres">
      <dgm:prSet presAssocID="{EA134D41-333B-44C9-9D18-97D26503D8A3}" presName="parentText" presStyleLbl="node1" presStyleIdx="3" presStyleCnt="4">
        <dgm:presLayoutVars>
          <dgm:chMax val="1"/>
          <dgm:bulletEnabled val="1"/>
        </dgm:presLayoutVars>
      </dgm:prSet>
      <dgm:spPr>
        <a:xfrm>
          <a:off x="223384" y="4097850"/>
          <a:ext cx="3128855" cy="1300046"/>
        </a:xfrm>
      </dgm:spPr>
    </dgm:pt>
    <dgm:pt modelId="{9FB135E9-688A-4FC0-ACC0-75A50D68261D}" type="pres">
      <dgm:prSet presAssocID="{EA134D41-333B-44C9-9D18-97D26503D8A3}" presName="descendantText" presStyleLbl="alignAccFollowNode1" presStyleIdx="3" presStyleCnt="4">
        <dgm:presLayoutVars>
          <dgm:bulletEnabled val="1"/>
        </dgm:presLayoutVars>
      </dgm:prSet>
      <dgm:spPr/>
    </dgm:pt>
  </dgm:ptLst>
  <dgm:cxnLst>
    <dgm:cxn modelId="{B5237507-6D2E-46AA-8585-EA4A66FA8592}" type="presOf" srcId="{E7EDA504-D45E-4662-9EDB-6B7B8989B4DC}" destId="{42AC4D88-B322-4FDA-A7ED-E69DA1BD251B}" srcOrd="0" destOrd="3" presId="urn:microsoft.com/office/officeart/2005/8/layout/vList5"/>
    <dgm:cxn modelId="{036B4F1B-809B-40DA-9ED2-A28E2C375DC7}" type="presOf" srcId="{24FD6C0B-2A13-4008-AAF7-AA16F797DA53}" destId="{42AC4D88-B322-4FDA-A7ED-E69DA1BD251B}" srcOrd="0" destOrd="2" presId="urn:microsoft.com/office/officeart/2005/8/layout/vList5"/>
    <dgm:cxn modelId="{31D61826-9FC4-4952-9B37-9347B0BE286F}" type="presOf" srcId="{E084EC57-184D-4134-B00A-3BEBED43C926}" destId="{14873732-99C6-48BD-ADEC-69D1049AC482}" srcOrd="0" destOrd="0" presId="urn:microsoft.com/office/officeart/2005/8/layout/vList5"/>
    <dgm:cxn modelId="{2B11C14F-F4F4-4AAF-AF61-3A6378916CA7}" srcId="{7AE79AA4-0720-4A2A-89AD-06EFAFA62B7E}" destId="{9780F80D-9CC2-4683-8883-80C80F0FC1E6}" srcOrd="0" destOrd="0" parTransId="{EA038654-B12C-4D92-8CC2-A590050C7FFA}" sibTransId="{2D2F1C80-1801-40E5-8526-9C9EEC4517EA}"/>
    <dgm:cxn modelId="{CA43D852-0B30-472C-BB1A-8FFFA0D6E4A8}" type="presOf" srcId="{C82142D8-5D98-49A3-97CB-BB68CA3E4FBB}" destId="{42AC4D88-B322-4FDA-A7ED-E69DA1BD251B}" srcOrd="0" destOrd="0" presId="urn:microsoft.com/office/officeart/2005/8/layout/vList5"/>
    <dgm:cxn modelId="{60033C56-F250-4531-9E85-D6E9D1CBD9A8}" srcId="{EA134D41-333B-44C9-9D18-97D26503D8A3}" destId="{CEA3E9CD-F0DB-4318-8A60-CE5AA6F26542}" srcOrd="0" destOrd="0" parTransId="{AD5FC43B-B65E-4E0C-8413-433A3D2F7553}" sibTransId="{9B15D74B-8EDF-4670-A5CA-8780B3C5B3F7}"/>
    <dgm:cxn modelId="{64B76865-EB23-4A8A-A07B-547A3325FB42}" srcId="{A334C14A-B41E-45C3-9AE7-5B791335F711}" destId="{E084EC57-184D-4134-B00A-3BEBED43C926}" srcOrd="1" destOrd="0" parTransId="{CC64163F-C30E-4EFE-A2AA-D42FC3AE4B2F}" sibTransId="{68CA03B6-2C8E-46E4-945F-A7FD90FF9699}"/>
    <dgm:cxn modelId="{D660526D-1C4B-4CB8-B1C1-278828312798}" type="presOf" srcId="{9C2F929A-F4D5-492A-8958-DE76E9499CED}" destId="{7B3D6288-9F49-4CA2-83F9-BF3C71399914}" srcOrd="0" destOrd="0" presId="urn:microsoft.com/office/officeart/2005/8/layout/vList5"/>
    <dgm:cxn modelId="{4446ED7A-8A8E-44FC-977F-A0F6A2AD484C}" type="presOf" srcId="{F4713726-0D6A-448D-88AB-F0EBD62958C2}" destId="{7B3D6288-9F49-4CA2-83F9-BF3C71399914}" srcOrd="0" destOrd="1" presId="urn:microsoft.com/office/officeart/2005/8/layout/vList5"/>
    <dgm:cxn modelId="{E750F882-2DAB-4691-9B01-81342B82E902}" srcId="{E084EC57-184D-4134-B00A-3BEBED43C926}" destId="{1FBC3D5C-E988-4AE9-8CDD-9D2342D7B0E1}" srcOrd="1" destOrd="0" parTransId="{00365827-1009-4EF4-84EC-5DBAF186EBCF}" sibTransId="{F9B989E2-F32F-4025-8532-C22099BF4E04}"/>
    <dgm:cxn modelId="{CFA91883-1ECB-4603-A7DF-C24EC180B7B6}" srcId="{A334C14A-B41E-45C3-9AE7-5B791335F711}" destId="{BD58405A-BAC4-4D2E-AACD-966DD2F89E1B}" srcOrd="0" destOrd="0" parTransId="{76F94697-6E41-482E-AF15-4131922A1160}" sibTransId="{313D87BD-5771-4FD3-A841-75E7334BCF32}"/>
    <dgm:cxn modelId="{C840468B-5243-4A33-9EB4-2B10CA5FD275}" srcId="{E084EC57-184D-4134-B00A-3BEBED43C926}" destId="{C82142D8-5D98-49A3-97CB-BB68CA3E4FBB}" srcOrd="0" destOrd="0" parTransId="{47804144-1685-4929-8E54-5C7C561AC11E}" sibTransId="{BD969E2F-ED7C-43B2-A767-32E648B6B785}"/>
    <dgm:cxn modelId="{15A4B091-9D2E-43D5-9517-5BF9E734BEFF}" type="presOf" srcId="{EA134D41-333B-44C9-9D18-97D26503D8A3}" destId="{88CB2B9F-563D-4F37-8663-BB9662C351CA}" srcOrd="0" destOrd="0" presId="urn:microsoft.com/office/officeart/2005/8/layout/vList5"/>
    <dgm:cxn modelId="{7B5756A5-17A0-40AF-A0C3-D9851531344A}" srcId="{E084EC57-184D-4134-B00A-3BEBED43C926}" destId="{E7EDA504-D45E-4662-9EDB-6B7B8989B4DC}" srcOrd="3" destOrd="0" parTransId="{3B0ABC7D-8A4A-4825-B130-5F427EC7E7DB}" sibTransId="{0DEFF4FE-C45D-4A31-8AB1-36E144060C48}"/>
    <dgm:cxn modelId="{301382A7-4C03-4688-B879-D70021E6C1B5}" srcId="{E084EC57-184D-4134-B00A-3BEBED43C926}" destId="{24FD6C0B-2A13-4008-AAF7-AA16F797DA53}" srcOrd="2" destOrd="0" parTransId="{22F23213-F465-4D16-8A64-F2447C645D43}" sibTransId="{81FFD4E4-6157-4199-9E83-9E10231F623D}"/>
    <dgm:cxn modelId="{4FCCA2B6-4A45-483D-A501-728962688CBF}" type="presOf" srcId="{BD58405A-BAC4-4D2E-AACD-966DD2F89E1B}" destId="{133DEAEA-97CA-4B3F-A01A-5B1E55D60A14}" srcOrd="0" destOrd="0" presId="urn:microsoft.com/office/officeart/2005/8/layout/vList5"/>
    <dgm:cxn modelId="{995F62B9-1137-479A-A90A-D2C415055813}" type="presOf" srcId="{9780F80D-9CC2-4683-8883-80C80F0FC1E6}" destId="{E00F09DF-9CAF-464B-BB14-731D5AD37B57}" srcOrd="0" destOrd="0" presId="urn:microsoft.com/office/officeart/2005/8/layout/vList5"/>
    <dgm:cxn modelId="{E1E85CBB-34FA-4FE2-A29B-79BB1D7684E0}" srcId="{BD58405A-BAC4-4D2E-AACD-966DD2F89E1B}" destId="{F4713726-0D6A-448D-88AB-F0EBD62958C2}" srcOrd="1" destOrd="0" parTransId="{7BF284E6-4A12-44B3-87B0-8A6DE7308DF5}" sibTransId="{13D9D143-D04A-46E7-A2CA-AAFBBD77D853}"/>
    <dgm:cxn modelId="{ABD413CF-6B7B-4647-AC24-39721D1ABB5D}" srcId="{BD58405A-BAC4-4D2E-AACD-966DD2F89E1B}" destId="{9C2F929A-F4D5-492A-8958-DE76E9499CED}" srcOrd="0" destOrd="0" parTransId="{76ECC062-021D-4382-A5E4-CB933B81B6C5}" sibTransId="{9EC3353B-8149-4301-AD29-22B2A056D0FD}"/>
    <dgm:cxn modelId="{473010D1-AD08-4164-8C1B-1BE38928BF47}" type="presOf" srcId="{A334C14A-B41E-45C3-9AE7-5B791335F711}" destId="{C8682A2E-20A9-4F34-9114-AB8A3293C351}" srcOrd="0" destOrd="0" presId="urn:microsoft.com/office/officeart/2005/8/layout/vList5"/>
    <dgm:cxn modelId="{D59127E8-1B17-4D97-A48E-5EE87454DB25}" type="presOf" srcId="{7AE79AA4-0720-4A2A-89AD-06EFAFA62B7E}" destId="{8166E8CC-A995-486F-9CD7-6E05FE86C028}" srcOrd="0" destOrd="0" presId="urn:microsoft.com/office/officeart/2005/8/layout/vList5"/>
    <dgm:cxn modelId="{919B40E8-75D2-4DA1-983B-2348A3513963}" srcId="{A334C14A-B41E-45C3-9AE7-5B791335F711}" destId="{EA134D41-333B-44C9-9D18-97D26503D8A3}" srcOrd="3" destOrd="0" parTransId="{6BE94442-EB56-450D-AFA8-D2D438E3082F}" sibTransId="{4478AB5F-4575-4FF9-861C-677041F60332}"/>
    <dgm:cxn modelId="{8807EFF2-60F9-4D74-8581-2AE202D69DD7}" srcId="{A334C14A-B41E-45C3-9AE7-5B791335F711}" destId="{7AE79AA4-0720-4A2A-89AD-06EFAFA62B7E}" srcOrd="2" destOrd="0" parTransId="{24F71056-3EDE-497E-AA65-67CADBA5A08D}" sibTransId="{5B0D72AD-A5DC-4C96-A4E9-086D81E0AACA}"/>
    <dgm:cxn modelId="{F064A7F3-2AE8-437F-9F78-02475C93A2DA}" type="presOf" srcId="{CEA3E9CD-F0DB-4318-8A60-CE5AA6F26542}" destId="{9FB135E9-688A-4FC0-ACC0-75A50D68261D}" srcOrd="0" destOrd="0" presId="urn:microsoft.com/office/officeart/2005/8/layout/vList5"/>
    <dgm:cxn modelId="{C983C4F9-FAF0-4C36-BBB6-8CF6F0E1669E}" type="presOf" srcId="{1FBC3D5C-E988-4AE9-8CDD-9D2342D7B0E1}" destId="{42AC4D88-B322-4FDA-A7ED-E69DA1BD251B}" srcOrd="0" destOrd="1" presId="urn:microsoft.com/office/officeart/2005/8/layout/vList5"/>
    <dgm:cxn modelId="{B774BF5F-B291-4A8B-BBD3-DBD225EA5264}" type="presParOf" srcId="{C8682A2E-20A9-4F34-9114-AB8A3293C351}" destId="{EA1CDE7E-669E-479A-8436-50820BC53EA2}" srcOrd="0" destOrd="0" presId="urn:microsoft.com/office/officeart/2005/8/layout/vList5"/>
    <dgm:cxn modelId="{E035E00B-687E-4DF0-BB8E-24B6C939D1C9}" type="presParOf" srcId="{EA1CDE7E-669E-479A-8436-50820BC53EA2}" destId="{133DEAEA-97CA-4B3F-A01A-5B1E55D60A14}" srcOrd="0" destOrd="0" presId="urn:microsoft.com/office/officeart/2005/8/layout/vList5"/>
    <dgm:cxn modelId="{DE2701A1-8F6F-4FEF-9FC1-A1E24B986863}" type="presParOf" srcId="{EA1CDE7E-669E-479A-8436-50820BC53EA2}" destId="{7B3D6288-9F49-4CA2-83F9-BF3C71399914}" srcOrd="1" destOrd="0" presId="urn:microsoft.com/office/officeart/2005/8/layout/vList5"/>
    <dgm:cxn modelId="{54561AAD-6E38-4C34-B2C3-77AB3AD07969}" type="presParOf" srcId="{C8682A2E-20A9-4F34-9114-AB8A3293C351}" destId="{9FBEBDF1-2DB6-45B7-AE0D-6EB71E17B8B6}" srcOrd="1" destOrd="0" presId="urn:microsoft.com/office/officeart/2005/8/layout/vList5"/>
    <dgm:cxn modelId="{704085EF-8869-42FA-8C9B-A6D52160348A}" type="presParOf" srcId="{C8682A2E-20A9-4F34-9114-AB8A3293C351}" destId="{A3080BE1-9535-44A3-BACE-365647369417}" srcOrd="2" destOrd="0" presId="urn:microsoft.com/office/officeart/2005/8/layout/vList5"/>
    <dgm:cxn modelId="{5DD01B39-6C2E-40E2-AE3F-77744C6A761F}" type="presParOf" srcId="{A3080BE1-9535-44A3-BACE-365647369417}" destId="{14873732-99C6-48BD-ADEC-69D1049AC482}" srcOrd="0" destOrd="0" presId="urn:microsoft.com/office/officeart/2005/8/layout/vList5"/>
    <dgm:cxn modelId="{2757C90C-D8E5-4FA5-99F8-E55E59AF47C2}" type="presParOf" srcId="{A3080BE1-9535-44A3-BACE-365647369417}" destId="{42AC4D88-B322-4FDA-A7ED-E69DA1BD251B}" srcOrd="1" destOrd="0" presId="urn:microsoft.com/office/officeart/2005/8/layout/vList5"/>
    <dgm:cxn modelId="{B2E0F0F8-4F84-4A7B-8503-6222684DC78A}" type="presParOf" srcId="{C8682A2E-20A9-4F34-9114-AB8A3293C351}" destId="{24102BA8-71F9-4B50-846C-A8246AB2EE65}" srcOrd="3" destOrd="0" presId="urn:microsoft.com/office/officeart/2005/8/layout/vList5"/>
    <dgm:cxn modelId="{229E4D9E-5F17-496B-8103-07B878FEB77C}" type="presParOf" srcId="{C8682A2E-20A9-4F34-9114-AB8A3293C351}" destId="{02D04C8E-FCF6-4DE7-8CCB-C00FA1E16644}" srcOrd="4" destOrd="0" presId="urn:microsoft.com/office/officeart/2005/8/layout/vList5"/>
    <dgm:cxn modelId="{8A0E7C2D-85BB-4447-AE92-7249E2BF5EB2}" type="presParOf" srcId="{02D04C8E-FCF6-4DE7-8CCB-C00FA1E16644}" destId="{8166E8CC-A995-486F-9CD7-6E05FE86C028}" srcOrd="0" destOrd="0" presId="urn:microsoft.com/office/officeart/2005/8/layout/vList5"/>
    <dgm:cxn modelId="{6480F0E7-E2B8-44BD-890E-08BF1AEC6A21}" type="presParOf" srcId="{02D04C8E-FCF6-4DE7-8CCB-C00FA1E16644}" destId="{E00F09DF-9CAF-464B-BB14-731D5AD37B57}" srcOrd="1" destOrd="0" presId="urn:microsoft.com/office/officeart/2005/8/layout/vList5"/>
    <dgm:cxn modelId="{F2581BE5-9DCF-400C-AEC8-B63D29DFF9EA}" type="presParOf" srcId="{C8682A2E-20A9-4F34-9114-AB8A3293C351}" destId="{79E65F04-68F9-43E9-A64B-EC564B270938}" srcOrd="5" destOrd="0" presId="urn:microsoft.com/office/officeart/2005/8/layout/vList5"/>
    <dgm:cxn modelId="{A3D1B50B-C2B0-46E3-944E-F1A50A8D996C}" type="presParOf" srcId="{C8682A2E-20A9-4F34-9114-AB8A3293C351}" destId="{08C3EBB8-CA1C-42D1-A441-D835DE2927F8}" srcOrd="6" destOrd="0" presId="urn:microsoft.com/office/officeart/2005/8/layout/vList5"/>
    <dgm:cxn modelId="{8E35B61E-A10D-41E3-B1E2-80F9D5AFB8DD}" type="presParOf" srcId="{08C3EBB8-CA1C-42D1-A441-D835DE2927F8}" destId="{88CB2B9F-563D-4F37-8663-BB9662C351CA}" srcOrd="0" destOrd="0" presId="urn:microsoft.com/office/officeart/2005/8/layout/vList5"/>
    <dgm:cxn modelId="{23ACE248-920C-4D3D-87D0-9B5D85BAE57B}" type="presParOf" srcId="{08C3EBB8-CA1C-42D1-A441-D835DE2927F8}" destId="{9FB135E9-688A-4FC0-ACC0-75A50D68261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D5D349-FE16-439E-915E-93794E1375EA}"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GB"/>
        </a:p>
      </dgm:t>
    </dgm:pt>
    <dgm:pt modelId="{1F2E22BA-4586-49CD-8B4F-D9DE954075F1}">
      <dgm:prSet phldrT="[Text]" custT="1"/>
      <dgm:spPr>
        <a:solidFill>
          <a:srgbClr val="C00000"/>
        </a:solidFill>
      </dgm:spPr>
      <dgm:t>
        <a:bodyPr/>
        <a:lstStyle/>
        <a:p>
          <a:pPr>
            <a:buFont typeface="+mj-lt"/>
            <a:buAutoNum type="arabicPeriod"/>
          </a:pPr>
          <a:r>
            <a:rPr lang="en-GB" sz="2000" dirty="0">
              <a:latin typeface="Arial" panose="020B0604020202020204" pitchFamily="34" charset="0"/>
              <a:cs typeface="Arial" panose="020B0604020202020204" pitchFamily="34" charset="0"/>
            </a:rPr>
            <a:t>Contract for Services Template:</a:t>
          </a:r>
          <a:endParaRPr lang="en-GB" sz="2000" dirty="0"/>
        </a:p>
      </dgm:t>
    </dgm:pt>
    <dgm:pt modelId="{13CEA5C9-3179-4CFD-B51D-087CACB402D8}" type="parTrans" cxnId="{E1984305-E120-45D4-9685-8976AD4037DC}">
      <dgm:prSet/>
      <dgm:spPr/>
      <dgm:t>
        <a:bodyPr/>
        <a:lstStyle/>
        <a:p>
          <a:endParaRPr lang="en-GB"/>
        </a:p>
      </dgm:t>
    </dgm:pt>
    <dgm:pt modelId="{449D5B68-EA10-4265-9570-AB7D98E58305}" type="sibTrans" cxnId="{E1984305-E120-45D4-9685-8976AD4037DC}">
      <dgm:prSet/>
      <dgm:spPr/>
      <dgm:t>
        <a:bodyPr/>
        <a:lstStyle/>
        <a:p>
          <a:endParaRPr lang="en-GB"/>
        </a:p>
      </dgm:t>
    </dgm:pt>
    <dgm:pt modelId="{05DFC6BA-2357-4907-A14D-5BD874F9BE69}">
      <dgm:prSet custT="1"/>
      <dgm:spPr/>
      <dgm:t>
        <a:bodyPr/>
        <a:lstStyle/>
        <a:p>
          <a:r>
            <a:rPr lang="en-GB" sz="1600" dirty="0">
              <a:latin typeface="Arial" panose="020B0604020202020204" pitchFamily="34" charset="0"/>
              <a:cs typeface="Arial" panose="020B0604020202020204" pitchFamily="34" charset="0"/>
            </a:rPr>
            <a:t>External EPAO </a:t>
          </a:r>
        </a:p>
      </dgm:t>
    </dgm:pt>
    <dgm:pt modelId="{B878F48A-3835-4688-8A6F-12BAE61EA518}" type="parTrans" cxnId="{478FB952-8898-4517-83B1-C99FDD8FA0BE}">
      <dgm:prSet/>
      <dgm:spPr/>
      <dgm:t>
        <a:bodyPr/>
        <a:lstStyle/>
        <a:p>
          <a:endParaRPr lang="en-GB"/>
        </a:p>
      </dgm:t>
    </dgm:pt>
    <dgm:pt modelId="{3A6AAA31-FC21-4BF5-B264-CE80BCF5067C}" type="sibTrans" cxnId="{478FB952-8898-4517-83B1-C99FDD8FA0BE}">
      <dgm:prSet/>
      <dgm:spPr/>
      <dgm:t>
        <a:bodyPr/>
        <a:lstStyle/>
        <a:p>
          <a:endParaRPr lang="en-GB"/>
        </a:p>
      </dgm:t>
    </dgm:pt>
    <dgm:pt modelId="{018DCB74-4089-4F5D-BB44-D32AF7301D12}">
      <dgm:prSet custT="1"/>
      <dgm:spPr/>
      <dgm:t>
        <a:bodyPr/>
        <a:lstStyle/>
        <a:p>
          <a:r>
            <a:rPr lang="en-GB" sz="1600" dirty="0">
              <a:latin typeface="Arial" panose="020B0604020202020204" pitchFamily="34" charset="0"/>
              <a:cs typeface="Arial" panose="020B0604020202020204" pitchFamily="34" charset="0"/>
            </a:rPr>
            <a:t>Subcontractor </a:t>
          </a:r>
        </a:p>
      </dgm:t>
    </dgm:pt>
    <dgm:pt modelId="{108F38E7-DFFF-4BA5-A8E9-721CC7C884C0}" type="parTrans" cxnId="{D852B589-7A0F-4A88-BADF-BD39F4EFDAAF}">
      <dgm:prSet/>
      <dgm:spPr/>
      <dgm:t>
        <a:bodyPr/>
        <a:lstStyle/>
        <a:p>
          <a:endParaRPr lang="en-GB"/>
        </a:p>
      </dgm:t>
    </dgm:pt>
    <dgm:pt modelId="{48333F30-8370-457B-BDED-28A75C33063F}" type="sibTrans" cxnId="{D852B589-7A0F-4A88-BADF-BD39F4EFDAAF}">
      <dgm:prSet/>
      <dgm:spPr/>
      <dgm:t>
        <a:bodyPr/>
        <a:lstStyle/>
        <a:p>
          <a:endParaRPr lang="en-GB"/>
        </a:p>
      </dgm:t>
    </dgm:pt>
    <dgm:pt modelId="{EF8DF6F0-462C-45A7-B998-94EBF6EA6FDC}">
      <dgm:prSet custT="1"/>
      <dgm:spPr>
        <a:solidFill>
          <a:srgbClr val="C00000"/>
        </a:solidFill>
      </dgm:spPr>
      <dgm:t>
        <a:bodyPr/>
        <a:lstStyle/>
        <a:p>
          <a:r>
            <a:rPr lang="en-GB" sz="2000" dirty="0">
              <a:latin typeface="Arial" panose="020B0604020202020204" pitchFamily="34" charset="0"/>
              <a:cs typeface="Arial" panose="020B0604020202020204" pitchFamily="34" charset="0"/>
            </a:rPr>
            <a:t>Contract / Service Level Agreement</a:t>
          </a:r>
        </a:p>
      </dgm:t>
    </dgm:pt>
    <dgm:pt modelId="{17FE0257-B8C0-49CD-899D-5B52601A9DC9}" type="parTrans" cxnId="{D5A46478-959B-4DBB-9D80-B105583DE14F}">
      <dgm:prSet/>
      <dgm:spPr/>
      <dgm:t>
        <a:bodyPr/>
        <a:lstStyle/>
        <a:p>
          <a:endParaRPr lang="en-GB"/>
        </a:p>
      </dgm:t>
    </dgm:pt>
    <dgm:pt modelId="{88705BBF-000B-4B3B-A613-AAE79F7CCC87}" type="sibTrans" cxnId="{D5A46478-959B-4DBB-9D80-B105583DE14F}">
      <dgm:prSet/>
      <dgm:spPr/>
      <dgm:t>
        <a:bodyPr/>
        <a:lstStyle/>
        <a:p>
          <a:endParaRPr lang="en-GB"/>
        </a:p>
      </dgm:t>
    </dgm:pt>
    <dgm:pt modelId="{66194585-3EDC-44B3-B240-69B668F6F793}">
      <dgm:prSet custT="1"/>
      <dgm:spPr/>
      <dgm:t>
        <a:bodyPr/>
        <a:lstStyle/>
        <a:p>
          <a:r>
            <a:rPr lang="en-GB" sz="1600" dirty="0">
              <a:latin typeface="Arial" panose="020B0604020202020204" pitchFamily="34" charset="0"/>
              <a:cs typeface="Arial" panose="020B0604020202020204" pitchFamily="34" charset="0"/>
            </a:rPr>
            <a:t>Summary of Line Manager accountabilities</a:t>
          </a:r>
        </a:p>
      </dgm:t>
    </dgm:pt>
    <dgm:pt modelId="{97DD66BD-C35F-473A-A301-8424451FFE01}" type="parTrans" cxnId="{ECF7EFF0-3129-437D-9FAE-FC0D69D89C60}">
      <dgm:prSet/>
      <dgm:spPr/>
      <dgm:t>
        <a:bodyPr/>
        <a:lstStyle/>
        <a:p>
          <a:endParaRPr lang="en-GB"/>
        </a:p>
      </dgm:t>
    </dgm:pt>
    <dgm:pt modelId="{04A3A362-DB1D-4AE6-983D-1275EC160196}" type="sibTrans" cxnId="{ECF7EFF0-3129-437D-9FAE-FC0D69D89C60}">
      <dgm:prSet/>
      <dgm:spPr/>
      <dgm:t>
        <a:bodyPr/>
        <a:lstStyle/>
        <a:p>
          <a:endParaRPr lang="en-GB"/>
        </a:p>
      </dgm:t>
    </dgm:pt>
    <dgm:pt modelId="{56E3DA34-2D49-4F07-B0C7-96675E2072DB}">
      <dgm:prSet custT="1"/>
      <dgm:spPr/>
      <dgm:t>
        <a:bodyPr/>
        <a:lstStyle/>
        <a:p>
          <a:r>
            <a:rPr lang="en-GB" sz="1600" dirty="0">
              <a:latin typeface="Arial" panose="020B0604020202020204" pitchFamily="34" charset="0"/>
              <a:cs typeface="Arial" panose="020B0604020202020204" pitchFamily="34" charset="0"/>
            </a:rPr>
            <a:t>Training Plan Template </a:t>
          </a:r>
        </a:p>
      </dgm:t>
    </dgm:pt>
    <dgm:pt modelId="{6F62F11F-1EE3-40B4-90B9-DCB418696CAA}" type="parTrans" cxnId="{4EFFFB27-B77B-49FF-A38C-DF0D20A4ED9E}">
      <dgm:prSet/>
      <dgm:spPr/>
      <dgm:t>
        <a:bodyPr/>
        <a:lstStyle/>
        <a:p>
          <a:endParaRPr lang="en-GB"/>
        </a:p>
      </dgm:t>
    </dgm:pt>
    <dgm:pt modelId="{6A10C8CE-A906-4CA8-AA24-C5E5132289B9}" type="sibTrans" cxnId="{4EFFFB27-B77B-49FF-A38C-DF0D20A4ED9E}">
      <dgm:prSet/>
      <dgm:spPr/>
      <dgm:t>
        <a:bodyPr/>
        <a:lstStyle/>
        <a:p>
          <a:endParaRPr lang="en-GB"/>
        </a:p>
      </dgm:t>
    </dgm:pt>
    <dgm:pt modelId="{89AAE76E-2590-48D5-AF27-D4EE70A0652B}">
      <dgm:prSet custT="1"/>
      <dgm:spPr/>
      <dgm:t>
        <a:bodyPr/>
        <a:lstStyle/>
        <a:p>
          <a:r>
            <a:rPr lang="en-GB" sz="1600" dirty="0">
              <a:latin typeface="Arial" panose="020B0604020202020204" pitchFamily="34" charset="0"/>
              <a:cs typeface="Arial" panose="020B0604020202020204" pitchFamily="34" charset="0"/>
            </a:rPr>
            <a:t>Progress Review Template </a:t>
          </a:r>
        </a:p>
      </dgm:t>
    </dgm:pt>
    <dgm:pt modelId="{8686FEA3-2ADC-4C9B-A89C-AE27844FFE41}" type="parTrans" cxnId="{C694C9ED-3C0D-4C14-BD14-0CCDAEBB92A2}">
      <dgm:prSet/>
      <dgm:spPr/>
      <dgm:t>
        <a:bodyPr/>
        <a:lstStyle/>
        <a:p>
          <a:endParaRPr lang="en-GB"/>
        </a:p>
      </dgm:t>
    </dgm:pt>
    <dgm:pt modelId="{FAC8D65B-4FF3-41E0-92CA-35C861B8D321}" type="sibTrans" cxnId="{C694C9ED-3C0D-4C14-BD14-0CCDAEBB92A2}">
      <dgm:prSet/>
      <dgm:spPr/>
      <dgm:t>
        <a:bodyPr/>
        <a:lstStyle/>
        <a:p>
          <a:endParaRPr lang="en-GB"/>
        </a:p>
      </dgm:t>
    </dgm:pt>
    <dgm:pt modelId="{DF5BE264-1C30-4047-95B2-5491C2839B77}">
      <dgm:prSet custT="1"/>
      <dgm:spPr/>
      <dgm:t>
        <a:bodyPr/>
        <a:lstStyle/>
        <a:p>
          <a:r>
            <a:rPr lang="en-GB" sz="1600" dirty="0">
              <a:latin typeface="Arial" panose="020B0604020202020204" pitchFamily="34" charset="0"/>
              <a:cs typeface="Arial" panose="020B0604020202020204" pitchFamily="34" charset="0"/>
            </a:rPr>
            <a:t>Apprenticeship Agreement Template </a:t>
          </a:r>
        </a:p>
      </dgm:t>
    </dgm:pt>
    <dgm:pt modelId="{CA1A0CEA-8D77-4B59-B470-EC2F0F99E958}" type="parTrans" cxnId="{113F21EE-39B0-48A0-8FE8-1596ED060D13}">
      <dgm:prSet/>
      <dgm:spPr/>
      <dgm:t>
        <a:bodyPr/>
        <a:lstStyle/>
        <a:p>
          <a:endParaRPr lang="en-GB"/>
        </a:p>
      </dgm:t>
    </dgm:pt>
    <dgm:pt modelId="{330675D1-DA11-463D-B820-92E5169863E4}" type="sibTrans" cxnId="{113F21EE-39B0-48A0-8FE8-1596ED060D13}">
      <dgm:prSet/>
      <dgm:spPr/>
      <dgm:t>
        <a:bodyPr/>
        <a:lstStyle/>
        <a:p>
          <a:endParaRPr lang="en-GB"/>
        </a:p>
      </dgm:t>
    </dgm:pt>
    <dgm:pt modelId="{80CF461C-B7EC-4588-BD7E-F27103BD3118}">
      <dgm:prSet custT="1"/>
      <dgm:spPr/>
      <dgm:t>
        <a:bodyPr/>
        <a:lstStyle/>
        <a:p>
          <a:r>
            <a:rPr lang="en-GB" sz="1600" dirty="0">
              <a:latin typeface="Arial" panose="020B0604020202020204" pitchFamily="34" charset="0"/>
              <a:cs typeface="Arial" panose="020B0604020202020204" pitchFamily="34" charset="0"/>
            </a:rPr>
            <a:t>Progress Review Template</a:t>
          </a:r>
          <a:endParaRPr lang="en-GB" sz="1600" dirty="0"/>
        </a:p>
      </dgm:t>
    </dgm:pt>
    <dgm:pt modelId="{5B05FC16-B50D-4482-AEA1-0C8A995DC2F2}" type="parTrans" cxnId="{3490CD6C-D946-44EF-B825-CAE33261D886}">
      <dgm:prSet/>
      <dgm:spPr/>
      <dgm:t>
        <a:bodyPr/>
        <a:lstStyle/>
        <a:p>
          <a:endParaRPr lang="en-GB"/>
        </a:p>
      </dgm:t>
    </dgm:pt>
    <dgm:pt modelId="{32AF60F7-49C1-49DD-BD8C-887CA054DC46}" type="sibTrans" cxnId="{3490CD6C-D946-44EF-B825-CAE33261D886}">
      <dgm:prSet/>
      <dgm:spPr/>
      <dgm:t>
        <a:bodyPr/>
        <a:lstStyle/>
        <a:p>
          <a:endParaRPr lang="en-GB"/>
        </a:p>
      </dgm:t>
    </dgm:pt>
    <dgm:pt modelId="{39D8BCBC-25AF-4787-8595-4FDC0854A4D6}">
      <dgm:prSet phldrT="[Text]" custT="1"/>
      <dgm:spPr/>
      <dgm:t>
        <a:bodyPr/>
        <a:lstStyle/>
        <a:p>
          <a:pPr>
            <a:buFont typeface="+mj-lt"/>
            <a:buAutoNum type="arabicPeriod"/>
          </a:pPr>
          <a:r>
            <a:rPr lang="en-GB" sz="1600" dirty="0">
              <a:latin typeface="Arial" panose="020B0604020202020204" pitchFamily="34" charset="0"/>
              <a:cs typeface="Arial" panose="020B0604020202020204" pitchFamily="34" charset="0"/>
            </a:rPr>
            <a:t>Employer </a:t>
          </a:r>
          <a:endParaRPr lang="en-GB" sz="1600" dirty="0"/>
        </a:p>
      </dgm:t>
    </dgm:pt>
    <dgm:pt modelId="{4C16035D-72C3-49B0-B71D-B7A45457EBF2}" type="parTrans" cxnId="{57D4D69D-76D0-4FE7-8F67-8339170A95C3}">
      <dgm:prSet/>
      <dgm:spPr/>
      <dgm:t>
        <a:bodyPr/>
        <a:lstStyle/>
        <a:p>
          <a:endParaRPr lang="en-GB"/>
        </a:p>
      </dgm:t>
    </dgm:pt>
    <dgm:pt modelId="{6F2F476C-7DCC-45B9-8D8B-07BBD49D5B37}" type="sibTrans" cxnId="{57D4D69D-76D0-4FE7-8F67-8339170A95C3}">
      <dgm:prSet/>
      <dgm:spPr/>
      <dgm:t>
        <a:bodyPr/>
        <a:lstStyle/>
        <a:p>
          <a:endParaRPr lang="en-GB"/>
        </a:p>
      </dgm:t>
    </dgm:pt>
    <dgm:pt modelId="{A33A949E-ABA1-4F05-AEBC-23CA7408DEF0}">
      <dgm:prSet custT="1"/>
      <dgm:spPr>
        <a:solidFill>
          <a:srgbClr val="C00000"/>
        </a:solidFill>
      </dgm:spPr>
      <dgm:t>
        <a:bodyPr/>
        <a:lstStyle/>
        <a:p>
          <a:r>
            <a:rPr lang="en-GB" sz="2000" dirty="0">
              <a:latin typeface="Arial" panose="020B0604020202020204" pitchFamily="34" charset="0"/>
              <a:cs typeface="Arial" panose="020B0604020202020204" pitchFamily="34" charset="0"/>
            </a:rPr>
            <a:t>For Line Managers</a:t>
          </a:r>
        </a:p>
      </dgm:t>
    </dgm:pt>
    <dgm:pt modelId="{D8B3796F-B904-4D7E-BAD0-4B99AC4E629C}" type="parTrans" cxnId="{C3FCC0F8-C572-47FF-AA9B-AEC8F7D7D1E1}">
      <dgm:prSet/>
      <dgm:spPr/>
      <dgm:t>
        <a:bodyPr/>
        <a:lstStyle/>
        <a:p>
          <a:endParaRPr lang="en-GB"/>
        </a:p>
      </dgm:t>
    </dgm:pt>
    <dgm:pt modelId="{EC39064C-D21B-47C7-9EC5-408407A6917C}" type="sibTrans" cxnId="{C3FCC0F8-C572-47FF-AA9B-AEC8F7D7D1E1}">
      <dgm:prSet/>
      <dgm:spPr/>
      <dgm:t>
        <a:bodyPr/>
        <a:lstStyle/>
        <a:p>
          <a:endParaRPr lang="en-GB"/>
        </a:p>
      </dgm:t>
    </dgm:pt>
    <dgm:pt modelId="{E308BE48-F87C-4FE7-8739-C1219F0D18AF}">
      <dgm:prSet custT="1"/>
      <dgm:spPr/>
      <dgm:t>
        <a:bodyPr/>
        <a:lstStyle/>
        <a:p>
          <a:r>
            <a:rPr lang="en-GB" sz="1600" dirty="0">
              <a:latin typeface="Arial" panose="020B0604020202020204" pitchFamily="34" charset="0"/>
              <a:cs typeface="Arial" panose="020B0604020202020204" pitchFamily="34" charset="0"/>
            </a:rPr>
            <a:t>For internal EPA team</a:t>
          </a:r>
        </a:p>
      </dgm:t>
    </dgm:pt>
    <dgm:pt modelId="{E16F7BCD-822B-43B3-9533-DE0840B355FF}" type="parTrans" cxnId="{8202F2C1-BE6E-482B-AA45-EA274BCCD92B}">
      <dgm:prSet/>
      <dgm:spPr/>
      <dgm:t>
        <a:bodyPr/>
        <a:lstStyle/>
        <a:p>
          <a:endParaRPr lang="en-GB"/>
        </a:p>
      </dgm:t>
    </dgm:pt>
    <dgm:pt modelId="{D0E819D1-0D4F-4363-8F16-8C8466C3CC0C}" type="sibTrans" cxnId="{8202F2C1-BE6E-482B-AA45-EA274BCCD92B}">
      <dgm:prSet/>
      <dgm:spPr/>
      <dgm:t>
        <a:bodyPr/>
        <a:lstStyle/>
        <a:p>
          <a:endParaRPr lang="en-GB"/>
        </a:p>
      </dgm:t>
    </dgm:pt>
    <dgm:pt modelId="{13A5106F-9B29-47CD-A24C-9C90B8174A92}">
      <dgm:prSet custT="1"/>
      <dgm:spPr>
        <a:solidFill>
          <a:srgbClr val="C00000"/>
        </a:solidFill>
      </dgm:spPr>
      <dgm:t>
        <a:bodyPr/>
        <a:lstStyle/>
        <a:p>
          <a:r>
            <a:rPr lang="en-GB" sz="2000" dirty="0">
              <a:latin typeface="Arial" panose="020B0604020202020204" pitchFamily="34" charset="0"/>
              <a:cs typeface="Arial" panose="020B0604020202020204" pitchFamily="34" charset="0"/>
            </a:rPr>
            <a:t>Mandatory Documents </a:t>
          </a:r>
        </a:p>
      </dgm:t>
    </dgm:pt>
    <dgm:pt modelId="{C6C85821-E6C1-4477-BD40-4C6BDD905F0E}" type="parTrans" cxnId="{0524947D-2799-45ED-9055-329E4D8646B5}">
      <dgm:prSet/>
      <dgm:spPr/>
      <dgm:t>
        <a:bodyPr/>
        <a:lstStyle/>
        <a:p>
          <a:endParaRPr lang="en-GB"/>
        </a:p>
      </dgm:t>
    </dgm:pt>
    <dgm:pt modelId="{3E5A1A9F-75E5-4E8B-B4DB-1830193A4A4D}" type="sibTrans" cxnId="{0524947D-2799-45ED-9055-329E4D8646B5}">
      <dgm:prSet/>
      <dgm:spPr/>
      <dgm:t>
        <a:bodyPr/>
        <a:lstStyle/>
        <a:p>
          <a:endParaRPr lang="en-GB"/>
        </a:p>
      </dgm:t>
    </dgm:pt>
    <dgm:pt modelId="{B3063903-79E6-49B6-91A9-7722A16C0EF9}">
      <dgm:prSet custT="1"/>
      <dgm:spPr/>
      <dgm:t>
        <a:bodyPr/>
        <a:lstStyle/>
        <a:p>
          <a:r>
            <a:rPr lang="en-GB" sz="1600" dirty="0">
              <a:latin typeface="Arial" panose="020B0604020202020204" pitchFamily="34" charset="0"/>
              <a:cs typeface="Arial" panose="020B0604020202020204" pitchFamily="34" charset="0"/>
            </a:rPr>
            <a:t>Evidence Checklist </a:t>
          </a:r>
        </a:p>
      </dgm:t>
    </dgm:pt>
    <dgm:pt modelId="{D9D1D940-2DDD-49AF-BA8D-610575679174}" type="parTrans" cxnId="{3F89B9E1-4417-4717-BD1F-379B785B9350}">
      <dgm:prSet/>
      <dgm:spPr/>
      <dgm:t>
        <a:bodyPr/>
        <a:lstStyle/>
        <a:p>
          <a:endParaRPr lang="en-GB"/>
        </a:p>
      </dgm:t>
    </dgm:pt>
    <dgm:pt modelId="{BD275062-922E-4571-AAE5-5052CC366587}" type="sibTrans" cxnId="{3F89B9E1-4417-4717-BD1F-379B785B9350}">
      <dgm:prSet/>
      <dgm:spPr/>
      <dgm:t>
        <a:bodyPr/>
        <a:lstStyle/>
        <a:p>
          <a:endParaRPr lang="en-GB"/>
        </a:p>
      </dgm:t>
    </dgm:pt>
    <dgm:pt modelId="{947E17BF-EEE6-488A-9C3F-CC6259563AC7}" type="pres">
      <dgm:prSet presAssocID="{3BD5D349-FE16-439E-915E-93794E1375EA}" presName="diagram" presStyleCnt="0">
        <dgm:presLayoutVars>
          <dgm:chPref val="1"/>
          <dgm:dir/>
          <dgm:animOne val="branch"/>
          <dgm:animLvl val="lvl"/>
          <dgm:resizeHandles/>
        </dgm:presLayoutVars>
      </dgm:prSet>
      <dgm:spPr/>
    </dgm:pt>
    <dgm:pt modelId="{8EC99C18-5109-49F0-89A0-7679F102ECFF}" type="pres">
      <dgm:prSet presAssocID="{1F2E22BA-4586-49CD-8B4F-D9DE954075F1}" presName="root" presStyleCnt="0"/>
      <dgm:spPr/>
    </dgm:pt>
    <dgm:pt modelId="{DFA42270-62B0-444A-AB3B-6EFF0F02A572}" type="pres">
      <dgm:prSet presAssocID="{1F2E22BA-4586-49CD-8B4F-D9DE954075F1}" presName="rootComposite" presStyleCnt="0"/>
      <dgm:spPr/>
    </dgm:pt>
    <dgm:pt modelId="{F546AA5A-7582-4018-BDFD-8B90A4F9B44C}" type="pres">
      <dgm:prSet presAssocID="{1F2E22BA-4586-49CD-8B4F-D9DE954075F1}" presName="rootText" presStyleLbl="node1" presStyleIdx="0" presStyleCnt="4" custScaleX="151447" custScaleY="153504"/>
      <dgm:spPr/>
    </dgm:pt>
    <dgm:pt modelId="{FC36621E-4ABD-43E4-B42F-17CC1B46B721}" type="pres">
      <dgm:prSet presAssocID="{1F2E22BA-4586-49CD-8B4F-D9DE954075F1}" presName="rootConnector" presStyleLbl="node1" presStyleIdx="0" presStyleCnt="4"/>
      <dgm:spPr/>
    </dgm:pt>
    <dgm:pt modelId="{64A321CD-C049-4448-94BB-462F5D59CDF9}" type="pres">
      <dgm:prSet presAssocID="{1F2E22BA-4586-49CD-8B4F-D9DE954075F1}" presName="childShape" presStyleCnt="0"/>
      <dgm:spPr/>
    </dgm:pt>
    <dgm:pt modelId="{EB2CD0DD-511C-47A8-8E5E-7BA431C2F9D4}" type="pres">
      <dgm:prSet presAssocID="{4C16035D-72C3-49B0-B71D-B7A45457EBF2}" presName="Name13" presStyleLbl="parChTrans1D2" presStyleIdx="0" presStyleCnt="10"/>
      <dgm:spPr/>
    </dgm:pt>
    <dgm:pt modelId="{9B113AF0-A017-4C5B-BABB-606C0C04E0EB}" type="pres">
      <dgm:prSet presAssocID="{39D8BCBC-25AF-4787-8595-4FDC0854A4D6}" presName="childText" presStyleLbl="bgAcc1" presStyleIdx="0" presStyleCnt="10" custScaleX="151447">
        <dgm:presLayoutVars>
          <dgm:bulletEnabled val="1"/>
        </dgm:presLayoutVars>
      </dgm:prSet>
      <dgm:spPr/>
    </dgm:pt>
    <dgm:pt modelId="{B2718B45-091B-4E60-936E-5FDDDE5A425E}" type="pres">
      <dgm:prSet presAssocID="{B878F48A-3835-4688-8A6F-12BAE61EA518}" presName="Name13" presStyleLbl="parChTrans1D2" presStyleIdx="1" presStyleCnt="10"/>
      <dgm:spPr/>
    </dgm:pt>
    <dgm:pt modelId="{0A25B97C-D18B-49B5-9162-C0C126F8D4AA}" type="pres">
      <dgm:prSet presAssocID="{05DFC6BA-2357-4907-A14D-5BD874F9BE69}" presName="childText" presStyleLbl="bgAcc1" presStyleIdx="1" presStyleCnt="10" custScaleX="151447">
        <dgm:presLayoutVars>
          <dgm:bulletEnabled val="1"/>
        </dgm:presLayoutVars>
      </dgm:prSet>
      <dgm:spPr/>
    </dgm:pt>
    <dgm:pt modelId="{359D0925-45CB-4003-B7CB-0B653F57A70F}" type="pres">
      <dgm:prSet presAssocID="{108F38E7-DFFF-4BA5-A8E9-721CC7C884C0}" presName="Name13" presStyleLbl="parChTrans1D2" presStyleIdx="2" presStyleCnt="10"/>
      <dgm:spPr/>
    </dgm:pt>
    <dgm:pt modelId="{758D7DB5-55B5-458B-93C5-86DEC570DB97}" type="pres">
      <dgm:prSet presAssocID="{018DCB74-4089-4F5D-BB44-D32AF7301D12}" presName="childText" presStyleLbl="bgAcc1" presStyleIdx="2" presStyleCnt="10" custScaleX="151447">
        <dgm:presLayoutVars>
          <dgm:bulletEnabled val="1"/>
        </dgm:presLayoutVars>
      </dgm:prSet>
      <dgm:spPr/>
    </dgm:pt>
    <dgm:pt modelId="{3ACB2096-C636-4A41-9433-6F407EF5EC49}" type="pres">
      <dgm:prSet presAssocID="{EF8DF6F0-462C-45A7-B998-94EBF6EA6FDC}" presName="root" presStyleCnt="0"/>
      <dgm:spPr/>
    </dgm:pt>
    <dgm:pt modelId="{149299C5-3655-4A04-B59A-2FED3F1F6113}" type="pres">
      <dgm:prSet presAssocID="{EF8DF6F0-462C-45A7-B998-94EBF6EA6FDC}" presName="rootComposite" presStyleCnt="0"/>
      <dgm:spPr/>
    </dgm:pt>
    <dgm:pt modelId="{712721A7-0E3A-4641-984D-40004681C00D}" type="pres">
      <dgm:prSet presAssocID="{EF8DF6F0-462C-45A7-B998-94EBF6EA6FDC}" presName="rootText" presStyleLbl="node1" presStyleIdx="1" presStyleCnt="4" custScaleX="151447" custScaleY="153504"/>
      <dgm:spPr/>
    </dgm:pt>
    <dgm:pt modelId="{1F1057CC-38E7-487C-AAE6-095E1A774118}" type="pres">
      <dgm:prSet presAssocID="{EF8DF6F0-462C-45A7-B998-94EBF6EA6FDC}" presName="rootConnector" presStyleLbl="node1" presStyleIdx="1" presStyleCnt="4"/>
      <dgm:spPr/>
    </dgm:pt>
    <dgm:pt modelId="{F2A9ACED-8B00-4B71-AFBB-F8B8C26D30B2}" type="pres">
      <dgm:prSet presAssocID="{EF8DF6F0-462C-45A7-B998-94EBF6EA6FDC}" presName="childShape" presStyleCnt="0"/>
      <dgm:spPr/>
    </dgm:pt>
    <dgm:pt modelId="{64243240-05D2-4CA5-8348-B37CBFFA4F45}" type="pres">
      <dgm:prSet presAssocID="{E16F7BCD-822B-43B3-9533-DE0840B355FF}" presName="Name13" presStyleLbl="parChTrans1D2" presStyleIdx="3" presStyleCnt="10"/>
      <dgm:spPr/>
    </dgm:pt>
    <dgm:pt modelId="{9848B0C1-45EA-4F5E-AFD1-EF2CA1D14457}" type="pres">
      <dgm:prSet presAssocID="{E308BE48-F87C-4FE7-8739-C1219F0D18AF}" presName="childText" presStyleLbl="bgAcc1" presStyleIdx="3" presStyleCnt="10" custScaleX="151447">
        <dgm:presLayoutVars>
          <dgm:bulletEnabled val="1"/>
        </dgm:presLayoutVars>
      </dgm:prSet>
      <dgm:spPr/>
    </dgm:pt>
    <dgm:pt modelId="{692AFF00-B05A-4694-8114-A0A074EF33E1}" type="pres">
      <dgm:prSet presAssocID="{A33A949E-ABA1-4F05-AEBC-23CA7408DEF0}" presName="root" presStyleCnt="0"/>
      <dgm:spPr/>
    </dgm:pt>
    <dgm:pt modelId="{0FCD002D-9855-41E9-9893-B2ADD0470D88}" type="pres">
      <dgm:prSet presAssocID="{A33A949E-ABA1-4F05-AEBC-23CA7408DEF0}" presName="rootComposite" presStyleCnt="0"/>
      <dgm:spPr/>
    </dgm:pt>
    <dgm:pt modelId="{9687E3A3-A3DA-4B99-8D85-82D550BB99A9}" type="pres">
      <dgm:prSet presAssocID="{A33A949E-ABA1-4F05-AEBC-23CA7408DEF0}" presName="rootText" presStyleLbl="node1" presStyleIdx="2" presStyleCnt="4" custScaleX="151447" custScaleY="153504"/>
      <dgm:spPr/>
    </dgm:pt>
    <dgm:pt modelId="{A6097096-864E-43F3-8356-3F35279ED730}" type="pres">
      <dgm:prSet presAssocID="{A33A949E-ABA1-4F05-AEBC-23CA7408DEF0}" presName="rootConnector" presStyleLbl="node1" presStyleIdx="2" presStyleCnt="4"/>
      <dgm:spPr/>
    </dgm:pt>
    <dgm:pt modelId="{881D1024-08FC-43F3-A100-5138AFFBD88A}" type="pres">
      <dgm:prSet presAssocID="{A33A949E-ABA1-4F05-AEBC-23CA7408DEF0}" presName="childShape" presStyleCnt="0"/>
      <dgm:spPr/>
    </dgm:pt>
    <dgm:pt modelId="{6947B797-151D-4578-A4C8-58135D11DD4B}" type="pres">
      <dgm:prSet presAssocID="{97DD66BD-C35F-473A-A301-8424451FFE01}" presName="Name13" presStyleLbl="parChTrans1D2" presStyleIdx="4" presStyleCnt="10"/>
      <dgm:spPr/>
    </dgm:pt>
    <dgm:pt modelId="{ECFA5662-DF97-4ACA-9B85-09E4FF657AE2}" type="pres">
      <dgm:prSet presAssocID="{66194585-3EDC-44B3-B240-69B668F6F793}" presName="childText" presStyleLbl="bgAcc1" presStyleIdx="4" presStyleCnt="10" custScaleX="151447">
        <dgm:presLayoutVars>
          <dgm:bulletEnabled val="1"/>
        </dgm:presLayoutVars>
      </dgm:prSet>
      <dgm:spPr/>
    </dgm:pt>
    <dgm:pt modelId="{DFB680D1-03B3-498C-A351-B19EB35BDA44}" type="pres">
      <dgm:prSet presAssocID="{13A5106F-9B29-47CD-A24C-9C90B8174A92}" presName="root" presStyleCnt="0"/>
      <dgm:spPr/>
    </dgm:pt>
    <dgm:pt modelId="{ABC97617-A657-4EB4-9911-5AC6952EC01F}" type="pres">
      <dgm:prSet presAssocID="{13A5106F-9B29-47CD-A24C-9C90B8174A92}" presName="rootComposite" presStyleCnt="0"/>
      <dgm:spPr/>
    </dgm:pt>
    <dgm:pt modelId="{2F6B7C2B-6CCC-4577-824D-A7D1726CF62B}" type="pres">
      <dgm:prSet presAssocID="{13A5106F-9B29-47CD-A24C-9C90B8174A92}" presName="rootText" presStyleLbl="node1" presStyleIdx="3" presStyleCnt="4" custScaleX="151447" custScaleY="153504"/>
      <dgm:spPr/>
    </dgm:pt>
    <dgm:pt modelId="{FA1161C8-8106-4AE2-9C35-6118A6E092A2}" type="pres">
      <dgm:prSet presAssocID="{13A5106F-9B29-47CD-A24C-9C90B8174A92}" presName="rootConnector" presStyleLbl="node1" presStyleIdx="3" presStyleCnt="4"/>
      <dgm:spPr/>
    </dgm:pt>
    <dgm:pt modelId="{1030074A-C709-4A67-8F4D-D4C3912D43F5}" type="pres">
      <dgm:prSet presAssocID="{13A5106F-9B29-47CD-A24C-9C90B8174A92}" presName="childShape" presStyleCnt="0"/>
      <dgm:spPr/>
    </dgm:pt>
    <dgm:pt modelId="{242032A1-7964-467C-A680-5689BA5B3922}" type="pres">
      <dgm:prSet presAssocID="{D9D1D940-2DDD-49AF-BA8D-610575679174}" presName="Name13" presStyleLbl="parChTrans1D2" presStyleIdx="5" presStyleCnt="10"/>
      <dgm:spPr/>
    </dgm:pt>
    <dgm:pt modelId="{1EB3E7AA-EA8D-468A-9F5D-85E1E7C33BBE}" type="pres">
      <dgm:prSet presAssocID="{B3063903-79E6-49B6-91A9-7722A16C0EF9}" presName="childText" presStyleLbl="bgAcc1" presStyleIdx="5" presStyleCnt="10" custScaleX="151447">
        <dgm:presLayoutVars>
          <dgm:bulletEnabled val="1"/>
        </dgm:presLayoutVars>
      </dgm:prSet>
      <dgm:spPr/>
    </dgm:pt>
    <dgm:pt modelId="{1D8F6331-D7BC-4C15-B844-3DE9CFEED34B}" type="pres">
      <dgm:prSet presAssocID="{6F62F11F-1EE3-40B4-90B9-DCB418696CAA}" presName="Name13" presStyleLbl="parChTrans1D2" presStyleIdx="6" presStyleCnt="10"/>
      <dgm:spPr/>
    </dgm:pt>
    <dgm:pt modelId="{E291EE89-846B-4BA0-81C4-6B7DE2CDA048}" type="pres">
      <dgm:prSet presAssocID="{56E3DA34-2D49-4F07-B0C7-96675E2072DB}" presName="childText" presStyleLbl="bgAcc1" presStyleIdx="6" presStyleCnt="10" custScaleX="151447">
        <dgm:presLayoutVars>
          <dgm:bulletEnabled val="1"/>
        </dgm:presLayoutVars>
      </dgm:prSet>
      <dgm:spPr/>
    </dgm:pt>
    <dgm:pt modelId="{85DCF574-C168-425F-88E5-C28A919031D1}" type="pres">
      <dgm:prSet presAssocID="{8686FEA3-2ADC-4C9B-A89C-AE27844FFE41}" presName="Name13" presStyleLbl="parChTrans1D2" presStyleIdx="7" presStyleCnt="10"/>
      <dgm:spPr/>
    </dgm:pt>
    <dgm:pt modelId="{A4E016B7-17E7-4AB9-9D8B-C6A1824784EC}" type="pres">
      <dgm:prSet presAssocID="{89AAE76E-2590-48D5-AF27-D4EE70A0652B}" presName="childText" presStyleLbl="bgAcc1" presStyleIdx="7" presStyleCnt="10" custScaleX="151447">
        <dgm:presLayoutVars>
          <dgm:bulletEnabled val="1"/>
        </dgm:presLayoutVars>
      </dgm:prSet>
      <dgm:spPr/>
    </dgm:pt>
    <dgm:pt modelId="{720A3CEA-D8B5-446C-A3C0-8EB3B62756D1}" type="pres">
      <dgm:prSet presAssocID="{CA1A0CEA-8D77-4B59-B470-EC2F0F99E958}" presName="Name13" presStyleLbl="parChTrans1D2" presStyleIdx="8" presStyleCnt="10"/>
      <dgm:spPr/>
    </dgm:pt>
    <dgm:pt modelId="{951E0D37-6352-4245-9223-80BB4CEAD9EC}" type="pres">
      <dgm:prSet presAssocID="{DF5BE264-1C30-4047-95B2-5491C2839B77}" presName="childText" presStyleLbl="bgAcc1" presStyleIdx="8" presStyleCnt="10" custScaleX="151447">
        <dgm:presLayoutVars>
          <dgm:bulletEnabled val="1"/>
        </dgm:presLayoutVars>
      </dgm:prSet>
      <dgm:spPr/>
    </dgm:pt>
    <dgm:pt modelId="{C61681B4-554D-4C4C-BACB-49F502626699}" type="pres">
      <dgm:prSet presAssocID="{5B05FC16-B50D-4482-AEA1-0C8A995DC2F2}" presName="Name13" presStyleLbl="parChTrans1D2" presStyleIdx="9" presStyleCnt="10"/>
      <dgm:spPr/>
    </dgm:pt>
    <dgm:pt modelId="{FC3D323A-701D-45EC-9DA2-2771D45C2740}" type="pres">
      <dgm:prSet presAssocID="{80CF461C-B7EC-4588-BD7E-F27103BD3118}" presName="childText" presStyleLbl="bgAcc1" presStyleIdx="9" presStyleCnt="10" custScaleX="151447">
        <dgm:presLayoutVars>
          <dgm:bulletEnabled val="1"/>
        </dgm:presLayoutVars>
      </dgm:prSet>
      <dgm:spPr/>
    </dgm:pt>
  </dgm:ptLst>
  <dgm:cxnLst>
    <dgm:cxn modelId="{E1984305-E120-45D4-9685-8976AD4037DC}" srcId="{3BD5D349-FE16-439E-915E-93794E1375EA}" destId="{1F2E22BA-4586-49CD-8B4F-D9DE954075F1}" srcOrd="0" destOrd="0" parTransId="{13CEA5C9-3179-4CFD-B51D-087CACB402D8}" sibTransId="{449D5B68-EA10-4265-9570-AB7D98E58305}"/>
    <dgm:cxn modelId="{ACCA5809-1640-4DD0-BA73-6DE8752BCA90}" type="presOf" srcId="{E16F7BCD-822B-43B3-9533-DE0840B355FF}" destId="{64243240-05D2-4CA5-8348-B37CBFFA4F45}" srcOrd="0" destOrd="0" presId="urn:microsoft.com/office/officeart/2005/8/layout/hierarchy3"/>
    <dgm:cxn modelId="{FEA8D30C-7B43-466A-8FCE-3B2C0AB681AB}" type="presOf" srcId="{6F62F11F-1EE3-40B4-90B9-DCB418696CAA}" destId="{1D8F6331-D7BC-4C15-B844-3DE9CFEED34B}" srcOrd="0" destOrd="0" presId="urn:microsoft.com/office/officeart/2005/8/layout/hierarchy3"/>
    <dgm:cxn modelId="{32647812-6B78-48B2-BA51-A69676C36831}" type="presOf" srcId="{39D8BCBC-25AF-4787-8595-4FDC0854A4D6}" destId="{9B113AF0-A017-4C5B-BABB-606C0C04E0EB}" srcOrd="0" destOrd="0" presId="urn:microsoft.com/office/officeart/2005/8/layout/hierarchy3"/>
    <dgm:cxn modelId="{4EFFFB27-B77B-49FF-A38C-DF0D20A4ED9E}" srcId="{13A5106F-9B29-47CD-A24C-9C90B8174A92}" destId="{56E3DA34-2D49-4F07-B0C7-96675E2072DB}" srcOrd="1" destOrd="0" parTransId="{6F62F11F-1EE3-40B4-90B9-DCB418696CAA}" sibTransId="{6A10C8CE-A906-4CA8-AA24-C5E5132289B9}"/>
    <dgm:cxn modelId="{45847932-CC23-458B-8543-32E48E2D7A8A}" type="presOf" srcId="{66194585-3EDC-44B3-B240-69B668F6F793}" destId="{ECFA5662-DF97-4ACA-9B85-09E4FF657AE2}" srcOrd="0" destOrd="0" presId="urn:microsoft.com/office/officeart/2005/8/layout/hierarchy3"/>
    <dgm:cxn modelId="{97981D3A-5F07-4E83-8F1E-304AE174C3B8}" type="presOf" srcId="{13A5106F-9B29-47CD-A24C-9C90B8174A92}" destId="{2F6B7C2B-6CCC-4577-824D-A7D1726CF62B}" srcOrd="0" destOrd="0" presId="urn:microsoft.com/office/officeart/2005/8/layout/hierarchy3"/>
    <dgm:cxn modelId="{FB3FE23A-3FDF-4EE7-857D-93089A9B8A47}" type="presOf" srcId="{3BD5D349-FE16-439E-915E-93794E1375EA}" destId="{947E17BF-EEE6-488A-9C3F-CC6259563AC7}" srcOrd="0" destOrd="0" presId="urn:microsoft.com/office/officeart/2005/8/layout/hierarchy3"/>
    <dgm:cxn modelId="{2B707144-BE1E-49A9-A8C0-3A191D01413A}" type="presOf" srcId="{108F38E7-DFFF-4BA5-A8E9-721CC7C884C0}" destId="{359D0925-45CB-4003-B7CB-0B653F57A70F}" srcOrd="0" destOrd="0" presId="urn:microsoft.com/office/officeart/2005/8/layout/hierarchy3"/>
    <dgm:cxn modelId="{8117914C-D6DC-441D-8B5F-49FEC527409A}" type="presOf" srcId="{4C16035D-72C3-49B0-B71D-B7A45457EBF2}" destId="{EB2CD0DD-511C-47A8-8E5E-7BA431C2F9D4}" srcOrd="0" destOrd="0" presId="urn:microsoft.com/office/officeart/2005/8/layout/hierarchy3"/>
    <dgm:cxn modelId="{478FB952-8898-4517-83B1-C99FDD8FA0BE}" srcId="{1F2E22BA-4586-49CD-8B4F-D9DE954075F1}" destId="{05DFC6BA-2357-4907-A14D-5BD874F9BE69}" srcOrd="1" destOrd="0" parTransId="{B878F48A-3835-4688-8A6F-12BAE61EA518}" sibTransId="{3A6AAA31-FC21-4BF5-B264-CE80BCF5067C}"/>
    <dgm:cxn modelId="{41585763-9B9D-4565-8A95-F20D2115DC00}" type="presOf" srcId="{1F2E22BA-4586-49CD-8B4F-D9DE954075F1}" destId="{F546AA5A-7582-4018-BDFD-8B90A4F9B44C}" srcOrd="0" destOrd="0" presId="urn:microsoft.com/office/officeart/2005/8/layout/hierarchy3"/>
    <dgm:cxn modelId="{251AA965-EE36-487D-ABB7-82F268D133DB}" type="presOf" srcId="{EF8DF6F0-462C-45A7-B998-94EBF6EA6FDC}" destId="{1F1057CC-38E7-487C-AAE6-095E1A774118}" srcOrd="1" destOrd="0" presId="urn:microsoft.com/office/officeart/2005/8/layout/hierarchy3"/>
    <dgm:cxn modelId="{3490CD6C-D946-44EF-B825-CAE33261D886}" srcId="{13A5106F-9B29-47CD-A24C-9C90B8174A92}" destId="{80CF461C-B7EC-4588-BD7E-F27103BD3118}" srcOrd="4" destOrd="0" parTransId="{5B05FC16-B50D-4482-AEA1-0C8A995DC2F2}" sibTransId="{32AF60F7-49C1-49DD-BD8C-887CA054DC46}"/>
    <dgm:cxn modelId="{100F546D-7419-44D2-9881-5838737FA345}" type="presOf" srcId="{8686FEA3-2ADC-4C9B-A89C-AE27844FFE41}" destId="{85DCF574-C168-425F-88E5-C28A919031D1}" srcOrd="0" destOrd="0" presId="urn:microsoft.com/office/officeart/2005/8/layout/hierarchy3"/>
    <dgm:cxn modelId="{D5A46478-959B-4DBB-9D80-B105583DE14F}" srcId="{3BD5D349-FE16-439E-915E-93794E1375EA}" destId="{EF8DF6F0-462C-45A7-B998-94EBF6EA6FDC}" srcOrd="1" destOrd="0" parTransId="{17FE0257-B8C0-49CD-899D-5B52601A9DC9}" sibTransId="{88705BBF-000B-4B3B-A613-AAE79F7CCC87}"/>
    <dgm:cxn modelId="{0524947D-2799-45ED-9055-329E4D8646B5}" srcId="{3BD5D349-FE16-439E-915E-93794E1375EA}" destId="{13A5106F-9B29-47CD-A24C-9C90B8174A92}" srcOrd="3" destOrd="0" parTransId="{C6C85821-E6C1-4477-BD40-4C6BDD905F0E}" sibTransId="{3E5A1A9F-75E5-4E8B-B4DB-1830193A4A4D}"/>
    <dgm:cxn modelId="{DF2A7182-0F1D-4FD5-9D72-1016391B3C4C}" type="presOf" srcId="{05DFC6BA-2357-4907-A14D-5BD874F9BE69}" destId="{0A25B97C-D18B-49B5-9162-C0C126F8D4AA}" srcOrd="0" destOrd="0" presId="urn:microsoft.com/office/officeart/2005/8/layout/hierarchy3"/>
    <dgm:cxn modelId="{AC3A3385-0DEB-4E1A-913E-C3382A9BBE96}" type="presOf" srcId="{E308BE48-F87C-4FE7-8739-C1219F0D18AF}" destId="{9848B0C1-45EA-4F5E-AFD1-EF2CA1D14457}" srcOrd="0" destOrd="0" presId="urn:microsoft.com/office/officeart/2005/8/layout/hierarchy3"/>
    <dgm:cxn modelId="{A5D8B285-8F9F-4858-B045-E6AD71748437}" type="presOf" srcId="{80CF461C-B7EC-4588-BD7E-F27103BD3118}" destId="{FC3D323A-701D-45EC-9DA2-2771D45C2740}" srcOrd="0" destOrd="0" presId="urn:microsoft.com/office/officeart/2005/8/layout/hierarchy3"/>
    <dgm:cxn modelId="{D852B589-7A0F-4A88-BADF-BD39F4EFDAAF}" srcId="{1F2E22BA-4586-49CD-8B4F-D9DE954075F1}" destId="{018DCB74-4089-4F5D-BB44-D32AF7301D12}" srcOrd="2" destOrd="0" parTransId="{108F38E7-DFFF-4BA5-A8E9-721CC7C884C0}" sibTransId="{48333F30-8370-457B-BDED-28A75C33063F}"/>
    <dgm:cxn modelId="{32D0368F-DF09-4A22-947C-4DF0CA2FCA2D}" type="presOf" srcId="{1F2E22BA-4586-49CD-8B4F-D9DE954075F1}" destId="{FC36621E-4ABD-43E4-B42F-17CC1B46B721}" srcOrd="1" destOrd="0" presId="urn:microsoft.com/office/officeart/2005/8/layout/hierarchy3"/>
    <dgm:cxn modelId="{57D4D69D-76D0-4FE7-8F67-8339170A95C3}" srcId="{1F2E22BA-4586-49CD-8B4F-D9DE954075F1}" destId="{39D8BCBC-25AF-4787-8595-4FDC0854A4D6}" srcOrd="0" destOrd="0" parTransId="{4C16035D-72C3-49B0-B71D-B7A45457EBF2}" sibTransId="{6F2F476C-7DCC-45B9-8D8B-07BBD49D5B37}"/>
    <dgm:cxn modelId="{D30EA2A9-D13F-4056-8190-096E4A6CA924}" type="presOf" srcId="{D9D1D940-2DDD-49AF-BA8D-610575679174}" destId="{242032A1-7964-467C-A680-5689BA5B3922}" srcOrd="0" destOrd="0" presId="urn:microsoft.com/office/officeart/2005/8/layout/hierarchy3"/>
    <dgm:cxn modelId="{0B764AAB-8ADF-419F-A6C8-DFE9B2B2712D}" type="presOf" srcId="{A33A949E-ABA1-4F05-AEBC-23CA7408DEF0}" destId="{A6097096-864E-43F3-8356-3F35279ED730}" srcOrd="1" destOrd="0" presId="urn:microsoft.com/office/officeart/2005/8/layout/hierarchy3"/>
    <dgm:cxn modelId="{9D6474B1-F297-41C0-BDEC-3E5F3490D1D9}" type="presOf" srcId="{89AAE76E-2590-48D5-AF27-D4EE70A0652B}" destId="{A4E016B7-17E7-4AB9-9D8B-C6A1824784EC}" srcOrd="0" destOrd="0" presId="urn:microsoft.com/office/officeart/2005/8/layout/hierarchy3"/>
    <dgm:cxn modelId="{13E41EBD-DD05-4912-9995-96053DAF819E}" type="presOf" srcId="{97DD66BD-C35F-473A-A301-8424451FFE01}" destId="{6947B797-151D-4578-A4C8-58135D11DD4B}" srcOrd="0" destOrd="0" presId="urn:microsoft.com/office/officeart/2005/8/layout/hierarchy3"/>
    <dgm:cxn modelId="{8202F2C1-BE6E-482B-AA45-EA274BCCD92B}" srcId="{EF8DF6F0-462C-45A7-B998-94EBF6EA6FDC}" destId="{E308BE48-F87C-4FE7-8739-C1219F0D18AF}" srcOrd="0" destOrd="0" parTransId="{E16F7BCD-822B-43B3-9533-DE0840B355FF}" sibTransId="{D0E819D1-0D4F-4363-8F16-8C8466C3CC0C}"/>
    <dgm:cxn modelId="{D2AF67C2-B3E5-4940-B372-725B7A229BC0}" type="presOf" srcId="{CA1A0CEA-8D77-4B59-B470-EC2F0F99E958}" destId="{720A3CEA-D8B5-446C-A3C0-8EB3B62756D1}" srcOrd="0" destOrd="0" presId="urn:microsoft.com/office/officeart/2005/8/layout/hierarchy3"/>
    <dgm:cxn modelId="{F843D0C2-FDA6-4F05-B890-D2BEFB67C34C}" type="presOf" srcId="{018DCB74-4089-4F5D-BB44-D32AF7301D12}" destId="{758D7DB5-55B5-458B-93C5-86DEC570DB97}" srcOrd="0" destOrd="0" presId="urn:microsoft.com/office/officeart/2005/8/layout/hierarchy3"/>
    <dgm:cxn modelId="{D02A8BC9-5753-4E43-8688-5340E0EA855B}" type="presOf" srcId="{EF8DF6F0-462C-45A7-B998-94EBF6EA6FDC}" destId="{712721A7-0E3A-4641-984D-40004681C00D}" srcOrd="0" destOrd="0" presId="urn:microsoft.com/office/officeart/2005/8/layout/hierarchy3"/>
    <dgm:cxn modelId="{651CBACF-E786-4474-A458-9DB322A0A347}" type="presOf" srcId="{56E3DA34-2D49-4F07-B0C7-96675E2072DB}" destId="{E291EE89-846B-4BA0-81C4-6B7DE2CDA048}" srcOrd="0" destOrd="0" presId="urn:microsoft.com/office/officeart/2005/8/layout/hierarchy3"/>
    <dgm:cxn modelId="{22C7AAD3-8360-4928-B54E-56D631093ED8}" type="presOf" srcId="{A33A949E-ABA1-4F05-AEBC-23CA7408DEF0}" destId="{9687E3A3-A3DA-4B99-8D85-82D550BB99A9}" srcOrd="0" destOrd="0" presId="urn:microsoft.com/office/officeart/2005/8/layout/hierarchy3"/>
    <dgm:cxn modelId="{3F89B9E1-4417-4717-BD1F-379B785B9350}" srcId="{13A5106F-9B29-47CD-A24C-9C90B8174A92}" destId="{B3063903-79E6-49B6-91A9-7722A16C0EF9}" srcOrd="0" destOrd="0" parTransId="{D9D1D940-2DDD-49AF-BA8D-610575679174}" sibTransId="{BD275062-922E-4571-AAE5-5052CC366587}"/>
    <dgm:cxn modelId="{C694C9ED-3C0D-4C14-BD14-0CCDAEBB92A2}" srcId="{13A5106F-9B29-47CD-A24C-9C90B8174A92}" destId="{89AAE76E-2590-48D5-AF27-D4EE70A0652B}" srcOrd="2" destOrd="0" parTransId="{8686FEA3-2ADC-4C9B-A89C-AE27844FFE41}" sibTransId="{FAC8D65B-4FF3-41E0-92CA-35C861B8D321}"/>
    <dgm:cxn modelId="{113F21EE-39B0-48A0-8FE8-1596ED060D13}" srcId="{13A5106F-9B29-47CD-A24C-9C90B8174A92}" destId="{DF5BE264-1C30-4047-95B2-5491C2839B77}" srcOrd="3" destOrd="0" parTransId="{CA1A0CEA-8D77-4B59-B470-EC2F0F99E958}" sibTransId="{330675D1-DA11-463D-B820-92E5169863E4}"/>
    <dgm:cxn modelId="{4B66A5F0-DBC6-45F7-B219-DAFE7FE7AA16}" type="presOf" srcId="{13A5106F-9B29-47CD-A24C-9C90B8174A92}" destId="{FA1161C8-8106-4AE2-9C35-6118A6E092A2}" srcOrd="1" destOrd="0" presId="urn:microsoft.com/office/officeart/2005/8/layout/hierarchy3"/>
    <dgm:cxn modelId="{ECF7EFF0-3129-437D-9FAE-FC0D69D89C60}" srcId="{A33A949E-ABA1-4F05-AEBC-23CA7408DEF0}" destId="{66194585-3EDC-44B3-B240-69B668F6F793}" srcOrd="0" destOrd="0" parTransId="{97DD66BD-C35F-473A-A301-8424451FFE01}" sibTransId="{04A3A362-DB1D-4AE6-983D-1275EC160196}"/>
    <dgm:cxn modelId="{C3FCC0F8-C572-47FF-AA9B-AEC8F7D7D1E1}" srcId="{3BD5D349-FE16-439E-915E-93794E1375EA}" destId="{A33A949E-ABA1-4F05-AEBC-23CA7408DEF0}" srcOrd="2" destOrd="0" parTransId="{D8B3796F-B904-4D7E-BAD0-4B99AC4E629C}" sibTransId="{EC39064C-D21B-47C7-9EC5-408407A6917C}"/>
    <dgm:cxn modelId="{7423D5F8-61BF-409A-BB0B-F2C002879446}" type="presOf" srcId="{DF5BE264-1C30-4047-95B2-5491C2839B77}" destId="{951E0D37-6352-4245-9223-80BB4CEAD9EC}" srcOrd="0" destOrd="0" presId="urn:microsoft.com/office/officeart/2005/8/layout/hierarchy3"/>
    <dgm:cxn modelId="{F8D904F9-DA9B-4C60-AAB8-EF17348C06E7}" type="presOf" srcId="{5B05FC16-B50D-4482-AEA1-0C8A995DC2F2}" destId="{C61681B4-554D-4C4C-BACB-49F502626699}" srcOrd="0" destOrd="0" presId="urn:microsoft.com/office/officeart/2005/8/layout/hierarchy3"/>
    <dgm:cxn modelId="{CEA512FF-215E-4D40-A1DA-FF59E8EF5B31}" type="presOf" srcId="{B878F48A-3835-4688-8A6F-12BAE61EA518}" destId="{B2718B45-091B-4E60-936E-5FDDDE5A425E}" srcOrd="0" destOrd="0" presId="urn:microsoft.com/office/officeart/2005/8/layout/hierarchy3"/>
    <dgm:cxn modelId="{10E463FF-5A90-4527-93FC-9F32EDB7A68E}" type="presOf" srcId="{B3063903-79E6-49B6-91A9-7722A16C0EF9}" destId="{1EB3E7AA-EA8D-468A-9F5D-85E1E7C33BBE}" srcOrd="0" destOrd="0" presId="urn:microsoft.com/office/officeart/2005/8/layout/hierarchy3"/>
    <dgm:cxn modelId="{153D48CF-9D12-4B42-8936-F696D6575A31}" type="presParOf" srcId="{947E17BF-EEE6-488A-9C3F-CC6259563AC7}" destId="{8EC99C18-5109-49F0-89A0-7679F102ECFF}" srcOrd="0" destOrd="0" presId="urn:microsoft.com/office/officeart/2005/8/layout/hierarchy3"/>
    <dgm:cxn modelId="{0BF0A6AA-3C04-4C91-9735-0DFB6F18268A}" type="presParOf" srcId="{8EC99C18-5109-49F0-89A0-7679F102ECFF}" destId="{DFA42270-62B0-444A-AB3B-6EFF0F02A572}" srcOrd="0" destOrd="0" presId="urn:microsoft.com/office/officeart/2005/8/layout/hierarchy3"/>
    <dgm:cxn modelId="{0B56938E-609E-4ED0-854B-C1F40B9B4D3A}" type="presParOf" srcId="{DFA42270-62B0-444A-AB3B-6EFF0F02A572}" destId="{F546AA5A-7582-4018-BDFD-8B90A4F9B44C}" srcOrd="0" destOrd="0" presId="urn:microsoft.com/office/officeart/2005/8/layout/hierarchy3"/>
    <dgm:cxn modelId="{BB1FFBDD-9779-45B4-AA05-B899D0E31553}" type="presParOf" srcId="{DFA42270-62B0-444A-AB3B-6EFF0F02A572}" destId="{FC36621E-4ABD-43E4-B42F-17CC1B46B721}" srcOrd="1" destOrd="0" presId="urn:microsoft.com/office/officeart/2005/8/layout/hierarchy3"/>
    <dgm:cxn modelId="{FF4C8526-FDAB-4241-91E9-622954AF2CBA}" type="presParOf" srcId="{8EC99C18-5109-49F0-89A0-7679F102ECFF}" destId="{64A321CD-C049-4448-94BB-462F5D59CDF9}" srcOrd="1" destOrd="0" presId="urn:microsoft.com/office/officeart/2005/8/layout/hierarchy3"/>
    <dgm:cxn modelId="{D0642C86-C6A4-4B2D-9918-947D10BA23F1}" type="presParOf" srcId="{64A321CD-C049-4448-94BB-462F5D59CDF9}" destId="{EB2CD0DD-511C-47A8-8E5E-7BA431C2F9D4}" srcOrd="0" destOrd="0" presId="urn:microsoft.com/office/officeart/2005/8/layout/hierarchy3"/>
    <dgm:cxn modelId="{133C8402-F8F3-49DF-9303-0170B0743BD2}" type="presParOf" srcId="{64A321CD-C049-4448-94BB-462F5D59CDF9}" destId="{9B113AF0-A017-4C5B-BABB-606C0C04E0EB}" srcOrd="1" destOrd="0" presId="urn:microsoft.com/office/officeart/2005/8/layout/hierarchy3"/>
    <dgm:cxn modelId="{E58058A4-EE45-4678-8B03-9C1AFA02326B}" type="presParOf" srcId="{64A321CD-C049-4448-94BB-462F5D59CDF9}" destId="{B2718B45-091B-4E60-936E-5FDDDE5A425E}" srcOrd="2" destOrd="0" presId="urn:microsoft.com/office/officeart/2005/8/layout/hierarchy3"/>
    <dgm:cxn modelId="{E204CE04-A991-4105-8146-F4B7D8CCC1BA}" type="presParOf" srcId="{64A321CD-C049-4448-94BB-462F5D59CDF9}" destId="{0A25B97C-D18B-49B5-9162-C0C126F8D4AA}" srcOrd="3" destOrd="0" presId="urn:microsoft.com/office/officeart/2005/8/layout/hierarchy3"/>
    <dgm:cxn modelId="{F1F6C8E3-DDEC-4D89-AD6F-11527A0BA568}" type="presParOf" srcId="{64A321CD-C049-4448-94BB-462F5D59CDF9}" destId="{359D0925-45CB-4003-B7CB-0B653F57A70F}" srcOrd="4" destOrd="0" presId="urn:microsoft.com/office/officeart/2005/8/layout/hierarchy3"/>
    <dgm:cxn modelId="{29676A7C-3090-4CA2-AE43-09C4A0FCAAD6}" type="presParOf" srcId="{64A321CD-C049-4448-94BB-462F5D59CDF9}" destId="{758D7DB5-55B5-458B-93C5-86DEC570DB97}" srcOrd="5" destOrd="0" presId="urn:microsoft.com/office/officeart/2005/8/layout/hierarchy3"/>
    <dgm:cxn modelId="{22447839-F4AC-4E12-ABD2-D875F5279115}" type="presParOf" srcId="{947E17BF-EEE6-488A-9C3F-CC6259563AC7}" destId="{3ACB2096-C636-4A41-9433-6F407EF5EC49}" srcOrd="1" destOrd="0" presId="urn:microsoft.com/office/officeart/2005/8/layout/hierarchy3"/>
    <dgm:cxn modelId="{9E77617E-E50C-4C2E-8A17-ED5F2345C8C4}" type="presParOf" srcId="{3ACB2096-C636-4A41-9433-6F407EF5EC49}" destId="{149299C5-3655-4A04-B59A-2FED3F1F6113}" srcOrd="0" destOrd="0" presId="urn:microsoft.com/office/officeart/2005/8/layout/hierarchy3"/>
    <dgm:cxn modelId="{2F967C15-09A1-421A-A401-84647238D491}" type="presParOf" srcId="{149299C5-3655-4A04-B59A-2FED3F1F6113}" destId="{712721A7-0E3A-4641-984D-40004681C00D}" srcOrd="0" destOrd="0" presId="urn:microsoft.com/office/officeart/2005/8/layout/hierarchy3"/>
    <dgm:cxn modelId="{77552952-1848-48AA-A9A3-19C05D74E380}" type="presParOf" srcId="{149299C5-3655-4A04-B59A-2FED3F1F6113}" destId="{1F1057CC-38E7-487C-AAE6-095E1A774118}" srcOrd="1" destOrd="0" presId="urn:microsoft.com/office/officeart/2005/8/layout/hierarchy3"/>
    <dgm:cxn modelId="{5B758C72-C7E9-415F-BEBF-DDE64712D340}" type="presParOf" srcId="{3ACB2096-C636-4A41-9433-6F407EF5EC49}" destId="{F2A9ACED-8B00-4B71-AFBB-F8B8C26D30B2}" srcOrd="1" destOrd="0" presId="urn:microsoft.com/office/officeart/2005/8/layout/hierarchy3"/>
    <dgm:cxn modelId="{F67A235D-B5BF-4639-A2CA-2BC55C72B3E7}" type="presParOf" srcId="{F2A9ACED-8B00-4B71-AFBB-F8B8C26D30B2}" destId="{64243240-05D2-4CA5-8348-B37CBFFA4F45}" srcOrd="0" destOrd="0" presId="urn:microsoft.com/office/officeart/2005/8/layout/hierarchy3"/>
    <dgm:cxn modelId="{D52F8E5D-45E1-4980-A322-23A6A01C4133}" type="presParOf" srcId="{F2A9ACED-8B00-4B71-AFBB-F8B8C26D30B2}" destId="{9848B0C1-45EA-4F5E-AFD1-EF2CA1D14457}" srcOrd="1" destOrd="0" presId="urn:microsoft.com/office/officeart/2005/8/layout/hierarchy3"/>
    <dgm:cxn modelId="{97CA791F-30CB-407A-91C9-A93BDCB6947F}" type="presParOf" srcId="{947E17BF-EEE6-488A-9C3F-CC6259563AC7}" destId="{692AFF00-B05A-4694-8114-A0A074EF33E1}" srcOrd="2" destOrd="0" presId="urn:microsoft.com/office/officeart/2005/8/layout/hierarchy3"/>
    <dgm:cxn modelId="{6FCBC3BE-0257-46D7-A168-C3CBAD601A2C}" type="presParOf" srcId="{692AFF00-B05A-4694-8114-A0A074EF33E1}" destId="{0FCD002D-9855-41E9-9893-B2ADD0470D88}" srcOrd="0" destOrd="0" presId="urn:microsoft.com/office/officeart/2005/8/layout/hierarchy3"/>
    <dgm:cxn modelId="{6E3C57CA-FE2E-44FE-921D-F818599F26CD}" type="presParOf" srcId="{0FCD002D-9855-41E9-9893-B2ADD0470D88}" destId="{9687E3A3-A3DA-4B99-8D85-82D550BB99A9}" srcOrd="0" destOrd="0" presId="urn:microsoft.com/office/officeart/2005/8/layout/hierarchy3"/>
    <dgm:cxn modelId="{2D9A875F-C695-49CC-9969-108D5F343B0E}" type="presParOf" srcId="{0FCD002D-9855-41E9-9893-B2ADD0470D88}" destId="{A6097096-864E-43F3-8356-3F35279ED730}" srcOrd="1" destOrd="0" presId="urn:microsoft.com/office/officeart/2005/8/layout/hierarchy3"/>
    <dgm:cxn modelId="{6C2E5B63-AD55-43BF-94D2-EE8E81CDF898}" type="presParOf" srcId="{692AFF00-B05A-4694-8114-A0A074EF33E1}" destId="{881D1024-08FC-43F3-A100-5138AFFBD88A}" srcOrd="1" destOrd="0" presId="urn:microsoft.com/office/officeart/2005/8/layout/hierarchy3"/>
    <dgm:cxn modelId="{77805F4E-183D-475A-8D86-A689BCCAC130}" type="presParOf" srcId="{881D1024-08FC-43F3-A100-5138AFFBD88A}" destId="{6947B797-151D-4578-A4C8-58135D11DD4B}" srcOrd="0" destOrd="0" presId="urn:microsoft.com/office/officeart/2005/8/layout/hierarchy3"/>
    <dgm:cxn modelId="{8F55F45F-54C8-4CD6-9F08-816719817ABD}" type="presParOf" srcId="{881D1024-08FC-43F3-A100-5138AFFBD88A}" destId="{ECFA5662-DF97-4ACA-9B85-09E4FF657AE2}" srcOrd="1" destOrd="0" presId="urn:microsoft.com/office/officeart/2005/8/layout/hierarchy3"/>
    <dgm:cxn modelId="{2CB42C28-090F-4DA6-B3AE-D39CBF01D38C}" type="presParOf" srcId="{947E17BF-EEE6-488A-9C3F-CC6259563AC7}" destId="{DFB680D1-03B3-498C-A351-B19EB35BDA44}" srcOrd="3" destOrd="0" presId="urn:microsoft.com/office/officeart/2005/8/layout/hierarchy3"/>
    <dgm:cxn modelId="{7CB67F1C-0999-4482-9BBC-C9F1B4E34C41}" type="presParOf" srcId="{DFB680D1-03B3-498C-A351-B19EB35BDA44}" destId="{ABC97617-A657-4EB4-9911-5AC6952EC01F}" srcOrd="0" destOrd="0" presId="urn:microsoft.com/office/officeart/2005/8/layout/hierarchy3"/>
    <dgm:cxn modelId="{8E988EB5-DA26-4E66-AFC0-98755A25FE1E}" type="presParOf" srcId="{ABC97617-A657-4EB4-9911-5AC6952EC01F}" destId="{2F6B7C2B-6CCC-4577-824D-A7D1726CF62B}" srcOrd="0" destOrd="0" presId="urn:microsoft.com/office/officeart/2005/8/layout/hierarchy3"/>
    <dgm:cxn modelId="{FDF85E14-3D9B-4BB4-B550-4458ED8438BD}" type="presParOf" srcId="{ABC97617-A657-4EB4-9911-5AC6952EC01F}" destId="{FA1161C8-8106-4AE2-9C35-6118A6E092A2}" srcOrd="1" destOrd="0" presId="urn:microsoft.com/office/officeart/2005/8/layout/hierarchy3"/>
    <dgm:cxn modelId="{1DFD2988-BFCB-4490-8A00-E8EB86F64EEB}" type="presParOf" srcId="{DFB680D1-03B3-498C-A351-B19EB35BDA44}" destId="{1030074A-C709-4A67-8F4D-D4C3912D43F5}" srcOrd="1" destOrd="0" presId="urn:microsoft.com/office/officeart/2005/8/layout/hierarchy3"/>
    <dgm:cxn modelId="{E94C62B2-5AA7-4F1B-A101-3DE6113E2E07}" type="presParOf" srcId="{1030074A-C709-4A67-8F4D-D4C3912D43F5}" destId="{242032A1-7964-467C-A680-5689BA5B3922}" srcOrd="0" destOrd="0" presId="urn:microsoft.com/office/officeart/2005/8/layout/hierarchy3"/>
    <dgm:cxn modelId="{24CA925F-939B-498A-ADBA-4A6931533E36}" type="presParOf" srcId="{1030074A-C709-4A67-8F4D-D4C3912D43F5}" destId="{1EB3E7AA-EA8D-468A-9F5D-85E1E7C33BBE}" srcOrd="1" destOrd="0" presId="urn:microsoft.com/office/officeart/2005/8/layout/hierarchy3"/>
    <dgm:cxn modelId="{B9F8313F-8BFE-4ED3-A688-822F8E913C0C}" type="presParOf" srcId="{1030074A-C709-4A67-8F4D-D4C3912D43F5}" destId="{1D8F6331-D7BC-4C15-B844-3DE9CFEED34B}" srcOrd="2" destOrd="0" presId="urn:microsoft.com/office/officeart/2005/8/layout/hierarchy3"/>
    <dgm:cxn modelId="{52436E3F-3CCD-48AF-AA64-23001DBAF60A}" type="presParOf" srcId="{1030074A-C709-4A67-8F4D-D4C3912D43F5}" destId="{E291EE89-846B-4BA0-81C4-6B7DE2CDA048}" srcOrd="3" destOrd="0" presId="urn:microsoft.com/office/officeart/2005/8/layout/hierarchy3"/>
    <dgm:cxn modelId="{82DAA041-7E56-4DB0-AC2B-0A49B51F76EE}" type="presParOf" srcId="{1030074A-C709-4A67-8F4D-D4C3912D43F5}" destId="{85DCF574-C168-425F-88E5-C28A919031D1}" srcOrd="4" destOrd="0" presId="urn:microsoft.com/office/officeart/2005/8/layout/hierarchy3"/>
    <dgm:cxn modelId="{4CF98885-8C22-400A-8797-5B3ACE9B3E1B}" type="presParOf" srcId="{1030074A-C709-4A67-8F4D-D4C3912D43F5}" destId="{A4E016B7-17E7-4AB9-9D8B-C6A1824784EC}" srcOrd="5" destOrd="0" presId="urn:microsoft.com/office/officeart/2005/8/layout/hierarchy3"/>
    <dgm:cxn modelId="{A6826F65-FA99-4D77-8FD1-6419563A61B4}" type="presParOf" srcId="{1030074A-C709-4A67-8F4D-D4C3912D43F5}" destId="{720A3CEA-D8B5-446C-A3C0-8EB3B62756D1}" srcOrd="6" destOrd="0" presId="urn:microsoft.com/office/officeart/2005/8/layout/hierarchy3"/>
    <dgm:cxn modelId="{14247581-12CC-4318-A973-2D5CA18630AC}" type="presParOf" srcId="{1030074A-C709-4A67-8F4D-D4C3912D43F5}" destId="{951E0D37-6352-4245-9223-80BB4CEAD9EC}" srcOrd="7" destOrd="0" presId="urn:microsoft.com/office/officeart/2005/8/layout/hierarchy3"/>
    <dgm:cxn modelId="{3747D6F7-C5EE-4980-9202-4FF2B69AC256}" type="presParOf" srcId="{1030074A-C709-4A67-8F4D-D4C3912D43F5}" destId="{C61681B4-554D-4C4C-BACB-49F502626699}" srcOrd="8" destOrd="0" presId="urn:microsoft.com/office/officeart/2005/8/layout/hierarchy3"/>
    <dgm:cxn modelId="{F3C9567B-3EB1-44D8-BA9D-1306891B3E08}" type="presParOf" srcId="{1030074A-C709-4A67-8F4D-D4C3912D43F5}" destId="{FC3D323A-701D-45EC-9DA2-2771D45C2740}"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2CFDAF-E3F2-4AB7-B394-9F0082AC1FA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8546E04A-D4AD-417B-904F-62A943A4A1A0}">
      <dgm:prSet phldrT="[Text]" custT="1"/>
      <dgm:spPr>
        <a:solidFill>
          <a:schemeClr val="accent3"/>
        </a:solidFill>
      </dgm:spPr>
      <dgm:t>
        <a:bodyPr/>
        <a:lstStyle/>
        <a:p>
          <a:r>
            <a:rPr lang="en-GB" sz="2000" dirty="0"/>
            <a:t>Bite</a:t>
          </a:r>
        </a:p>
      </dgm:t>
    </dgm:pt>
    <dgm:pt modelId="{2BD9171A-3AB0-41D3-B3EC-1653414BCA98}" type="parTrans" cxnId="{8A93DD4F-2318-4CAB-8064-28D3C7D95A43}">
      <dgm:prSet/>
      <dgm:spPr/>
      <dgm:t>
        <a:bodyPr/>
        <a:lstStyle/>
        <a:p>
          <a:endParaRPr lang="en-GB" sz="1600"/>
        </a:p>
      </dgm:t>
    </dgm:pt>
    <dgm:pt modelId="{FE820EA2-3642-4734-AD98-7A1232686279}" type="sibTrans" cxnId="{8A93DD4F-2318-4CAB-8064-28D3C7D95A43}">
      <dgm:prSet/>
      <dgm:spPr/>
      <dgm:t>
        <a:bodyPr/>
        <a:lstStyle/>
        <a:p>
          <a:endParaRPr lang="en-GB" sz="1600"/>
        </a:p>
      </dgm:t>
    </dgm:pt>
    <dgm:pt modelId="{F037ECEF-4917-454C-A69C-0CF9D0ACB584}">
      <dgm:prSet phldrT="[Text]" custT="1"/>
      <dgm:spPr/>
      <dgm:t>
        <a:bodyPr/>
        <a:lstStyle/>
        <a:p>
          <a:r>
            <a:rPr lang="en-GB" sz="1600" dirty="0">
              <a:latin typeface="+mn-lt"/>
            </a:rPr>
            <a:t>&lt;15 minutes </a:t>
          </a:r>
        </a:p>
      </dgm:t>
    </dgm:pt>
    <dgm:pt modelId="{FF67CA15-DDF4-4730-B830-335923C43606}" type="parTrans" cxnId="{DB89B747-27DD-4304-968D-9D3935022BCE}">
      <dgm:prSet/>
      <dgm:spPr/>
      <dgm:t>
        <a:bodyPr/>
        <a:lstStyle/>
        <a:p>
          <a:endParaRPr lang="en-GB" sz="1600"/>
        </a:p>
      </dgm:t>
    </dgm:pt>
    <dgm:pt modelId="{CDC07121-A28A-48CE-A86D-13625C49F612}" type="sibTrans" cxnId="{DB89B747-27DD-4304-968D-9D3935022BCE}">
      <dgm:prSet/>
      <dgm:spPr/>
      <dgm:t>
        <a:bodyPr/>
        <a:lstStyle/>
        <a:p>
          <a:endParaRPr lang="en-GB" sz="1600"/>
        </a:p>
      </dgm:t>
    </dgm:pt>
    <dgm:pt modelId="{46B62D19-50B1-4479-B6FD-0638D7E5A157}">
      <dgm:prSet phldrT="[Text]" custT="1"/>
      <dgm:spPr/>
      <dgm:t>
        <a:bodyPr/>
        <a:lstStyle/>
        <a:p>
          <a:r>
            <a:rPr lang="en-GB" sz="1600" dirty="0">
              <a:latin typeface="+mn-lt"/>
            </a:rPr>
            <a:t>Just what you need to know </a:t>
          </a:r>
        </a:p>
      </dgm:t>
    </dgm:pt>
    <dgm:pt modelId="{AA84FA00-D99A-4DCF-8EB3-6D27A800A51B}" type="parTrans" cxnId="{184E90C5-BF75-4C60-AFAD-DAF8E4D6E247}">
      <dgm:prSet/>
      <dgm:spPr/>
      <dgm:t>
        <a:bodyPr/>
        <a:lstStyle/>
        <a:p>
          <a:endParaRPr lang="en-GB" sz="1600"/>
        </a:p>
      </dgm:t>
    </dgm:pt>
    <dgm:pt modelId="{EFCDE837-455E-497F-AA70-AADB95D60F4E}" type="sibTrans" cxnId="{184E90C5-BF75-4C60-AFAD-DAF8E4D6E247}">
      <dgm:prSet/>
      <dgm:spPr/>
      <dgm:t>
        <a:bodyPr/>
        <a:lstStyle/>
        <a:p>
          <a:endParaRPr lang="en-GB" sz="1600"/>
        </a:p>
      </dgm:t>
    </dgm:pt>
    <dgm:pt modelId="{FBE94C58-2F98-4AC1-9234-F5761E58A910}">
      <dgm:prSet phldrT="[Text]" custT="1"/>
      <dgm:spPr>
        <a:solidFill>
          <a:schemeClr val="accent2"/>
        </a:solidFill>
      </dgm:spPr>
      <dgm:t>
        <a:bodyPr/>
        <a:lstStyle/>
        <a:p>
          <a:r>
            <a:rPr lang="en-GB" sz="2000" dirty="0"/>
            <a:t>Foundation</a:t>
          </a:r>
        </a:p>
      </dgm:t>
    </dgm:pt>
    <dgm:pt modelId="{4C39570A-221B-46A5-8E8D-2F60D16A8F9F}" type="parTrans" cxnId="{72E9627C-F3DA-4F1E-B00C-97FB3E80C552}">
      <dgm:prSet/>
      <dgm:spPr/>
      <dgm:t>
        <a:bodyPr/>
        <a:lstStyle/>
        <a:p>
          <a:endParaRPr lang="en-GB" sz="1600"/>
        </a:p>
      </dgm:t>
    </dgm:pt>
    <dgm:pt modelId="{551830B6-1C4D-42F6-9312-919A728B7304}" type="sibTrans" cxnId="{72E9627C-F3DA-4F1E-B00C-97FB3E80C552}">
      <dgm:prSet/>
      <dgm:spPr/>
      <dgm:t>
        <a:bodyPr/>
        <a:lstStyle/>
        <a:p>
          <a:endParaRPr lang="en-GB" sz="1600"/>
        </a:p>
      </dgm:t>
    </dgm:pt>
    <dgm:pt modelId="{4DDA34B6-426B-4D83-A7C6-D306672E8564}">
      <dgm:prSet phldrT="[Text]" custT="1"/>
      <dgm:spPr/>
      <dgm:t>
        <a:bodyPr/>
        <a:lstStyle/>
        <a:p>
          <a:r>
            <a:rPr lang="en-GB" sz="1600" dirty="0">
              <a:latin typeface="+mn-lt"/>
            </a:rPr>
            <a:t>&lt;30 minutes </a:t>
          </a:r>
        </a:p>
      </dgm:t>
    </dgm:pt>
    <dgm:pt modelId="{1A614157-2753-4A34-92B3-68B5D1725B61}" type="parTrans" cxnId="{BEC306D0-36B9-4BE5-82F1-E8F27EB1F027}">
      <dgm:prSet/>
      <dgm:spPr/>
      <dgm:t>
        <a:bodyPr/>
        <a:lstStyle/>
        <a:p>
          <a:endParaRPr lang="en-GB" sz="1600"/>
        </a:p>
      </dgm:t>
    </dgm:pt>
    <dgm:pt modelId="{78D5E127-7F50-4CF8-B28B-FF560B5D91D0}" type="sibTrans" cxnId="{BEC306D0-36B9-4BE5-82F1-E8F27EB1F027}">
      <dgm:prSet/>
      <dgm:spPr/>
      <dgm:t>
        <a:bodyPr/>
        <a:lstStyle/>
        <a:p>
          <a:endParaRPr lang="en-GB" sz="1600"/>
        </a:p>
      </dgm:t>
    </dgm:pt>
    <dgm:pt modelId="{2A443050-01E3-411B-81BB-50B1620D49C4}">
      <dgm:prSet phldrT="[Text]" custT="1"/>
      <dgm:spPr/>
      <dgm:t>
        <a:bodyPr/>
        <a:lstStyle/>
        <a:p>
          <a:r>
            <a:rPr lang="en-GB" sz="1600" dirty="0">
              <a:latin typeface="+mn-lt"/>
            </a:rPr>
            <a:t>Core information </a:t>
          </a:r>
        </a:p>
      </dgm:t>
    </dgm:pt>
    <dgm:pt modelId="{6529E139-50C9-4A3E-9404-C094CD852E59}" type="parTrans" cxnId="{9AAE5F4A-C08C-47C5-A28A-0C808F445376}">
      <dgm:prSet/>
      <dgm:spPr/>
      <dgm:t>
        <a:bodyPr/>
        <a:lstStyle/>
        <a:p>
          <a:endParaRPr lang="en-GB" sz="1600"/>
        </a:p>
      </dgm:t>
    </dgm:pt>
    <dgm:pt modelId="{738323D2-9FB8-4834-8B1B-60B4EABDF1E9}" type="sibTrans" cxnId="{9AAE5F4A-C08C-47C5-A28A-0C808F445376}">
      <dgm:prSet/>
      <dgm:spPr/>
      <dgm:t>
        <a:bodyPr/>
        <a:lstStyle/>
        <a:p>
          <a:endParaRPr lang="en-GB" sz="1600"/>
        </a:p>
      </dgm:t>
    </dgm:pt>
    <dgm:pt modelId="{8EB40F25-28E7-4F40-92F1-3857E43E9A48}">
      <dgm:prSet phldrT="[Text]" custT="1"/>
      <dgm:spPr/>
      <dgm:t>
        <a:bodyPr/>
        <a:lstStyle/>
        <a:p>
          <a:r>
            <a:rPr lang="en-GB" sz="2000" dirty="0"/>
            <a:t>Insight </a:t>
          </a:r>
        </a:p>
      </dgm:t>
    </dgm:pt>
    <dgm:pt modelId="{D36A869D-047A-48AF-A039-CAD8063DF5BC}" type="parTrans" cxnId="{F068C092-DB4E-41B4-99DA-647102BFC950}">
      <dgm:prSet/>
      <dgm:spPr/>
      <dgm:t>
        <a:bodyPr/>
        <a:lstStyle/>
        <a:p>
          <a:endParaRPr lang="en-GB" sz="1600"/>
        </a:p>
      </dgm:t>
    </dgm:pt>
    <dgm:pt modelId="{036E8F7A-B6B0-4EFA-BC1D-1A1374A744F0}" type="sibTrans" cxnId="{F068C092-DB4E-41B4-99DA-647102BFC950}">
      <dgm:prSet/>
      <dgm:spPr/>
      <dgm:t>
        <a:bodyPr/>
        <a:lstStyle/>
        <a:p>
          <a:endParaRPr lang="en-GB" sz="1600"/>
        </a:p>
      </dgm:t>
    </dgm:pt>
    <dgm:pt modelId="{B910A6B9-13D0-478D-BF36-F0B52141A8BA}">
      <dgm:prSet phldrT="[Text]" custT="1"/>
      <dgm:spPr/>
      <dgm:t>
        <a:bodyPr/>
        <a:lstStyle/>
        <a:p>
          <a:r>
            <a:rPr lang="en-GB" sz="1600" dirty="0">
              <a:latin typeface="+mn-lt"/>
            </a:rPr>
            <a:t>30 </a:t>
          </a:r>
          <a:br>
            <a:rPr lang="en-GB" sz="1600" dirty="0">
              <a:latin typeface="+mn-lt"/>
            </a:rPr>
          </a:br>
          <a:r>
            <a:rPr lang="en-GB" sz="1600" dirty="0">
              <a:latin typeface="+mn-lt"/>
            </a:rPr>
            <a:t>minutes</a:t>
          </a:r>
        </a:p>
      </dgm:t>
    </dgm:pt>
    <dgm:pt modelId="{FC3E26A8-E382-4C1E-8249-6BC580F24244}" type="parTrans" cxnId="{BCEBD18B-9C48-47FE-BFFB-77C60FC171AF}">
      <dgm:prSet/>
      <dgm:spPr/>
      <dgm:t>
        <a:bodyPr/>
        <a:lstStyle/>
        <a:p>
          <a:endParaRPr lang="en-GB" sz="1600"/>
        </a:p>
      </dgm:t>
    </dgm:pt>
    <dgm:pt modelId="{85546BA3-3365-4551-9601-822BF4B4951E}" type="sibTrans" cxnId="{BCEBD18B-9C48-47FE-BFFB-77C60FC171AF}">
      <dgm:prSet/>
      <dgm:spPr/>
      <dgm:t>
        <a:bodyPr/>
        <a:lstStyle/>
        <a:p>
          <a:endParaRPr lang="en-GB" sz="1600"/>
        </a:p>
      </dgm:t>
    </dgm:pt>
    <dgm:pt modelId="{EA7DD871-A7DE-4529-99C2-56FF2D3F855F}">
      <dgm:prSet phldrT="[Text]" custT="1"/>
      <dgm:spPr/>
      <dgm:t>
        <a:bodyPr/>
        <a:lstStyle/>
        <a:p>
          <a:r>
            <a:rPr lang="en-GB" sz="1600" dirty="0">
              <a:latin typeface="+mn-lt"/>
            </a:rPr>
            <a:t>Detailed good practice </a:t>
          </a:r>
        </a:p>
      </dgm:t>
    </dgm:pt>
    <dgm:pt modelId="{7B538BAA-FFA1-4864-825A-B768C4ACEC12}" type="parTrans" cxnId="{0122A3A8-25A1-4EB2-802B-62171A34842F}">
      <dgm:prSet/>
      <dgm:spPr/>
      <dgm:t>
        <a:bodyPr/>
        <a:lstStyle/>
        <a:p>
          <a:endParaRPr lang="en-GB" sz="1600"/>
        </a:p>
      </dgm:t>
    </dgm:pt>
    <dgm:pt modelId="{59122C06-3292-4612-8C65-511332FB442F}" type="sibTrans" cxnId="{0122A3A8-25A1-4EB2-802B-62171A34842F}">
      <dgm:prSet/>
      <dgm:spPr/>
      <dgm:t>
        <a:bodyPr/>
        <a:lstStyle/>
        <a:p>
          <a:endParaRPr lang="en-GB" sz="1600"/>
        </a:p>
      </dgm:t>
    </dgm:pt>
    <dgm:pt modelId="{31D74216-5EE2-4291-91E7-13849E0C3C73}">
      <dgm:prSet phldrT="[Text]" custT="1"/>
      <dgm:spPr/>
      <dgm:t>
        <a:bodyPr/>
        <a:lstStyle/>
        <a:p>
          <a:r>
            <a:rPr lang="en-GB" sz="1600" dirty="0">
              <a:latin typeface="+mn-lt"/>
            </a:rPr>
            <a:t>Practical case studies  &amp; podcasts</a:t>
          </a:r>
        </a:p>
      </dgm:t>
    </dgm:pt>
    <dgm:pt modelId="{CAB8CEC2-EDB8-4217-B2AC-F0EE30F898F5}" type="parTrans" cxnId="{F10E3023-CB68-49AA-9DCE-686E148D1A2F}">
      <dgm:prSet/>
      <dgm:spPr/>
      <dgm:t>
        <a:bodyPr/>
        <a:lstStyle/>
        <a:p>
          <a:endParaRPr lang="en-GB" sz="1600"/>
        </a:p>
      </dgm:t>
    </dgm:pt>
    <dgm:pt modelId="{999941BA-6A09-4AFE-9233-D1D78519EA96}" type="sibTrans" cxnId="{F10E3023-CB68-49AA-9DCE-686E148D1A2F}">
      <dgm:prSet/>
      <dgm:spPr/>
      <dgm:t>
        <a:bodyPr/>
        <a:lstStyle/>
        <a:p>
          <a:endParaRPr lang="en-GB" sz="1600"/>
        </a:p>
      </dgm:t>
    </dgm:pt>
    <dgm:pt modelId="{2188588C-6CD5-4DC0-B679-73CC6E6E19C3}">
      <dgm:prSet phldrT="[Text]" custT="1"/>
      <dgm:spPr>
        <a:solidFill>
          <a:schemeClr val="accent6"/>
        </a:solidFill>
      </dgm:spPr>
      <dgm:t>
        <a:bodyPr/>
        <a:lstStyle/>
        <a:p>
          <a:r>
            <a:rPr lang="en-GB" sz="2000" dirty="0"/>
            <a:t>Immersion </a:t>
          </a:r>
        </a:p>
      </dgm:t>
    </dgm:pt>
    <dgm:pt modelId="{1D959A9E-F8DB-420C-97FF-723B23D5D9A0}" type="parTrans" cxnId="{24134A44-F8F9-49E5-9E36-15406D3A34C1}">
      <dgm:prSet/>
      <dgm:spPr/>
      <dgm:t>
        <a:bodyPr/>
        <a:lstStyle/>
        <a:p>
          <a:endParaRPr lang="en-GB" sz="1600"/>
        </a:p>
      </dgm:t>
    </dgm:pt>
    <dgm:pt modelId="{5DC8934D-FD0E-4B32-A5BB-809544198A97}" type="sibTrans" cxnId="{24134A44-F8F9-49E5-9E36-15406D3A34C1}">
      <dgm:prSet/>
      <dgm:spPr/>
      <dgm:t>
        <a:bodyPr/>
        <a:lstStyle/>
        <a:p>
          <a:endParaRPr lang="en-GB" sz="1600"/>
        </a:p>
      </dgm:t>
    </dgm:pt>
    <dgm:pt modelId="{592B3E51-C95D-4523-859E-02B4D7C2B321}">
      <dgm:prSet phldrT="[Text]" custT="1"/>
      <dgm:spPr>
        <a:solidFill>
          <a:prstClr val="white">
            <a:alpha val="90000"/>
            <a:hueOff val="0"/>
            <a:satOff val="0"/>
            <a:lumOff val="0"/>
            <a:alphaOff val="0"/>
          </a:prstClr>
        </a:solidFill>
        <a:ln w="19050" cap="flat" cmpd="sng" algn="ctr">
          <a:solidFill>
            <a:srgbClr val="265C74">
              <a:hueOff val="0"/>
              <a:satOff val="0"/>
              <a:lumOff val="0"/>
              <a:alphaOff val="0"/>
            </a:srgbClr>
          </a:solidFill>
          <a:prstDash val="solid"/>
          <a:miter lim="800000"/>
        </a:ln>
        <a:effectLst/>
      </dgm:spPr>
      <dgm:t>
        <a:bodyPr spcFirstLastPara="0" vert="horz" wrap="square" lIns="30480" tIns="20320" rIns="30480" bIns="20320" numCol="1" spcCol="1270" anchor="ctr" anchorCtr="0"/>
        <a:lstStyle/>
        <a:p>
          <a:r>
            <a:rPr lang="en-GB" sz="1600" kern="1200" dirty="0">
              <a:solidFill>
                <a:srgbClr val="3F3F3F">
                  <a:hueOff val="0"/>
                  <a:satOff val="0"/>
                  <a:lumOff val="0"/>
                  <a:alphaOff val="0"/>
                </a:srgbClr>
              </a:solidFill>
              <a:latin typeface="+mn-lt"/>
              <a:ea typeface="+mn-ea"/>
              <a:cs typeface="+mn-cs"/>
            </a:rPr>
            <a:t>Live</a:t>
          </a:r>
          <a:r>
            <a:rPr lang="en-GB" sz="1600" kern="1200" dirty="0">
              <a:latin typeface="+mn-lt"/>
            </a:rPr>
            <a:t> online webinar</a:t>
          </a:r>
        </a:p>
      </dgm:t>
    </dgm:pt>
    <dgm:pt modelId="{89603DB1-ECFE-41E6-B819-35AC8D1E92E4}" type="parTrans" cxnId="{60C10D87-EC52-470A-8DD1-C82E052850C3}">
      <dgm:prSet/>
      <dgm:spPr/>
      <dgm:t>
        <a:bodyPr/>
        <a:lstStyle/>
        <a:p>
          <a:endParaRPr lang="en-GB" sz="1600"/>
        </a:p>
      </dgm:t>
    </dgm:pt>
    <dgm:pt modelId="{109DACDE-838A-449A-B29F-176A4DD2DE56}" type="sibTrans" cxnId="{60C10D87-EC52-470A-8DD1-C82E052850C3}">
      <dgm:prSet/>
      <dgm:spPr/>
      <dgm:t>
        <a:bodyPr/>
        <a:lstStyle/>
        <a:p>
          <a:endParaRPr lang="en-GB" sz="1600"/>
        </a:p>
      </dgm:t>
    </dgm:pt>
    <dgm:pt modelId="{294B3091-433B-4F0D-A6BA-5F35A34429CA}">
      <dgm:prSet phldrT="[Text]" custT="1"/>
      <dgm:spPr>
        <a:solidFill>
          <a:prstClr val="white">
            <a:alpha val="90000"/>
            <a:hueOff val="0"/>
            <a:satOff val="0"/>
            <a:lumOff val="0"/>
            <a:alphaOff val="0"/>
          </a:prstClr>
        </a:solidFill>
        <a:ln w="19050" cap="flat" cmpd="sng" algn="ctr">
          <a:solidFill>
            <a:srgbClr val="265C74">
              <a:hueOff val="0"/>
              <a:satOff val="0"/>
              <a:lumOff val="0"/>
              <a:alphaOff val="0"/>
            </a:srgbClr>
          </a:solidFill>
          <a:prstDash val="solid"/>
          <a:miter lim="800000"/>
        </a:ln>
        <a:effectLst/>
      </dgm:spPr>
      <dgm:t>
        <a:bodyPr spcFirstLastPara="0" vert="horz" wrap="square" lIns="30480" tIns="20320" rIns="30480" bIns="20320" numCol="1" spcCol="1270" anchor="ctr" anchorCtr="0"/>
        <a:lstStyle/>
        <a:p>
          <a:pPr marL="0" lvl="0" indent="0" algn="ctr" defTabSz="711200">
            <a:lnSpc>
              <a:spcPct val="90000"/>
            </a:lnSpc>
            <a:spcBef>
              <a:spcPct val="0"/>
            </a:spcBef>
            <a:spcAft>
              <a:spcPct val="35000"/>
            </a:spcAft>
            <a:buNone/>
          </a:pPr>
          <a:r>
            <a:rPr lang="en-GB" sz="1600" kern="1200" dirty="0">
              <a:solidFill>
                <a:srgbClr val="3F3F3F">
                  <a:hueOff val="0"/>
                  <a:satOff val="0"/>
                  <a:lumOff val="0"/>
                  <a:alphaOff val="0"/>
                </a:srgbClr>
              </a:solidFill>
              <a:latin typeface="+mn-lt"/>
              <a:ea typeface="+mn-ea"/>
              <a:cs typeface="+mn-cs"/>
            </a:rPr>
            <a:t>Interactive Q and A </a:t>
          </a:r>
        </a:p>
      </dgm:t>
    </dgm:pt>
    <dgm:pt modelId="{C6AF8B0E-86DA-40DB-9DB0-75493F517376}" type="parTrans" cxnId="{5A808AD0-7280-43F5-ADA0-00BCE141C9D6}">
      <dgm:prSet/>
      <dgm:spPr/>
      <dgm:t>
        <a:bodyPr/>
        <a:lstStyle/>
        <a:p>
          <a:endParaRPr lang="en-GB" sz="1600"/>
        </a:p>
      </dgm:t>
    </dgm:pt>
    <dgm:pt modelId="{48D23322-B0E8-4C50-A444-1DE2B12B7F79}" type="sibTrans" cxnId="{5A808AD0-7280-43F5-ADA0-00BCE141C9D6}">
      <dgm:prSet/>
      <dgm:spPr/>
      <dgm:t>
        <a:bodyPr/>
        <a:lstStyle/>
        <a:p>
          <a:endParaRPr lang="en-GB" sz="1600"/>
        </a:p>
      </dgm:t>
    </dgm:pt>
    <dgm:pt modelId="{92326E51-A9B1-494C-A2A6-CB3E05F9E4E0}">
      <dgm:prSet phldrT="[Text]" custT="1"/>
      <dgm:spPr>
        <a:solidFill>
          <a:prstClr val="white">
            <a:alpha val="90000"/>
            <a:hueOff val="0"/>
            <a:satOff val="0"/>
            <a:lumOff val="0"/>
            <a:alphaOff val="0"/>
          </a:prstClr>
        </a:solidFill>
        <a:ln w="19050" cap="flat" cmpd="sng" algn="ctr">
          <a:solidFill>
            <a:srgbClr val="265C74">
              <a:hueOff val="0"/>
              <a:satOff val="0"/>
              <a:lumOff val="0"/>
              <a:alphaOff val="0"/>
            </a:srgbClr>
          </a:solidFill>
          <a:prstDash val="solid"/>
          <a:miter lim="800000"/>
        </a:ln>
        <a:effectLst/>
      </dgm:spPr>
      <dgm:t>
        <a:bodyPr spcFirstLastPara="0" vert="horz" wrap="square" lIns="30480" tIns="20320" rIns="30480" bIns="20320" numCol="1" spcCol="1270" anchor="ctr" anchorCtr="0"/>
        <a:lstStyle/>
        <a:p>
          <a:r>
            <a:rPr lang="en-GB" sz="1600" kern="1200" dirty="0">
              <a:latin typeface="+mn-lt"/>
            </a:rPr>
            <a:t>2 hours </a:t>
          </a:r>
        </a:p>
      </dgm:t>
    </dgm:pt>
    <dgm:pt modelId="{25ACA35A-F1BB-4F34-A2F4-B0789F6235A8}" type="parTrans" cxnId="{7979B3DE-2006-40EA-87F9-FDCA4FC957D9}">
      <dgm:prSet/>
      <dgm:spPr/>
      <dgm:t>
        <a:bodyPr/>
        <a:lstStyle/>
        <a:p>
          <a:endParaRPr lang="en-GB" sz="1600"/>
        </a:p>
      </dgm:t>
    </dgm:pt>
    <dgm:pt modelId="{183098F6-51F6-45A8-B5A5-D90EEEE7EA2F}" type="sibTrans" cxnId="{7979B3DE-2006-40EA-87F9-FDCA4FC957D9}">
      <dgm:prSet/>
      <dgm:spPr/>
      <dgm:t>
        <a:bodyPr/>
        <a:lstStyle/>
        <a:p>
          <a:endParaRPr lang="en-GB" sz="1600"/>
        </a:p>
      </dgm:t>
    </dgm:pt>
    <dgm:pt modelId="{1F373431-831E-4583-B628-83CDCF9A6303}">
      <dgm:prSet phldrT="[Text]" custT="1"/>
      <dgm:spPr>
        <a:solidFill>
          <a:srgbClr val="C00000"/>
        </a:solidFill>
      </dgm:spPr>
      <dgm:t>
        <a:bodyPr/>
        <a:lstStyle/>
        <a:p>
          <a:r>
            <a:rPr lang="en-GB" sz="2000" dirty="0"/>
            <a:t>Webcasts &amp; Webinars </a:t>
          </a:r>
        </a:p>
      </dgm:t>
    </dgm:pt>
    <dgm:pt modelId="{F7E7580A-8791-4EE0-8272-E385EF27652E}" type="parTrans" cxnId="{9434AFFA-5262-46A9-B39F-1700AC2F260A}">
      <dgm:prSet/>
      <dgm:spPr/>
      <dgm:t>
        <a:bodyPr/>
        <a:lstStyle/>
        <a:p>
          <a:endParaRPr lang="en-GB" sz="1800"/>
        </a:p>
      </dgm:t>
    </dgm:pt>
    <dgm:pt modelId="{AEE95565-1215-4F91-AE14-BBA8F9CF5D8D}" type="sibTrans" cxnId="{9434AFFA-5262-46A9-B39F-1700AC2F260A}">
      <dgm:prSet/>
      <dgm:spPr/>
      <dgm:t>
        <a:bodyPr/>
        <a:lstStyle/>
        <a:p>
          <a:endParaRPr lang="en-GB" sz="1800"/>
        </a:p>
      </dgm:t>
    </dgm:pt>
    <dgm:pt modelId="{60A37FCB-F051-4674-A51C-5928014FAD4B}">
      <dgm:prSet phldrT="[Text]" custT="1"/>
      <dgm:spPr>
        <a:noFill/>
      </dgm:spPr>
      <dgm:t>
        <a:bodyPr/>
        <a:lstStyle/>
        <a:p>
          <a:r>
            <a:rPr lang="en-GB" sz="1600" dirty="0"/>
            <a:t>Develop </a:t>
          </a:r>
          <a:r>
            <a:rPr lang="en-GB" sz="1600" u="sng" dirty="0"/>
            <a:t>your</a:t>
          </a:r>
          <a:r>
            <a:rPr lang="en-GB" sz="1600" dirty="0"/>
            <a:t> playlist</a:t>
          </a:r>
        </a:p>
      </dgm:t>
    </dgm:pt>
    <dgm:pt modelId="{3CD530F9-A736-40C9-8C41-6080A3488754}" type="parTrans" cxnId="{D4FFB6E0-EB4B-48B2-A91A-FDACCA0F65F0}">
      <dgm:prSet/>
      <dgm:spPr/>
      <dgm:t>
        <a:bodyPr/>
        <a:lstStyle/>
        <a:p>
          <a:endParaRPr lang="en-GB" sz="1800"/>
        </a:p>
      </dgm:t>
    </dgm:pt>
    <dgm:pt modelId="{E8ABE1BA-534C-4A98-9D55-5CA5985D72C7}" type="sibTrans" cxnId="{D4FFB6E0-EB4B-48B2-A91A-FDACCA0F65F0}">
      <dgm:prSet/>
      <dgm:spPr/>
      <dgm:t>
        <a:bodyPr/>
        <a:lstStyle/>
        <a:p>
          <a:endParaRPr lang="en-GB" sz="1800"/>
        </a:p>
      </dgm:t>
    </dgm:pt>
    <dgm:pt modelId="{F030B647-BBB2-42AE-B8EE-F30CB24F827E}">
      <dgm:prSet phldrT="[Text]" custT="1"/>
      <dgm:spPr>
        <a:noFill/>
      </dgm:spPr>
      <dgm:t>
        <a:bodyPr/>
        <a:lstStyle/>
        <a:p>
          <a:r>
            <a:rPr lang="en-GB" sz="1600" dirty="0"/>
            <a:t>Range of detail </a:t>
          </a:r>
        </a:p>
      </dgm:t>
    </dgm:pt>
    <dgm:pt modelId="{15A664CE-8030-441C-BE84-D49536364F50}" type="parTrans" cxnId="{FA572A2E-523D-4935-8D5B-DD17003DE26E}">
      <dgm:prSet/>
      <dgm:spPr/>
      <dgm:t>
        <a:bodyPr/>
        <a:lstStyle/>
        <a:p>
          <a:endParaRPr lang="en-GB" sz="1800"/>
        </a:p>
      </dgm:t>
    </dgm:pt>
    <dgm:pt modelId="{B6C9AF0A-3B5A-49EF-8E04-FC29899D6B91}" type="sibTrans" cxnId="{FA572A2E-523D-4935-8D5B-DD17003DE26E}">
      <dgm:prSet/>
      <dgm:spPr/>
      <dgm:t>
        <a:bodyPr/>
        <a:lstStyle/>
        <a:p>
          <a:endParaRPr lang="en-GB" sz="1800"/>
        </a:p>
      </dgm:t>
    </dgm:pt>
    <dgm:pt modelId="{9FD8D27D-48BE-47A3-86BA-C2F26C164CEC}">
      <dgm:prSet phldrT="[Text]" custT="1"/>
      <dgm:spPr>
        <a:noFill/>
      </dgm:spPr>
      <dgm:t>
        <a:bodyPr/>
        <a:lstStyle/>
        <a:p>
          <a:r>
            <a:rPr lang="en-GB" sz="1600" dirty="0"/>
            <a:t>Range of times</a:t>
          </a:r>
        </a:p>
      </dgm:t>
    </dgm:pt>
    <dgm:pt modelId="{7AD09105-0922-4622-BECF-ACC080632262}" type="parTrans" cxnId="{45365F76-3083-4D17-8527-78261692A515}">
      <dgm:prSet/>
      <dgm:spPr/>
      <dgm:t>
        <a:bodyPr/>
        <a:lstStyle/>
        <a:p>
          <a:endParaRPr lang="en-GB" sz="1800"/>
        </a:p>
      </dgm:t>
    </dgm:pt>
    <dgm:pt modelId="{4A3B06E2-4E8F-4D38-8E7A-358FACAA4181}" type="sibTrans" cxnId="{45365F76-3083-4D17-8527-78261692A515}">
      <dgm:prSet/>
      <dgm:spPr/>
      <dgm:t>
        <a:bodyPr/>
        <a:lstStyle/>
        <a:p>
          <a:endParaRPr lang="en-GB" sz="1800"/>
        </a:p>
      </dgm:t>
    </dgm:pt>
    <dgm:pt modelId="{6F833CA0-2710-40E8-B509-3139D840A820}" type="pres">
      <dgm:prSet presAssocID="{0F2CFDAF-E3F2-4AB7-B394-9F0082AC1FA5}" presName="diagram" presStyleCnt="0">
        <dgm:presLayoutVars>
          <dgm:chPref val="1"/>
          <dgm:dir/>
          <dgm:animOne val="branch"/>
          <dgm:animLvl val="lvl"/>
          <dgm:resizeHandles/>
        </dgm:presLayoutVars>
      </dgm:prSet>
      <dgm:spPr/>
    </dgm:pt>
    <dgm:pt modelId="{CFC290AC-B253-4768-9F97-5F96301803C7}" type="pres">
      <dgm:prSet presAssocID="{1F373431-831E-4583-B628-83CDCF9A6303}" presName="root" presStyleCnt="0"/>
      <dgm:spPr/>
    </dgm:pt>
    <dgm:pt modelId="{31BF1933-8352-4167-BCD1-E6D34D1D2B39}" type="pres">
      <dgm:prSet presAssocID="{1F373431-831E-4583-B628-83CDCF9A6303}" presName="rootComposite" presStyleCnt="0"/>
      <dgm:spPr/>
    </dgm:pt>
    <dgm:pt modelId="{FB33EC7B-6C66-48B0-9313-20AB194E876E}" type="pres">
      <dgm:prSet presAssocID="{1F373431-831E-4583-B628-83CDCF9A6303}" presName="rootText" presStyleLbl="node1" presStyleIdx="0" presStyleCnt="5"/>
      <dgm:spPr/>
    </dgm:pt>
    <dgm:pt modelId="{7E39A21F-8329-40EE-8812-3282F53A0C9D}" type="pres">
      <dgm:prSet presAssocID="{1F373431-831E-4583-B628-83CDCF9A6303}" presName="rootConnector" presStyleLbl="node1" presStyleIdx="0" presStyleCnt="5"/>
      <dgm:spPr/>
    </dgm:pt>
    <dgm:pt modelId="{28AAEF98-BE42-441C-BA29-86EC02C2BCC7}" type="pres">
      <dgm:prSet presAssocID="{1F373431-831E-4583-B628-83CDCF9A6303}" presName="childShape" presStyleCnt="0"/>
      <dgm:spPr/>
    </dgm:pt>
    <dgm:pt modelId="{A4EE97C2-AE49-4E36-B4FB-650C07DBEE7F}" type="pres">
      <dgm:prSet presAssocID="{3CD530F9-A736-40C9-8C41-6080A3488754}" presName="Name13" presStyleLbl="parChTrans1D2" presStyleIdx="0" presStyleCnt="13"/>
      <dgm:spPr/>
    </dgm:pt>
    <dgm:pt modelId="{20C70308-050C-4DE3-8A3B-16E142E8FE41}" type="pres">
      <dgm:prSet presAssocID="{60A37FCB-F051-4674-A51C-5928014FAD4B}" presName="childText" presStyleLbl="bgAcc1" presStyleIdx="0" presStyleCnt="13">
        <dgm:presLayoutVars>
          <dgm:bulletEnabled val="1"/>
        </dgm:presLayoutVars>
      </dgm:prSet>
      <dgm:spPr/>
    </dgm:pt>
    <dgm:pt modelId="{BCCF7FB8-6111-46B9-A5FD-75050E0B3E72}" type="pres">
      <dgm:prSet presAssocID="{7AD09105-0922-4622-BECF-ACC080632262}" presName="Name13" presStyleLbl="parChTrans1D2" presStyleIdx="1" presStyleCnt="13"/>
      <dgm:spPr/>
    </dgm:pt>
    <dgm:pt modelId="{0270416E-75D2-4774-8768-2C32AA8BC789}" type="pres">
      <dgm:prSet presAssocID="{9FD8D27D-48BE-47A3-86BA-C2F26C164CEC}" presName="childText" presStyleLbl="bgAcc1" presStyleIdx="1" presStyleCnt="13">
        <dgm:presLayoutVars>
          <dgm:bulletEnabled val="1"/>
        </dgm:presLayoutVars>
      </dgm:prSet>
      <dgm:spPr/>
    </dgm:pt>
    <dgm:pt modelId="{8E2F0D48-62E6-4E8D-B1BE-216339EF3896}" type="pres">
      <dgm:prSet presAssocID="{15A664CE-8030-441C-BE84-D49536364F50}" presName="Name13" presStyleLbl="parChTrans1D2" presStyleIdx="2" presStyleCnt="13"/>
      <dgm:spPr/>
    </dgm:pt>
    <dgm:pt modelId="{5451A78B-C05D-4BF2-B9BF-64E7EE7606B8}" type="pres">
      <dgm:prSet presAssocID="{F030B647-BBB2-42AE-B8EE-F30CB24F827E}" presName="childText" presStyleLbl="bgAcc1" presStyleIdx="2" presStyleCnt="13">
        <dgm:presLayoutVars>
          <dgm:bulletEnabled val="1"/>
        </dgm:presLayoutVars>
      </dgm:prSet>
      <dgm:spPr/>
    </dgm:pt>
    <dgm:pt modelId="{6697A102-933C-4B94-9571-B6588E0AA886}" type="pres">
      <dgm:prSet presAssocID="{8546E04A-D4AD-417B-904F-62A943A4A1A0}" presName="root" presStyleCnt="0"/>
      <dgm:spPr/>
    </dgm:pt>
    <dgm:pt modelId="{BB6384C6-A3C0-469D-B853-6BAF5D49B84A}" type="pres">
      <dgm:prSet presAssocID="{8546E04A-D4AD-417B-904F-62A943A4A1A0}" presName="rootComposite" presStyleCnt="0"/>
      <dgm:spPr/>
    </dgm:pt>
    <dgm:pt modelId="{3626136A-FE48-43B0-9AB4-976700B1371D}" type="pres">
      <dgm:prSet presAssocID="{8546E04A-D4AD-417B-904F-62A943A4A1A0}" presName="rootText" presStyleLbl="node1" presStyleIdx="1" presStyleCnt="5"/>
      <dgm:spPr/>
    </dgm:pt>
    <dgm:pt modelId="{44C685DB-ECF0-4365-8FBA-25A4CC5D7521}" type="pres">
      <dgm:prSet presAssocID="{8546E04A-D4AD-417B-904F-62A943A4A1A0}" presName="rootConnector" presStyleLbl="node1" presStyleIdx="1" presStyleCnt="5"/>
      <dgm:spPr/>
    </dgm:pt>
    <dgm:pt modelId="{139B36EC-2B3C-43E8-9CEF-6CC716A6C2FA}" type="pres">
      <dgm:prSet presAssocID="{8546E04A-D4AD-417B-904F-62A943A4A1A0}" presName="childShape" presStyleCnt="0"/>
      <dgm:spPr/>
    </dgm:pt>
    <dgm:pt modelId="{88A3085F-FE46-4F78-AE1B-27D052CEA7C4}" type="pres">
      <dgm:prSet presAssocID="{FF67CA15-DDF4-4730-B830-335923C43606}" presName="Name13" presStyleLbl="parChTrans1D2" presStyleIdx="3" presStyleCnt="13"/>
      <dgm:spPr/>
    </dgm:pt>
    <dgm:pt modelId="{599CB4B5-78B0-4E1A-BD14-DFED84925DF1}" type="pres">
      <dgm:prSet presAssocID="{F037ECEF-4917-454C-A69C-0CF9D0ACB584}" presName="childText" presStyleLbl="bgAcc1" presStyleIdx="3" presStyleCnt="13">
        <dgm:presLayoutVars>
          <dgm:bulletEnabled val="1"/>
        </dgm:presLayoutVars>
      </dgm:prSet>
      <dgm:spPr/>
    </dgm:pt>
    <dgm:pt modelId="{8601CDE5-AD93-430C-A57D-CF1AF6EA872C}" type="pres">
      <dgm:prSet presAssocID="{AA84FA00-D99A-4DCF-8EB3-6D27A800A51B}" presName="Name13" presStyleLbl="parChTrans1D2" presStyleIdx="4" presStyleCnt="13"/>
      <dgm:spPr/>
    </dgm:pt>
    <dgm:pt modelId="{3700A1EC-41FF-4F9C-B1B0-F28B1B3F5CE9}" type="pres">
      <dgm:prSet presAssocID="{46B62D19-50B1-4479-B6FD-0638D7E5A157}" presName="childText" presStyleLbl="bgAcc1" presStyleIdx="4" presStyleCnt="13">
        <dgm:presLayoutVars>
          <dgm:bulletEnabled val="1"/>
        </dgm:presLayoutVars>
      </dgm:prSet>
      <dgm:spPr/>
    </dgm:pt>
    <dgm:pt modelId="{169A781A-57A5-4CD0-8FB1-B94FF2F343EA}" type="pres">
      <dgm:prSet presAssocID="{FBE94C58-2F98-4AC1-9234-F5761E58A910}" presName="root" presStyleCnt="0"/>
      <dgm:spPr/>
    </dgm:pt>
    <dgm:pt modelId="{A9F896D6-4AAD-44CF-BF8B-7A73A10F767F}" type="pres">
      <dgm:prSet presAssocID="{FBE94C58-2F98-4AC1-9234-F5761E58A910}" presName="rootComposite" presStyleCnt="0"/>
      <dgm:spPr/>
    </dgm:pt>
    <dgm:pt modelId="{4F8F0896-93F0-499F-BC74-F4F9BA4B42F8}" type="pres">
      <dgm:prSet presAssocID="{FBE94C58-2F98-4AC1-9234-F5761E58A910}" presName="rootText" presStyleLbl="node1" presStyleIdx="2" presStyleCnt="5"/>
      <dgm:spPr/>
    </dgm:pt>
    <dgm:pt modelId="{8E682687-9546-426D-B258-66B244F1A40C}" type="pres">
      <dgm:prSet presAssocID="{FBE94C58-2F98-4AC1-9234-F5761E58A910}" presName="rootConnector" presStyleLbl="node1" presStyleIdx="2" presStyleCnt="5"/>
      <dgm:spPr/>
    </dgm:pt>
    <dgm:pt modelId="{F6C29902-6D11-4721-AF97-FE91A1C9A309}" type="pres">
      <dgm:prSet presAssocID="{FBE94C58-2F98-4AC1-9234-F5761E58A910}" presName="childShape" presStyleCnt="0"/>
      <dgm:spPr/>
    </dgm:pt>
    <dgm:pt modelId="{2F1628B5-5546-4F6C-AE77-B183B17F719E}" type="pres">
      <dgm:prSet presAssocID="{1A614157-2753-4A34-92B3-68B5D1725B61}" presName="Name13" presStyleLbl="parChTrans1D2" presStyleIdx="5" presStyleCnt="13"/>
      <dgm:spPr/>
    </dgm:pt>
    <dgm:pt modelId="{54642192-4310-4BB2-AB71-69EDA616F320}" type="pres">
      <dgm:prSet presAssocID="{4DDA34B6-426B-4D83-A7C6-D306672E8564}" presName="childText" presStyleLbl="bgAcc1" presStyleIdx="5" presStyleCnt="13">
        <dgm:presLayoutVars>
          <dgm:bulletEnabled val="1"/>
        </dgm:presLayoutVars>
      </dgm:prSet>
      <dgm:spPr/>
    </dgm:pt>
    <dgm:pt modelId="{5F508A4D-585D-4F73-A259-2488B377DF7B}" type="pres">
      <dgm:prSet presAssocID="{6529E139-50C9-4A3E-9404-C094CD852E59}" presName="Name13" presStyleLbl="parChTrans1D2" presStyleIdx="6" presStyleCnt="13"/>
      <dgm:spPr/>
    </dgm:pt>
    <dgm:pt modelId="{B32927BC-B8A3-49CF-9DA4-3F46FE1CAFC9}" type="pres">
      <dgm:prSet presAssocID="{2A443050-01E3-411B-81BB-50B1620D49C4}" presName="childText" presStyleLbl="bgAcc1" presStyleIdx="6" presStyleCnt="13">
        <dgm:presLayoutVars>
          <dgm:bulletEnabled val="1"/>
        </dgm:presLayoutVars>
      </dgm:prSet>
      <dgm:spPr/>
    </dgm:pt>
    <dgm:pt modelId="{006EE524-51AA-46F4-95B4-9929ED5786B3}" type="pres">
      <dgm:prSet presAssocID="{8EB40F25-28E7-4F40-92F1-3857E43E9A48}" presName="root" presStyleCnt="0"/>
      <dgm:spPr/>
    </dgm:pt>
    <dgm:pt modelId="{7ED0B4BF-EEB2-4CD5-85E9-06FD2D4F0B92}" type="pres">
      <dgm:prSet presAssocID="{8EB40F25-28E7-4F40-92F1-3857E43E9A48}" presName="rootComposite" presStyleCnt="0"/>
      <dgm:spPr/>
    </dgm:pt>
    <dgm:pt modelId="{903A3A5D-A9E3-4096-B42B-468AF47AE04F}" type="pres">
      <dgm:prSet presAssocID="{8EB40F25-28E7-4F40-92F1-3857E43E9A48}" presName="rootText" presStyleLbl="node1" presStyleIdx="3" presStyleCnt="5"/>
      <dgm:spPr/>
    </dgm:pt>
    <dgm:pt modelId="{17A410E0-CEBE-4400-A128-21F2A70C02E1}" type="pres">
      <dgm:prSet presAssocID="{8EB40F25-28E7-4F40-92F1-3857E43E9A48}" presName="rootConnector" presStyleLbl="node1" presStyleIdx="3" presStyleCnt="5"/>
      <dgm:spPr/>
    </dgm:pt>
    <dgm:pt modelId="{37EB5CBF-CFE4-48F0-B8E3-96C5B6257A20}" type="pres">
      <dgm:prSet presAssocID="{8EB40F25-28E7-4F40-92F1-3857E43E9A48}" presName="childShape" presStyleCnt="0"/>
      <dgm:spPr/>
    </dgm:pt>
    <dgm:pt modelId="{5E6543F6-11A0-4AAB-8EAF-C1017D9E5212}" type="pres">
      <dgm:prSet presAssocID="{FC3E26A8-E382-4C1E-8249-6BC580F24244}" presName="Name13" presStyleLbl="parChTrans1D2" presStyleIdx="7" presStyleCnt="13"/>
      <dgm:spPr/>
    </dgm:pt>
    <dgm:pt modelId="{4B4685D2-3E94-4884-A705-AA62BACBED45}" type="pres">
      <dgm:prSet presAssocID="{B910A6B9-13D0-478D-BF36-F0B52141A8BA}" presName="childText" presStyleLbl="bgAcc1" presStyleIdx="7" presStyleCnt="13">
        <dgm:presLayoutVars>
          <dgm:bulletEnabled val="1"/>
        </dgm:presLayoutVars>
      </dgm:prSet>
      <dgm:spPr/>
    </dgm:pt>
    <dgm:pt modelId="{8211744F-04F6-450B-90FF-6E0134CE8E17}" type="pres">
      <dgm:prSet presAssocID="{7B538BAA-FFA1-4864-825A-B768C4ACEC12}" presName="Name13" presStyleLbl="parChTrans1D2" presStyleIdx="8" presStyleCnt="13"/>
      <dgm:spPr/>
    </dgm:pt>
    <dgm:pt modelId="{3E4C3DEC-4BF4-41F0-9A6F-560C64B05AA4}" type="pres">
      <dgm:prSet presAssocID="{EA7DD871-A7DE-4529-99C2-56FF2D3F855F}" presName="childText" presStyleLbl="bgAcc1" presStyleIdx="8" presStyleCnt="13">
        <dgm:presLayoutVars>
          <dgm:bulletEnabled val="1"/>
        </dgm:presLayoutVars>
      </dgm:prSet>
      <dgm:spPr/>
    </dgm:pt>
    <dgm:pt modelId="{50C1297B-5069-4E99-AD82-1D01FFAE970A}" type="pres">
      <dgm:prSet presAssocID="{CAB8CEC2-EDB8-4217-B2AC-F0EE30F898F5}" presName="Name13" presStyleLbl="parChTrans1D2" presStyleIdx="9" presStyleCnt="13"/>
      <dgm:spPr/>
    </dgm:pt>
    <dgm:pt modelId="{FDE21439-8694-4498-8DE1-B4B0DDCDFE90}" type="pres">
      <dgm:prSet presAssocID="{31D74216-5EE2-4291-91E7-13849E0C3C73}" presName="childText" presStyleLbl="bgAcc1" presStyleIdx="9" presStyleCnt="13">
        <dgm:presLayoutVars>
          <dgm:bulletEnabled val="1"/>
        </dgm:presLayoutVars>
      </dgm:prSet>
      <dgm:spPr/>
    </dgm:pt>
    <dgm:pt modelId="{C64CB1D0-9179-4CF5-8C60-F493FB6D8107}" type="pres">
      <dgm:prSet presAssocID="{2188588C-6CD5-4DC0-B679-73CC6E6E19C3}" presName="root" presStyleCnt="0"/>
      <dgm:spPr/>
    </dgm:pt>
    <dgm:pt modelId="{314BF799-0448-4941-B2BF-1E31FB4AA2E9}" type="pres">
      <dgm:prSet presAssocID="{2188588C-6CD5-4DC0-B679-73CC6E6E19C3}" presName="rootComposite" presStyleCnt="0"/>
      <dgm:spPr/>
    </dgm:pt>
    <dgm:pt modelId="{2F651383-108B-4ADC-8B00-B1684855B982}" type="pres">
      <dgm:prSet presAssocID="{2188588C-6CD5-4DC0-B679-73CC6E6E19C3}" presName="rootText" presStyleLbl="node1" presStyleIdx="4" presStyleCnt="5"/>
      <dgm:spPr/>
    </dgm:pt>
    <dgm:pt modelId="{44571490-100E-4F43-8838-0DD3F5B516C7}" type="pres">
      <dgm:prSet presAssocID="{2188588C-6CD5-4DC0-B679-73CC6E6E19C3}" presName="rootConnector" presStyleLbl="node1" presStyleIdx="4" presStyleCnt="5"/>
      <dgm:spPr/>
    </dgm:pt>
    <dgm:pt modelId="{E8A29245-3FDF-4BFE-AB59-77A6E358596C}" type="pres">
      <dgm:prSet presAssocID="{2188588C-6CD5-4DC0-B679-73CC6E6E19C3}" presName="childShape" presStyleCnt="0"/>
      <dgm:spPr/>
    </dgm:pt>
    <dgm:pt modelId="{0BB23289-7BDC-472D-9520-FFEB0CF5ABE8}" type="pres">
      <dgm:prSet presAssocID="{25ACA35A-F1BB-4F34-A2F4-B0789F6235A8}" presName="Name13" presStyleLbl="parChTrans1D2" presStyleIdx="10" presStyleCnt="13"/>
      <dgm:spPr/>
    </dgm:pt>
    <dgm:pt modelId="{3FB4372C-C3B3-47B5-9419-278D3B8B2E1D}" type="pres">
      <dgm:prSet presAssocID="{92326E51-A9B1-494C-A2A6-CB3E05F9E4E0}" presName="childText" presStyleLbl="bgAcc1" presStyleIdx="10" presStyleCnt="13">
        <dgm:presLayoutVars>
          <dgm:bulletEnabled val="1"/>
        </dgm:presLayoutVars>
      </dgm:prSet>
      <dgm:spPr/>
    </dgm:pt>
    <dgm:pt modelId="{87EF9939-C0F7-4A59-837A-F15C9A68FE1A}" type="pres">
      <dgm:prSet presAssocID="{89603DB1-ECFE-41E6-B819-35AC8D1E92E4}" presName="Name13" presStyleLbl="parChTrans1D2" presStyleIdx="11" presStyleCnt="13"/>
      <dgm:spPr/>
    </dgm:pt>
    <dgm:pt modelId="{CFF4BCE0-B600-47ED-A3CA-09DEDA9B1BD0}" type="pres">
      <dgm:prSet presAssocID="{592B3E51-C95D-4523-859E-02B4D7C2B321}" presName="childText" presStyleLbl="bgAcc1" presStyleIdx="11" presStyleCnt="13">
        <dgm:presLayoutVars>
          <dgm:bulletEnabled val="1"/>
        </dgm:presLayoutVars>
      </dgm:prSet>
      <dgm:spPr>
        <a:xfrm>
          <a:off x="6903341" y="1139782"/>
          <a:ext cx="1397837" cy="873648"/>
        </a:xfrm>
        <a:prstGeom prst="roundRect">
          <a:avLst>
            <a:gd name="adj" fmla="val 10000"/>
          </a:avLst>
        </a:prstGeom>
      </dgm:spPr>
    </dgm:pt>
    <dgm:pt modelId="{DE8D1331-CEBE-4664-90F8-ADB8DD5A2808}" type="pres">
      <dgm:prSet presAssocID="{C6AF8B0E-86DA-40DB-9DB0-75493F517376}" presName="Name13" presStyleLbl="parChTrans1D2" presStyleIdx="12" presStyleCnt="13"/>
      <dgm:spPr/>
    </dgm:pt>
    <dgm:pt modelId="{1352AD1F-42E3-4A8C-8C5E-B5DBCD23E2CB}" type="pres">
      <dgm:prSet presAssocID="{294B3091-433B-4F0D-A6BA-5F35A34429CA}" presName="childText" presStyleLbl="bgAcc1" presStyleIdx="12" presStyleCnt="13">
        <dgm:presLayoutVars>
          <dgm:bulletEnabled val="1"/>
        </dgm:presLayoutVars>
      </dgm:prSet>
      <dgm:spPr>
        <a:xfrm>
          <a:off x="6903341" y="3323903"/>
          <a:ext cx="1397837" cy="873648"/>
        </a:xfrm>
        <a:prstGeom prst="roundRect">
          <a:avLst>
            <a:gd name="adj" fmla="val 10000"/>
          </a:avLst>
        </a:prstGeom>
      </dgm:spPr>
    </dgm:pt>
  </dgm:ptLst>
  <dgm:cxnLst>
    <dgm:cxn modelId="{59875401-1A6F-4A88-AEC3-2C449F60C8E7}" type="presOf" srcId="{1F373431-831E-4583-B628-83CDCF9A6303}" destId="{FB33EC7B-6C66-48B0-9313-20AB194E876E}" srcOrd="0" destOrd="0" presId="urn:microsoft.com/office/officeart/2005/8/layout/hierarchy3"/>
    <dgm:cxn modelId="{4BA47103-4F1C-46E2-B72A-CA593994433E}" type="presOf" srcId="{8546E04A-D4AD-417B-904F-62A943A4A1A0}" destId="{44C685DB-ECF0-4365-8FBA-25A4CC5D7521}" srcOrd="1" destOrd="0" presId="urn:microsoft.com/office/officeart/2005/8/layout/hierarchy3"/>
    <dgm:cxn modelId="{EE661007-2E47-416B-9218-6D0CAC991A46}" type="presOf" srcId="{AA84FA00-D99A-4DCF-8EB3-6D27A800A51B}" destId="{8601CDE5-AD93-430C-A57D-CF1AF6EA872C}" srcOrd="0" destOrd="0" presId="urn:microsoft.com/office/officeart/2005/8/layout/hierarchy3"/>
    <dgm:cxn modelId="{6A10D50A-822D-4F4B-8DD3-D49AD798F0D1}" type="presOf" srcId="{F030B647-BBB2-42AE-B8EE-F30CB24F827E}" destId="{5451A78B-C05D-4BF2-B9BF-64E7EE7606B8}" srcOrd="0" destOrd="0" presId="urn:microsoft.com/office/officeart/2005/8/layout/hierarchy3"/>
    <dgm:cxn modelId="{1C95A30B-1E8D-4602-A8F2-0023F6BEA2E4}" type="presOf" srcId="{2188588C-6CD5-4DC0-B679-73CC6E6E19C3}" destId="{44571490-100E-4F43-8838-0DD3F5B516C7}" srcOrd="1" destOrd="0" presId="urn:microsoft.com/office/officeart/2005/8/layout/hierarchy3"/>
    <dgm:cxn modelId="{88A1BE10-B9D6-4A27-B6B1-E41A03BCFE2F}" type="presOf" srcId="{92326E51-A9B1-494C-A2A6-CB3E05F9E4E0}" destId="{3FB4372C-C3B3-47B5-9419-278D3B8B2E1D}" srcOrd="0" destOrd="0" presId="urn:microsoft.com/office/officeart/2005/8/layout/hierarchy3"/>
    <dgm:cxn modelId="{4A510B19-ABBF-49E9-B3A3-4889A26E4CC0}" type="presOf" srcId="{FC3E26A8-E382-4C1E-8249-6BC580F24244}" destId="{5E6543F6-11A0-4AAB-8EAF-C1017D9E5212}" srcOrd="0" destOrd="0" presId="urn:microsoft.com/office/officeart/2005/8/layout/hierarchy3"/>
    <dgm:cxn modelId="{7EB0401A-CCA8-40D5-891B-E29969AEA66F}" type="presOf" srcId="{FBE94C58-2F98-4AC1-9234-F5761E58A910}" destId="{8E682687-9546-426D-B258-66B244F1A40C}" srcOrd="1" destOrd="0" presId="urn:microsoft.com/office/officeart/2005/8/layout/hierarchy3"/>
    <dgm:cxn modelId="{7472541D-3A3D-426C-9228-1B829D3EF7A4}" type="presOf" srcId="{46B62D19-50B1-4479-B6FD-0638D7E5A157}" destId="{3700A1EC-41FF-4F9C-B1B0-F28B1B3F5CE9}" srcOrd="0" destOrd="0" presId="urn:microsoft.com/office/officeart/2005/8/layout/hierarchy3"/>
    <dgm:cxn modelId="{ECFBE61F-6C66-4C6C-8484-A583904EB148}" type="presOf" srcId="{6529E139-50C9-4A3E-9404-C094CD852E59}" destId="{5F508A4D-585D-4F73-A259-2488B377DF7B}" srcOrd="0" destOrd="0" presId="urn:microsoft.com/office/officeart/2005/8/layout/hierarchy3"/>
    <dgm:cxn modelId="{8A850023-10EF-4DCB-915C-965805C8AD2B}" type="presOf" srcId="{EA7DD871-A7DE-4529-99C2-56FF2D3F855F}" destId="{3E4C3DEC-4BF4-41F0-9A6F-560C64B05AA4}" srcOrd="0" destOrd="0" presId="urn:microsoft.com/office/officeart/2005/8/layout/hierarchy3"/>
    <dgm:cxn modelId="{F10E3023-CB68-49AA-9DCE-686E148D1A2F}" srcId="{8EB40F25-28E7-4F40-92F1-3857E43E9A48}" destId="{31D74216-5EE2-4291-91E7-13849E0C3C73}" srcOrd="2" destOrd="0" parTransId="{CAB8CEC2-EDB8-4217-B2AC-F0EE30F898F5}" sibTransId="{999941BA-6A09-4AFE-9233-D1D78519EA96}"/>
    <dgm:cxn modelId="{49CBB325-5594-48E1-BD37-A2228586F3CC}" type="presOf" srcId="{2188588C-6CD5-4DC0-B679-73CC6E6E19C3}" destId="{2F651383-108B-4ADC-8B00-B1684855B982}" srcOrd="0" destOrd="0" presId="urn:microsoft.com/office/officeart/2005/8/layout/hierarchy3"/>
    <dgm:cxn modelId="{AAAB4426-893A-4126-927A-C50FB73EF82B}" type="presOf" srcId="{4DDA34B6-426B-4D83-A7C6-D306672E8564}" destId="{54642192-4310-4BB2-AB71-69EDA616F320}" srcOrd="0" destOrd="0" presId="urn:microsoft.com/office/officeart/2005/8/layout/hierarchy3"/>
    <dgm:cxn modelId="{FA572A2E-523D-4935-8D5B-DD17003DE26E}" srcId="{1F373431-831E-4583-B628-83CDCF9A6303}" destId="{F030B647-BBB2-42AE-B8EE-F30CB24F827E}" srcOrd="2" destOrd="0" parTransId="{15A664CE-8030-441C-BE84-D49536364F50}" sibTransId="{B6C9AF0A-3B5A-49EF-8E04-FC29899D6B91}"/>
    <dgm:cxn modelId="{FD1B7037-965D-4174-ABD6-656646CB7F3F}" type="presOf" srcId="{89603DB1-ECFE-41E6-B819-35AC8D1E92E4}" destId="{87EF9939-C0F7-4A59-837A-F15C9A68FE1A}" srcOrd="0" destOrd="0" presId="urn:microsoft.com/office/officeart/2005/8/layout/hierarchy3"/>
    <dgm:cxn modelId="{6884083B-6779-44EE-BBBE-125A653B23CC}" type="presOf" srcId="{9FD8D27D-48BE-47A3-86BA-C2F26C164CEC}" destId="{0270416E-75D2-4774-8768-2C32AA8BC789}" srcOrd="0" destOrd="0" presId="urn:microsoft.com/office/officeart/2005/8/layout/hierarchy3"/>
    <dgm:cxn modelId="{81337A40-F057-4145-A4A2-BCC718450BE6}" type="presOf" srcId="{C6AF8B0E-86DA-40DB-9DB0-75493F517376}" destId="{DE8D1331-CEBE-4664-90F8-ADB8DD5A2808}" srcOrd="0" destOrd="0" presId="urn:microsoft.com/office/officeart/2005/8/layout/hierarchy3"/>
    <dgm:cxn modelId="{24134A44-F8F9-49E5-9E36-15406D3A34C1}" srcId="{0F2CFDAF-E3F2-4AB7-B394-9F0082AC1FA5}" destId="{2188588C-6CD5-4DC0-B679-73CC6E6E19C3}" srcOrd="4" destOrd="0" parTransId="{1D959A9E-F8DB-420C-97FF-723B23D5D9A0}" sibTransId="{5DC8934D-FD0E-4B32-A5BB-809544198A97}"/>
    <dgm:cxn modelId="{60DA6347-6AA7-480D-A954-436A63B3DF96}" type="presOf" srcId="{F037ECEF-4917-454C-A69C-0CF9D0ACB584}" destId="{599CB4B5-78B0-4E1A-BD14-DFED84925DF1}" srcOrd="0" destOrd="0" presId="urn:microsoft.com/office/officeart/2005/8/layout/hierarchy3"/>
    <dgm:cxn modelId="{DB89B747-27DD-4304-968D-9D3935022BCE}" srcId="{8546E04A-D4AD-417B-904F-62A943A4A1A0}" destId="{F037ECEF-4917-454C-A69C-0CF9D0ACB584}" srcOrd="0" destOrd="0" parTransId="{FF67CA15-DDF4-4730-B830-335923C43606}" sibTransId="{CDC07121-A28A-48CE-A86D-13625C49F612}"/>
    <dgm:cxn modelId="{9AAE5F4A-C08C-47C5-A28A-0C808F445376}" srcId="{FBE94C58-2F98-4AC1-9234-F5761E58A910}" destId="{2A443050-01E3-411B-81BB-50B1620D49C4}" srcOrd="1" destOrd="0" parTransId="{6529E139-50C9-4A3E-9404-C094CD852E59}" sibTransId="{738323D2-9FB8-4834-8B1B-60B4EABDF1E9}"/>
    <dgm:cxn modelId="{4070A74D-C97C-4312-96D6-BF808610B292}" type="presOf" srcId="{3CD530F9-A736-40C9-8C41-6080A3488754}" destId="{A4EE97C2-AE49-4E36-B4FB-650C07DBEE7F}" srcOrd="0" destOrd="0" presId="urn:microsoft.com/office/officeart/2005/8/layout/hierarchy3"/>
    <dgm:cxn modelId="{8A93DD4F-2318-4CAB-8064-28D3C7D95A43}" srcId="{0F2CFDAF-E3F2-4AB7-B394-9F0082AC1FA5}" destId="{8546E04A-D4AD-417B-904F-62A943A4A1A0}" srcOrd="1" destOrd="0" parTransId="{2BD9171A-3AB0-41D3-B3EC-1653414BCA98}" sibTransId="{FE820EA2-3642-4734-AD98-7A1232686279}"/>
    <dgm:cxn modelId="{F7ED8859-71E6-45CA-BCD0-21EFA1751FD0}" type="presOf" srcId="{2A443050-01E3-411B-81BB-50B1620D49C4}" destId="{B32927BC-B8A3-49CF-9DA4-3F46FE1CAFC9}" srcOrd="0" destOrd="0" presId="urn:microsoft.com/office/officeart/2005/8/layout/hierarchy3"/>
    <dgm:cxn modelId="{6F0A4F5D-77BC-4277-B2A2-7A60A263C65B}" type="presOf" srcId="{294B3091-433B-4F0D-A6BA-5F35A34429CA}" destId="{1352AD1F-42E3-4A8C-8C5E-B5DBCD23E2CB}" srcOrd="0" destOrd="0" presId="urn:microsoft.com/office/officeart/2005/8/layout/hierarchy3"/>
    <dgm:cxn modelId="{5C661E5E-0F2C-49EB-9866-5437A043D61C}" type="presOf" srcId="{8546E04A-D4AD-417B-904F-62A943A4A1A0}" destId="{3626136A-FE48-43B0-9AB4-976700B1371D}" srcOrd="0" destOrd="0" presId="urn:microsoft.com/office/officeart/2005/8/layout/hierarchy3"/>
    <dgm:cxn modelId="{2B39E75E-54D2-4F63-91F7-0E6BDB7413B0}" type="presOf" srcId="{8EB40F25-28E7-4F40-92F1-3857E43E9A48}" destId="{903A3A5D-A9E3-4096-B42B-468AF47AE04F}" srcOrd="0" destOrd="0" presId="urn:microsoft.com/office/officeart/2005/8/layout/hierarchy3"/>
    <dgm:cxn modelId="{1E23BD64-BC0C-4A98-9F08-50CB021890FF}" type="presOf" srcId="{7B538BAA-FFA1-4864-825A-B768C4ACEC12}" destId="{8211744F-04F6-450B-90FF-6E0134CE8E17}" srcOrd="0" destOrd="0" presId="urn:microsoft.com/office/officeart/2005/8/layout/hierarchy3"/>
    <dgm:cxn modelId="{AAF04565-400C-456D-86B0-43B947208734}" type="presOf" srcId="{0F2CFDAF-E3F2-4AB7-B394-9F0082AC1FA5}" destId="{6F833CA0-2710-40E8-B509-3139D840A820}" srcOrd="0" destOrd="0" presId="urn:microsoft.com/office/officeart/2005/8/layout/hierarchy3"/>
    <dgm:cxn modelId="{D759A072-F9DE-416C-8BB0-B84E4B77053F}" type="presOf" srcId="{31D74216-5EE2-4291-91E7-13849E0C3C73}" destId="{FDE21439-8694-4498-8DE1-B4B0DDCDFE90}" srcOrd="0" destOrd="0" presId="urn:microsoft.com/office/officeart/2005/8/layout/hierarchy3"/>
    <dgm:cxn modelId="{51DFF372-5921-4D02-8B95-EE566C1720B9}" type="presOf" srcId="{60A37FCB-F051-4674-A51C-5928014FAD4B}" destId="{20C70308-050C-4DE3-8A3B-16E142E8FE41}" srcOrd="0" destOrd="0" presId="urn:microsoft.com/office/officeart/2005/8/layout/hierarchy3"/>
    <dgm:cxn modelId="{45365F76-3083-4D17-8527-78261692A515}" srcId="{1F373431-831E-4583-B628-83CDCF9A6303}" destId="{9FD8D27D-48BE-47A3-86BA-C2F26C164CEC}" srcOrd="1" destOrd="0" parTransId="{7AD09105-0922-4622-BECF-ACC080632262}" sibTransId="{4A3B06E2-4E8F-4D38-8E7A-358FACAA4181}"/>
    <dgm:cxn modelId="{72E9627C-F3DA-4F1E-B00C-97FB3E80C552}" srcId="{0F2CFDAF-E3F2-4AB7-B394-9F0082AC1FA5}" destId="{FBE94C58-2F98-4AC1-9234-F5761E58A910}" srcOrd="2" destOrd="0" parTransId="{4C39570A-221B-46A5-8E8D-2F60D16A8F9F}" sibTransId="{551830B6-1C4D-42F6-9312-919A728B7304}"/>
    <dgm:cxn modelId="{03370287-7F92-4DAC-9C72-A2760F642877}" type="presOf" srcId="{592B3E51-C95D-4523-859E-02B4D7C2B321}" destId="{CFF4BCE0-B600-47ED-A3CA-09DEDA9B1BD0}" srcOrd="0" destOrd="0" presId="urn:microsoft.com/office/officeart/2005/8/layout/hierarchy3"/>
    <dgm:cxn modelId="{60C10D87-EC52-470A-8DD1-C82E052850C3}" srcId="{2188588C-6CD5-4DC0-B679-73CC6E6E19C3}" destId="{592B3E51-C95D-4523-859E-02B4D7C2B321}" srcOrd="1" destOrd="0" parTransId="{89603DB1-ECFE-41E6-B819-35AC8D1E92E4}" sibTransId="{109DACDE-838A-449A-B29F-176A4DD2DE56}"/>
    <dgm:cxn modelId="{BCEBD18B-9C48-47FE-BFFB-77C60FC171AF}" srcId="{8EB40F25-28E7-4F40-92F1-3857E43E9A48}" destId="{B910A6B9-13D0-478D-BF36-F0B52141A8BA}" srcOrd="0" destOrd="0" parTransId="{FC3E26A8-E382-4C1E-8249-6BC580F24244}" sibTransId="{85546BA3-3365-4551-9601-822BF4B4951E}"/>
    <dgm:cxn modelId="{C79EC38D-FEE6-40B2-9789-B5734F2B2C40}" type="presOf" srcId="{FBE94C58-2F98-4AC1-9234-F5761E58A910}" destId="{4F8F0896-93F0-499F-BC74-F4F9BA4B42F8}" srcOrd="0" destOrd="0" presId="urn:microsoft.com/office/officeart/2005/8/layout/hierarchy3"/>
    <dgm:cxn modelId="{F068C092-DB4E-41B4-99DA-647102BFC950}" srcId="{0F2CFDAF-E3F2-4AB7-B394-9F0082AC1FA5}" destId="{8EB40F25-28E7-4F40-92F1-3857E43E9A48}" srcOrd="3" destOrd="0" parTransId="{D36A869D-047A-48AF-A039-CAD8063DF5BC}" sibTransId="{036E8F7A-B6B0-4EFA-BC1D-1A1374A744F0}"/>
    <dgm:cxn modelId="{C602FFA6-D62E-4C4A-89E1-3C9A04E63112}" type="presOf" srcId="{25ACA35A-F1BB-4F34-A2F4-B0789F6235A8}" destId="{0BB23289-7BDC-472D-9520-FFEB0CF5ABE8}" srcOrd="0" destOrd="0" presId="urn:microsoft.com/office/officeart/2005/8/layout/hierarchy3"/>
    <dgm:cxn modelId="{0122A3A8-25A1-4EB2-802B-62171A34842F}" srcId="{8EB40F25-28E7-4F40-92F1-3857E43E9A48}" destId="{EA7DD871-A7DE-4529-99C2-56FF2D3F855F}" srcOrd="1" destOrd="0" parTransId="{7B538BAA-FFA1-4864-825A-B768C4ACEC12}" sibTransId="{59122C06-3292-4612-8C65-511332FB442F}"/>
    <dgm:cxn modelId="{9F472FAA-469F-4A4F-9C58-4A934B531ADE}" type="presOf" srcId="{CAB8CEC2-EDB8-4217-B2AC-F0EE30F898F5}" destId="{50C1297B-5069-4E99-AD82-1D01FFAE970A}" srcOrd="0" destOrd="0" presId="urn:microsoft.com/office/officeart/2005/8/layout/hierarchy3"/>
    <dgm:cxn modelId="{900A59AE-E409-4385-8223-86DF0A5DF5F4}" type="presOf" srcId="{1A614157-2753-4A34-92B3-68B5D1725B61}" destId="{2F1628B5-5546-4F6C-AE77-B183B17F719E}" srcOrd="0" destOrd="0" presId="urn:microsoft.com/office/officeart/2005/8/layout/hierarchy3"/>
    <dgm:cxn modelId="{184E90C5-BF75-4C60-AFAD-DAF8E4D6E247}" srcId="{8546E04A-D4AD-417B-904F-62A943A4A1A0}" destId="{46B62D19-50B1-4479-B6FD-0638D7E5A157}" srcOrd="1" destOrd="0" parTransId="{AA84FA00-D99A-4DCF-8EB3-6D27A800A51B}" sibTransId="{EFCDE837-455E-497F-AA70-AADB95D60F4E}"/>
    <dgm:cxn modelId="{EAF43CCC-D233-4941-9A49-57CB1D4B6F0A}" type="presOf" srcId="{15A664CE-8030-441C-BE84-D49536364F50}" destId="{8E2F0D48-62E6-4E8D-B1BE-216339EF3896}" srcOrd="0" destOrd="0" presId="urn:microsoft.com/office/officeart/2005/8/layout/hierarchy3"/>
    <dgm:cxn modelId="{EC0C26CD-C27A-49CE-A140-2A1D3D594F07}" type="presOf" srcId="{FF67CA15-DDF4-4730-B830-335923C43606}" destId="{88A3085F-FE46-4F78-AE1B-27D052CEA7C4}" srcOrd="0" destOrd="0" presId="urn:microsoft.com/office/officeart/2005/8/layout/hierarchy3"/>
    <dgm:cxn modelId="{BEC306D0-36B9-4BE5-82F1-E8F27EB1F027}" srcId="{FBE94C58-2F98-4AC1-9234-F5761E58A910}" destId="{4DDA34B6-426B-4D83-A7C6-D306672E8564}" srcOrd="0" destOrd="0" parTransId="{1A614157-2753-4A34-92B3-68B5D1725B61}" sibTransId="{78D5E127-7F50-4CF8-B28B-FF560B5D91D0}"/>
    <dgm:cxn modelId="{5A808AD0-7280-43F5-ADA0-00BCE141C9D6}" srcId="{2188588C-6CD5-4DC0-B679-73CC6E6E19C3}" destId="{294B3091-433B-4F0D-A6BA-5F35A34429CA}" srcOrd="2" destOrd="0" parTransId="{C6AF8B0E-86DA-40DB-9DB0-75493F517376}" sibTransId="{48D23322-B0E8-4C50-A444-1DE2B12B7F79}"/>
    <dgm:cxn modelId="{4FC6A6D1-02A1-4FCD-AAD2-D6851F7DCAAB}" type="presOf" srcId="{B910A6B9-13D0-478D-BF36-F0B52141A8BA}" destId="{4B4685D2-3E94-4884-A705-AA62BACBED45}" srcOrd="0" destOrd="0" presId="urn:microsoft.com/office/officeart/2005/8/layout/hierarchy3"/>
    <dgm:cxn modelId="{7979B3DE-2006-40EA-87F9-FDCA4FC957D9}" srcId="{2188588C-6CD5-4DC0-B679-73CC6E6E19C3}" destId="{92326E51-A9B1-494C-A2A6-CB3E05F9E4E0}" srcOrd="0" destOrd="0" parTransId="{25ACA35A-F1BB-4F34-A2F4-B0789F6235A8}" sibTransId="{183098F6-51F6-45A8-B5A5-D90EEEE7EA2F}"/>
    <dgm:cxn modelId="{D4FFB6E0-EB4B-48B2-A91A-FDACCA0F65F0}" srcId="{1F373431-831E-4583-B628-83CDCF9A6303}" destId="{60A37FCB-F051-4674-A51C-5928014FAD4B}" srcOrd="0" destOrd="0" parTransId="{3CD530F9-A736-40C9-8C41-6080A3488754}" sibTransId="{E8ABE1BA-534C-4A98-9D55-5CA5985D72C7}"/>
    <dgm:cxn modelId="{F1FD45EB-6F61-4779-BD11-0D6AEB030CF5}" type="presOf" srcId="{1F373431-831E-4583-B628-83CDCF9A6303}" destId="{7E39A21F-8329-40EE-8812-3282F53A0C9D}" srcOrd="1" destOrd="0" presId="urn:microsoft.com/office/officeart/2005/8/layout/hierarchy3"/>
    <dgm:cxn modelId="{6F0BD2ED-7C06-43FC-8E8F-9AB666D92807}" type="presOf" srcId="{8EB40F25-28E7-4F40-92F1-3857E43E9A48}" destId="{17A410E0-CEBE-4400-A128-21F2A70C02E1}" srcOrd="1" destOrd="0" presId="urn:microsoft.com/office/officeart/2005/8/layout/hierarchy3"/>
    <dgm:cxn modelId="{EC72C3F0-AA3E-48CF-A3F1-CADF6C3B7DAA}" type="presOf" srcId="{7AD09105-0922-4622-BECF-ACC080632262}" destId="{BCCF7FB8-6111-46B9-A5FD-75050E0B3E72}" srcOrd="0" destOrd="0" presId="urn:microsoft.com/office/officeart/2005/8/layout/hierarchy3"/>
    <dgm:cxn modelId="{9434AFFA-5262-46A9-B39F-1700AC2F260A}" srcId="{0F2CFDAF-E3F2-4AB7-B394-9F0082AC1FA5}" destId="{1F373431-831E-4583-B628-83CDCF9A6303}" srcOrd="0" destOrd="0" parTransId="{F7E7580A-8791-4EE0-8272-E385EF27652E}" sibTransId="{AEE95565-1215-4F91-AE14-BBA8F9CF5D8D}"/>
    <dgm:cxn modelId="{3FED646F-23FF-49C1-B939-61272D92E760}" type="presParOf" srcId="{6F833CA0-2710-40E8-B509-3139D840A820}" destId="{CFC290AC-B253-4768-9F97-5F96301803C7}" srcOrd="0" destOrd="0" presId="urn:microsoft.com/office/officeart/2005/8/layout/hierarchy3"/>
    <dgm:cxn modelId="{A9E16827-9A93-44AB-AA23-EC1B5D2E6C5B}" type="presParOf" srcId="{CFC290AC-B253-4768-9F97-5F96301803C7}" destId="{31BF1933-8352-4167-BCD1-E6D34D1D2B39}" srcOrd="0" destOrd="0" presId="urn:microsoft.com/office/officeart/2005/8/layout/hierarchy3"/>
    <dgm:cxn modelId="{EAA3220C-E766-439D-A371-323B0493725E}" type="presParOf" srcId="{31BF1933-8352-4167-BCD1-E6D34D1D2B39}" destId="{FB33EC7B-6C66-48B0-9313-20AB194E876E}" srcOrd="0" destOrd="0" presId="urn:microsoft.com/office/officeart/2005/8/layout/hierarchy3"/>
    <dgm:cxn modelId="{4899995C-E51A-41A2-BB9E-0B8E12C8E4B1}" type="presParOf" srcId="{31BF1933-8352-4167-BCD1-E6D34D1D2B39}" destId="{7E39A21F-8329-40EE-8812-3282F53A0C9D}" srcOrd="1" destOrd="0" presId="urn:microsoft.com/office/officeart/2005/8/layout/hierarchy3"/>
    <dgm:cxn modelId="{0BC92530-A583-4827-BB9A-7CDA64F09E5C}" type="presParOf" srcId="{CFC290AC-B253-4768-9F97-5F96301803C7}" destId="{28AAEF98-BE42-441C-BA29-86EC02C2BCC7}" srcOrd="1" destOrd="0" presId="urn:microsoft.com/office/officeart/2005/8/layout/hierarchy3"/>
    <dgm:cxn modelId="{28072BC1-5627-44DC-9F8F-FB10A2CB9A32}" type="presParOf" srcId="{28AAEF98-BE42-441C-BA29-86EC02C2BCC7}" destId="{A4EE97C2-AE49-4E36-B4FB-650C07DBEE7F}" srcOrd="0" destOrd="0" presId="urn:microsoft.com/office/officeart/2005/8/layout/hierarchy3"/>
    <dgm:cxn modelId="{52BB6380-8197-4379-955A-C171F3738E7F}" type="presParOf" srcId="{28AAEF98-BE42-441C-BA29-86EC02C2BCC7}" destId="{20C70308-050C-4DE3-8A3B-16E142E8FE41}" srcOrd="1" destOrd="0" presId="urn:microsoft.com/office/officeart/2005/8/layout/hierarchy3"/>
    <dgm:cxn modelId="{DE18368A-7D17-42EE-AFB5-174DB4B3CBE2}" type="presParOf" srcId="{28AAEF98-BE42-441C-BA29-86EC02C2BCC7}" destId="{BCCF7FB8-6111-46B9-A5FD-75050E0B3E72}" srcOrd="2" destOrd="0" presId="urn:microsoft.com/office/officeart/2005/8/layout/hierarchy3"/>
    <dgm:cxn modelId="{0758D1C0-0B0E-4D92-9386-E493B4F6A4B6}" type="presParOf" srcId="{28AAEF98-BE42-441C-BA29-86EC02C2BCC7}" destId="{0270416E-75D2-4774-8768-2C32AA8BC789}" srcOrd="3" destOrd="0" presId="urn:microsoft.com/office/officeart/2005/8/layout/hierarchy3"/>
    <dgm:cxn modelId="{F46218FE-8A89-4829-8282-05D09EE21123}" type="presParOf" srcId="{28AAEF98-BE42-441C-BA29-86EC02C2BCC7}" destId="{8E2F0D48-62E6-4E8D-B1BE-216339EF3896}" srcOrd="4" destOrd="0" presId="urn:microsoft.com/office/officeart/2005/8/layout/hierarchy3"/>
    <dgm:cxn modelId="{ED5C2853-BB04-4D8E-8159-A109835D128A}" type="presParOf" srcId="{28AAEF98-BE42-441C-BA29-86EC02C2BCC7}" destId="{5451A78B-C05D-4BF2-B9BF-64E7EE7606B8}" srcOrd="5" destOrd="0" presId="urn:microsoft.com/office/officeart/2005/8/layout/hierarchy3"/>
    <dgm:cxn modelId="{0B42DD24-1A31-461D-A101-1442195D2E5A}" type="presParOf" srcId="{6F833CA0-2710-40E8-B509-3139D840A820}" destId="{6697A102-933C-4B94-9571-B6588E0AA886}" srcOrd="1" destOrd="0" presId="urn:microsoft.com/office/officeart/2005/8/layout/hierarchy3"/>
    <dgm:cxn modelId="{36E619D1-D822-4C98-BFCD-A7F0DDEC7EC0}" type="presParOf" srcId="{6697A102-933C-4B94-9571-B6588E0AA886}" destId="{BB6384C6-A3C0-469D-B853-6BAF5D49B84A}" srcOrd="0" destOrd="0" presId="urn:microsoft.com/office/officeart/2005/8/layout/hierarchy3"/>
    <dgm:cxn modelId="{7ACA8690-6954-4C9D-8DC4-5EE11B363CD3}" type="presParOf" srcId="{BB6384C6-A3C0-469D-B853-6BAF5D49B84A}" destId="{3626136A-FE48-43B0-9AB4-976700B1371D}" srcOrd="0" destOrd="0" presId="urn:microsoft.com/office/officeart/2005/8/layout/hierarchy3"/>
    <dgm:cxn modelId="{96BD35A3-57F7-4D85-8F5A-3307624AD5DF}" type="presParOf" srcId="{BB6384C6-A3C0-469D-B853-6BAF5D49B84A}" destId="{44C685DB-ECF0-4365-8FBA-25A4CC5D7521}" srcOrd="1" destOrd="0" presId="urn:microsoft.com/office/officeart/2005/8/layout/hierarchy3"/>
    <dgm:cxn modelId="{9BA9DFD7-317D-4C03-94EE-644E655222FB}" type="presParOf" srcId="{6697A102-933C-4B94-9571-B6588E0AA886}" destId="{139B36EC-2B3C-43E8-9CEF-6CC716A6C2FA}" srcOrd="1" destOrd="0" presId="urn:microsoft.com/office/officeart/2005/8/layout/hierarchy3"/>
    <dgm:cxn modelId="{8161ED81-8551-4572-9031-F7430C04FDA1}" type="presParOf" srcId="{139B36EC-2B3C-43E8-9CEF-6CC716A6C2FA}" destId="{88A3085F-FE46-4F78-AE1B-27D052CEA7C4}" srcOrd="0" destOrd="0" presId="urn:microsoft.com/office/officeart/2005/8/layout/hierarchy3"/>
    <dgm:cxn modelId="{ECACEF79-F987-4231-857C-5797ADB9DB21}" type="presParOf" srcId="{139B36EC-2B3C-43E8-9CEF-6CC716A6C2FA}" destId="{599CB4B5-78B0-4E1A-BD14-DFED84925DF1}" srcOrd="1" destOrd="0" presId="urn:microsoft.com/office/officeart/2005/8/layout/hierarchy3"/>
    <dgm:cxn modelId="{E85CF250-D997-4D4A-A122-BC1EF2040D5C}" type="presParOf" srcId="{139B36EC-2B3C-43E8-9CEF-6CC716A6C2FA}" destId="{8601CDE5-AD93-430C-A57D-CF1AF6EA872C}" srcOrd="2" destOrd="0" presId="urn:microsoft.com/office/officeart/2005/8/layout/hierarchy3"/>
    <dgm:cxn modelId="{04E28CA8-B25E-4A4B-97B6-4A46306D0530}" type="presParOf" srcId="{139B36EC-2B3C-43E8-9CEF-6CC716A6C2FA}" destId="{3700A1EC-41FF-4F9C-B1B0-F28B1B3F5CE9}" srcOrd="3" destOrd="0" presId="urn:microsoft.com/office/officeart/2005/8/layout/hierarchy3"/>
    <dgm:cxn modelId="{C34DB021-F3E8-446A-A551-A7B3001516C1}" type="presParOf" srcId="{6F833CA0-2710-40E8-B509-3139D840A820}" destId="{169A781A-57A5-4CD0-8FB1-B94FF2F343EA}" srcOrd="2" destOrd="0" presId="urn:microsoft.com/office/officeart/2005/8/layout/hierarchy3"/>
    <dgm:cxn modelId="{E43A9D72-71A1-4C46-A08D-89F447A5310E}" type="presParOf" srcId="{169A781A-57A5-4CD0-8FB1-B94FF2F343EA}" destId="{A9F896D6-4AAD-44CF-BF8B-7A73A10F767F}" srcOrd="0" destOrd="0" presId="urn:microsoft.com/office/officeart/2005/8/layout/hierarchy3"/>
    <dgm:cxn modelId="{05994F5B-CE82-4B9B-BAE5-756D5AFDD2A4}" type="presParOf" srcId="{A9F896D6-4AAD-44CF-BF8B-7A73A10F767F}" destId="{4F8F0896-93F0-499F-BC74-F4F9BA4B42F8}" srcOrd="0" destOrd="0" presId="urn:microsoft.com/office/officeart/2005/8/layout/hierarchy3"/>
    <dgm:cxn modelId="{BB2B4118-2DD8-40C6-8A7F-112937FC3F6E}" type="presParOf" srcId="{A9F896D6-4AAD-44CF-BF8B-7A73A10F767F}" destId="{8E682687-9546-426D-B258-66B244F1A40C}" srcOrd="1" destOrd="0" presId="urn:microsoft.com/office/officeart/2005/8/layout/hierarchy3"/>
    <dgm:cxn modelId="{4CB6D797-2C36-4C88-A5EA-01A4303F657C}" type="presParOf" srcId="{169A781A-57A5-4CD0-8FB1-B94FF2F343EA}" destId="{F6C29902-6D11-4721-AF97-FE91A1C9A309}" srcOrd="1" destOrd="0" presId="urn:microsoft.com/office/officeart/2005/8/layout/hierarchy3"/>
    <dgm:cxn modelId="{48A5FD38-D969-4D0D-97F7-26EDDA89C8F4}" type="presParOf" srcId="{F6C29902-6D11-4721-AF97-FE91A1C9A309}" destId="{2F1628B5-5546-4F6C-AE77-B183B17F719E}" srcOrd="0" destOrd="0" presId="urn:microsoft.com/office/officeart/2005/8/layout/hierarchy3"/>
    <dgm:cxn modelId="{936DCEB4-A641-4A7C-AD03-634571CE5668}" type="presParOf" srcId="{F6C29902-6D11-4721-AF97-FE91A1C9A309}" destId="{54642192-4310-4BB2-AB71-69EDA616F320}" srcOrd="1" destOrd="0" presId="urn:microsoft.com/office/officeart/2005/8/layout/hierarchy3"/>
    <dgm:cxn modelId="{C69C3146-9951-46F4-BC57-F1580643DAE2}" type="presParOf" srcId="{F6C29902-6D11-4721-AF97-FE91A1C9A309}" destId="{5F508A4D-585D-4F73-A259-2488B377DF7B}" srcOrd="2" destOrd="0" presId="urn:microsoft.com/office/officeart/2005/8/layout/hierarchy3"/>
    <dgm:cxn modelId="{D3D084A5-543C-49A7-93D4-058254279DBF}" type="presParOf" srcId="{F6C29902-6D11-4721-AF97-FE91A1C9A309}" destId="{B32927BC-B8A3-49CF-9DA4-3F46FE1CAFC9}" srcOrd="3" destOrd="0" presId="urn:microsoft.com/office/officeart/2005/8/layout/hierarchy3"/>
    <dgm:cxn modelId="{55F8B65B-25A4-4516-A0CF-D9C339EB4E1C}" type="presParOf" srcId="{6F833CA0-2710-40E8-B509-3139D840A820}" destId="{006EE524-51AA-46F4-95B4-9929ED5786B3}" srcOrd="3" destOrd="0" presId="urn:microsoft.com/office/officeart/2005/8/layout/hierarchy3"/>
    <dgm:cxn modelId="{845C5426-BF2B-48A2-A6A3-B8F6A6080728}" type="presParOf" srcId="{006EE524-51AA-46F4-95B4-9929ED5786B3}" destId="{7ED0B4BF-EEB2-4CD5-85E9-06FD2D4F0B92}" srcOrd="0" destOrd="0" presId="urn:microsoft.com/office/officeart/2005/8/layout/hierarchy3"/>
    <dgm:cxn modelId="{EBE19500-CC09-4E9E-8E5D-F63FF6780C16}" type="presParOf" srcId="{7ED0B4BF-EEB2-4CD5-85E9-06FD2D4F0B92}" destId="{903A3A5D-A9E3-4096-B42B-468AF47AE04F}" srcOrd="0" destOrd="0" presId="urn:microsoft.com/office/officeart/2005/8/layout/hierarchy3"/>
    <dgm:cxn modelId="{F1443951-76AE-4DBC-BF93-CD69477CCDA0}" type="presParOf" srcId="{7ED0B4BF-EEB2-4CD5-85E9-06FD2D4F0B92}" destId="{17A410E0-CEBE-4400-A128-21F2A70C02E1}" srcOrd="1" destOrd="0" presId="urn:microsoft.com/office/officeart/2005/8/layout/hierarchy3"/>
    <dgm:cxn modelId="{2C380C04-FBD1-45FC-B11E-68000D30D199}" type="presParOf" srcId="{006EE524-51AA-46F4-95B4-9929ED5786B3}" destId="{37EB5CBF-CFE4-48F0-B8E3-96C5B6257A20}" srcOrd="1" destOrd="0" presId="urn:microsoft.com/office/officeart/2005/8/layout/hierarchy3"/>
    <dgm:cxn modelId="{75B62911-0525-458A-951A-792A7126D428}" type="presParOf" srcId="{37EB5CBF-CFE4-48F0-B8E3-96C5B6257A20}" destId="{5E6543F6-11A0-4AAB-8EAF-C1017D9E5212}" srcOrd="0" destOrd="0" presId="urn:microsoft.com/office/officeart/2005/8/layout/hierarchy3"/>
    <dgm:cxn modelId="{C265C142-7505-4D3A-AB8F-A0B96A0E1E58}" type="presParOf" srcId="{37EB5CBF-CFE4-48F0-B8E3-96C5B6257A20}" destId="{4B4685D2-3E94-4884-A705-AA62BACBED45}" srcOrd="1" destOrd="0" presId="urn:microsoft.com/office/officeart/2005/8/layout/hierarchy3"/>
    <dgm:cxn modelId="{1B1680B9-C80C-4FF7-9367-7BCE4D03F605}" type="presParOf" srcId="{37EB5CBF-CFE4-48F0-B8E3-96C5B6257A20}" destId="{8211744F-04F6-450B-90FF-6E0134CE8E17}" srcOrd="2" destOrd="0" presId="urn:microsoft.com/office/officeart/2005/8/layout/hierarchy3"/>
    <dgm:cxn modelId="{8A39B4A7-6D76-47F8-AC13-931FBEBF94A6}" type="presParOf" srcId="{37EB5CBF-CFE4-48F0-B8E3-96C5B6257A20}" destId="{3E4C3DEC-4BF4-41F0-9A6F-560C64B05AA4}" srcOrd="3" destOrd="0" presId="urn:microsoft.com/office/officeart/2005/8/layout/hierarchy3"/>
    <dgm:cxn modelId="{674018E7-E5A9-4C5C-90DF-D0456B89B09D}" type="presParOf" srcId="{37EB5CBF-CFE4-48F0-B8E3-96C5B6257A20}" destId="{50C1297B-5069-4E99-AD82-1D01FFAE970A}" srcOrd="4" destOrd="0" presId="urn:microsoft.com/office/officeart/2005/8/layout/hierarchy3"/>
    <dgm:cxn modelId="{9285D1D7-00A0-4634-BEFD-D3E95252B3D9}" type="presParOf" srcId="{37EB5CBF-CFE4-48F0-B8E3-96C5B6257A20}" destId="{FDE21439-8694-4498-8DE1-B4B0DDCDFE90}" srcOrd="5" destOrd="0" presId="urn:microsoft.com/office/officeart/2005/8/layout/hierarchy3"/>
    <dgm:cxn modelId="{F2E36122-9792-493E-AAC2-D8C08B774A5F}" type="presParOf" srcId="{6F833CA0-2710-40E8-B509-3139D840A820}" destId="{C64CB1D0-9179-4CF5-8C60-F493FB6D8107}" srcOrd="4" destOrd="0" presId="urn:microsoft.com/office/officeart/2005/8/layout/hierarchy3"/>
    <dgm:cxn modelId="{CC325E4E-8FBB-4BAC-8F34-58BE6CF54DBA}" type="presParOf" srcId="{C64CB1D0-9179-4CF5-8C60-F493FB6D8107}" destId="{314BF799-0448-4941-B2BF-1E31FB4AA2E9}" srcOrd="0" destOrd="0" presId="urn:microsoft.com/office/officeart/2005/8/layout/hierarchy3"/>
    <dgm:cxn modelId="{B3CC3EA0-49F3-46D3-B7A7-C5999AD444C6}" type="presParOf" srcId="{314BF799-0448-4941-B2BF-1E31FB4AA2E9}" destId="{2F651383-108B-4ADC-8B00-B1684855B982}" srcOrd="0" destOrd="0" presId="urn:microsoft.com/office/officeart/2005/8/layout/hierarchy3"/>
    <dgm:cxn modelId="{B96C978A-BAC0-42F5-9357-96E64A5618C5}" type="presParOf" srcId="{314BF799-0448-4941-B2BF-1E31FB4AA2E9}" destId="{44571490-100E-4F43-8838-0DD3F5B516C7}" srcOrd="1" destOrd="0" presId="urn:microsoft.com/office/officeart/2005/8/layout/hierarchy3"/>
    <dgm:cxn modelId="{B42E80B3-5DB4-4D43-B4A0-9593A7CA0B55}" type="presParOf" srcId="{C64CB1D0-9179-4CF5-8C60-F493FB6D8107}" destId="{E8A29245-3FDF-4BFE-AB59-77A6E358596C}" srcOrd="1" destOrd="0" presId="urn:microsoft.com/office/officeart/2005/8/layout/hierarchy3"/>
    <dgm:cxn modelId="{835E1304-1557-4633-8C4C-228A06512783}" type="presParOf" srcId="{E8A29245-3FDF-4BFE-AB59-77A6E358596C}" destId="{0BB23289-7BDC-472D-9520-FFEB0CF5ABE8}" srcOrd="0" destOrd="0" presId="urn:microsoft.com/office/officeart/2005/8/layout/hierarchy3"/>
    <dgm:cxn modelId="{349933B8-36FD-4228-978C-311F3DBE1A4E}" type="presParOf" srcId="{E8A29245-3FDF-4BFE-AB59-77A6E358596C}" destId="{3FB4372C-C3B3-47B5-9419-278D3B8B2E1D}" srcOrd="1" destOrd="0" presId="urn:microsoft.com/office/officeart/2005/8/layout/hierarchy3"/>
    <dgm:cxn modelId="{F64E9AED-FBE0-4AB6-A395-192E5FB311A4}" type="presParOf" srcId="{E8A29245-3FDF-4BFE-AB59-77A6E358596C}" destId="{87EF9939-C0F7-4A59-837A-F15C9A68FE1A}" srcOrd="2" destOrd="0" presId="urn:microsoft.com/office/officeart/2005/8/layout/hierarchy3"/>
    <dgm:cxn modelId="{D6AFB319-7209-4B4B-A957-AD56F013D082}" type="presParOf" srcId="{E8A29245-3FDF-4BFE-AB59-77A6E358596C}" destId="{CFF4BCE0-B600-47ED-A3CA-09DEDA9B1BD0}" srcOrd="3" destOrd="0" presId="urn:microsoft.com/office/officeart/2005/8/layout/hierarchy3"/>
    <dgm:cxn modelId="{7DC9DAB4-07F7-4D93-B5C8-0879CD38A7A8}" type="presParOf" srcId="{E8A29245-3FDF-4BFE-AB59-77A6E358596C}" destId="{DE8D1331-CEBE-4664-90F8-ADB8DD5A2808}" srcOrd="4" destOrd="0" presId="urn:microsoft.com/office/officeart/2005/8/layout/hierarchy3"/>
    <dgm:cxn modelId="{2CB5A343-F802-490B-BFD5-14C1E2723674}" type="presParOf" srcId="{E8A29245-3FDF-4BFE-AB59-77A6E358596C}" destId="{1352AD1F-42E3-4A8C-8C5E-B5DBCD23E2CB}"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C29B0F-FAF9-4EF3-8F0A-4A65EE8405E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3F41A17-E80C-4DB1-B4F6-D9B58C36C5C4}">
      <dgm:prSet/>
      <dgm:spPr/>
      <dgm:t>
        <a:bodyPr/>
        <a:lstStyle/>
        <a:p>
          <a:r>
            <a:rPr lang="en-US" b="1" dirty="0">
              <a:latin typeface="Aptos" panose="020B0004020202020204" pitchFamily="34" charset="0"/>
            </a:rPr>
            <a:t>Delivery of 11 UVAC networks across different subject and standard areas. </a:t>
          </a:r>
          <a:endParaRPr lang="en-US" dirty="0">
            <a:latin typeface="Aptos" panose="020B0004020202020204" pitchFamily="34" charset="0"/>
          </a:endParaRPr>
        </a:p>
      </dgm:t>
    </dgm:pt>
    <dgm:pt modelId="{58B8C581-B220-4674-B622-B63F75D6827A}" type="parTrans" cxnId="{2775AC39-4452-412F-9C14-D1407CC6F9B9}">
      <dgm:prSet/>
      <dgm:spPr/>
      <dgm:t>
        <a:bodyPr/>
        <a:lstStyle/>
        <a:p>
          <a:endParaRPr lang="en-US">
            <a:latin typeface="Aptos" panose="020B0004020202020204" pitchFamily="34" charset="0"/>
          </a:endParaRPr>
        </a:p>
      </dgm:t>
    </dgm:pt>
    <dgm:pt modelId="{AB3F06BC-BAB9-48FF-9CB0-EE539CD9413A}" type="sibTrans" cxnId="{2775AC39-4452-412F-9C14-D1407CC6F9B9}">
      <dgm:prSet/>
      <dgm:spPr/>
      <dgm:t>
        <a:bodyPr/>
        <a:lstStyle/>
        <a:p>
          <a:endParaRPr lang="en-US">
            <a:latin typeface="Aptos" panose="020B0004020202020204" pitchFamily="34" charset="0"/>
          </a:endParaRPr>
        </a:p>
      </dgm:t>
    </dgm:pt>
    <dgm:pt modelId="{538780A2-78F1-4728-9628-AD0667E430DF}">
      <dgm:prSet/>
      <dgm:spPr/>
      <dgm:t>
        <a:bodyPr/>
        <a:lstStyle/>
        <a:p>
          <a:r>
            <a:rPr lang="en-US" b="1" i="1">
              <a:latin typeface="Aptos" panose="020B0004020202020204" pitchFamily="34" charset="0"/>
            </a:rPr>
            <a:t>What do our networks do?</a:t>
          </a:r>
          <a:endParaRPr lang="en-US">
            <a:latin typeface="Aptos" panose="020B0004020202020204" pitchFamily="34" charset="0"/>
          </a:endParaRPr>
        </a:p>
      </dgm:t>
    </dgm:pt>
    <dgm:pt modelId="{1701A7E8-A886-4164-AEAA-3FB1EB418C01}" type="parTrans" cxnId="{0BA8F2E2-EE0A-4EE7-9E36-A2ED25F524CC}">
      <dgm:prSet/>
      <dgm:spPr/>
      <dgm:t>
        <a:bodyPr/>
        <a:lstStyle/>
        <a:p>
          <a:endParaRPr lang="en-US">
            <a:latin typeface="Aptos" panose="020B0004020202020204" pitchFamily="34" charset="0"/>
          </a:endParaRPr>
        </a:p>
      </dgm:t>
    </dgm:pt>
    <dgm:pt modelId="{BDFDD0C8-AC4C-4FCD-9798-8DCE5AF42B78}" type="sibTrans" cxnId="{0BA8F2E2-EE0A-4EE7-9E36-A2ED25F524CC}">
      <dgm:prSet/>
      <dgm:spPr/>
      <dgm:t>
        <a:bodyPr/>
        <a:lstStyle/>
        <a:p>
          <a:endParaRPr lang="en-US">
            <a:latin typeface="Aptos" panose="020B0004020202020204" pitchFamily="34" charset="0"/>
          </a:endParaRPr>
        </a:p>
      </dgm:t>
    </dgm:pt>
    <dgm:pt modelId="{55608F4B-F01C-4C65-BBCF-34B593996B37}">
      <dgm:prSet/>
      <dgm:spPr/>
      <dgm:t>
        <a:bodyPr/>
        <a:lstStyle/>
        <a:p>
          <a:r>
            <a:rPr lang="en-GB" b="1" i="0">
              <a:latin typeface="Aptos" panose="020B0004020202020204" pitchFamily="34" charset="0"/>
            </a:rPr>
            <a:t>Building national Knowledge Networks</a:t>
          </a:r>
          <a:r>
            <a:rPr lang="en-GB" b="0" i="0">
              <a:latin typeface="Aptos" panose="020B0004020202020204" pitchFamily="34" charset="0"/>
            </a:rPr>
            <a:t> that connect members across diverse institutions.</a:t>
          </a:r>
          <a:endParaRPr lang="en-US">
            <a:latin typeface="Aptos" panose="020B0004020202020204" pitchFamily="34" charset="0"/>
          </a:endParaRPr>
        </a:p>
      </dgm:t>
    </dgm:pt>
    <dgm:pt modelId="{78C827F6-4E12-43C8-A186-B24A81BD739B}" type="parTrans" cxnId="{49F17AA1-7635-4883-8159-EA5BDF855DB1}">
      <dgm:prSet/>
      <dgm:spPr/>
      <dgm:t>
        <a:bodyPr/>
        <a:lstStyle/>
        <a:p>
          <a:endParaRPr lang="en-US">
            <a:latin typeface="Aptos" panose="020B0004020202020204" pitchFamily="34" charset="0"/>
          </a:endParaRPr>
        </a:p>
      </dgm:t>
    </dgm:pt>
    <dgm:pt modelId="{C0F12076-44B5-4B9C-AECC-AE7185FDB6C9}" type="sibTrans" cxnId="{49F17AA1-7635-4883-8159-EA5BDF855DB1}">
      <dgm:prSet/>
      <dgm:spPr/>
      <dgm:t>
        <a:bodyPr/>
        <a:lstStyle/>
        <a:p>
          <a:endParaRPr lang="en-US">
            <a:latin typeface="Aptos" panose="020B0004020202020204" pitchFamily="34" charset="0"/>
          </a:endParaRPr>
        </a:p>
      </dgm:t>
    </dgm:pt>
    <dgm:pt modelId="{2CEE584F-2AB4-44D4-A13B-AD396B9C9F18}">
      <dgm:prSet/>
      <dgm:spPr/>
      <dgm:t>
        <a:bodyPr/>
        <a:lstStyle/>
        <a:p>
          <a:r>
            <a:rPr lang="en-GB" b="1" i="0">
              <a:latin typeface="Aptos" panose="020B0004020202020204" pitchFamily="34" charset="0"/>
            </a:rPr>
            <a:t>Regular meetings and events</a:t>
          </a:r>
          <a:r>
            <a:rPr lang="en-GB" b="0" i="0">
              <a:latin typeface="Aptos" panose="020B0004020202020204" pitchFamily="34" charset="0"/>
            </a:rPr>
            <a:t> focused on sector best practice, collaboration, and sharing resources.</a:t>
          </a:r>
          <a:endParaRPr lang="en-US">
            <a:latin typeface="Aptos" panose="020B0004020202020204" pitchFamily="34" charset="0"/>
          </a:endParaRPr>
        </a:p>
      </dgm:t>
    </dgm:pt>
    <dgm:pt modelId="{88649D3D-C479-4437-A612-04B2C1C4F726}" type="parTrans" cxnId="{8ADDB9EB-7FEE-4B26-8C01-D1CA07A03C0A}">
      <dgm:prSet/>
      <dgm:spPr/>
      <dgm:t>
        <a:bodyPr/>
        <a:lstStyle/>
        <a:p>
          <a:endParaRPr lang="en-US">
            <a:latin typeface="Aptos" panose="020B0004020202020204" pitchFamily="34" charset="0"/>
          </a:endParaRPr>
        </a:p>
      </dgm:t>
    </dgm:pt>
    <dgm:pt modelId="{5C346E2F-829F-4193-AD54-5663418AC9A6}" type="sibTrans" cxnId="{8ADDB9EB-7FEE-4B26-8C01-D1CA07A03C0A}">
      <dgm:prSet/>
      <dgm:spPr/>
      <dgm:t>
        <a:bodyPr/>
        <a:lstStyle/>
        <a:p>
          <a:endParaRPr lang="en-US">
            <a:latin typeface="Aptos" panose="020B0004020202020204" pitchFamily="34" charset="0"/>
          </a:endParaRPr>
        </a:p>
      </dgm:t>
    </dgm:pt>
    <dgm:pt modelId="{294D4A58-58C5-45C8-B461-76D6B0EB31D7}">
      <dgm:prSet/>
      <dgm:spPr/>
      <dgm:t>
        <a:bodyPr/>
        <a:lstStyle/>
        <a:p>
          <a:r>
            <a:rPr lang="en-GB" b="1" i="0">
              <a:latin typeface="Aptos" panose="020B0004020202020204" pitchFamily="34" charset="0"/>
            </a:rPr>
            <a:t>Encouraged participation</a:t>
          </a:r>
          <a:r>
            <a:rPr lang="en-GB" b="0" i="0">
              <a:latin typeface="Aptos" panose="020B0004020202020204" pitchFamily="34" charset="0"/>
            </a:rPr>
            <a:t> from a range of professional backgrounds—senior leaders, course managers, lecturers, quality managers, and more.</a:t>
          </a:r>
          <a:endParaRPr lang="en-US">
            <a:latin typeface="Aptos" panose="020B0004020202020204" pitchFamily="34" charset="0"/>
          </a:endParaRPr>
        </a:p>
      </dgm:t>
    </dgm:pt>
    <dgm:pt modelId="{01120935-D344-4A2C-BE17-D3C8921496E4}" type="parTrans" cxnId="{C192FD84-15E8-4D84-8EA8-71B8B216180A}">
      <dgm:prSet/>
      <dgm:spPr/>
      <dgm:t>
        <a:bodyPr/>
        <a:lstStyle/>
        <a:p>
          <a:endParaRPr lang="en-US">
            <a:latin typeface="Aptos" panose="020B0004020202020204" pitchFamily="34" charset="0"/>
          </a:endParaRPr>
        </a:p>
      </dgm:t>
    </dgm:pt>
    <dgm:pt modelId="{881052EC-781F-49B9-A099-54466D9E799C}" type="sibTrans" cxnId="{C192FD84-15E8-4D84-8EA8-71B8B216180A}">
      <dgm:prSet/>
      <dgm:spPr/>
      <dgm:t>
        <a:bodyPr/>
        <a:lstStyle/>
        <a:p>
          <a:endParaRPr lang="en-US">
            <a:latin typeface="Aptos" panose="020B0004020202020204" pitchFamily="34" charset="0"/>
          </a:endParaRPr>
        </a:p>
      </dgm:t>
    </dgm:pt>
    <dgm:pt modelId="{27BDB939-E5D4-0043-A7E6-90B68BBF5CE8}" type="pres">
      <dgm:prSet presAssocID="{F7C29B0F-FAF9-4EF3-8F0A-4A65EE8405E2}" presName="vert0" presStyleCnt="0">
        <dgm:presLayoutVars>
          <dgm:dir/>
          <dgm:animOne val="branch"/>
          <dgm:animLvl val="lvl"/>
        </dgm:presLayoutVars>
      </dgm:prSet>
      <dgm:spPr/>
    </dgm:pt>
    <dgm:pt modelId="{47E4647A-7BEC-5345-861D-292CBFC87CDF}" type="pres">
      <dgm:prSet presAssocID="{83F41A17-E80C-4DB1-B4F6-D9B58C36C5C4}" presName="thickLine" presStyleLbl="alignNode1" presStyleIdx="0" presStyleCnt="5"/>
      <dgm:spPr/>
    </dgm:pt>
    <dgm:pt modelId="{38C32A75-6282-EA43-AC3C-E052D9691D7C}" type="pres">
      <dgm:prSet presAssocID="{83F41A17-E80C-4DB1-B4F6-D9B58C36C5C4}" presName="horz1" presStyleCnt="0"/>
      <dgm:spPr/>
    </dgm:pt>
    <dgm:pt modelId="{241BD728-CAED-3347-A55A-AC414B145ED0}" type="pres">
      <dgm:prSet presAssocID="{83F41A17-E80C-4DB1-B4F6-D9B58C36C5C4}" presName="tx1" presStyleLbl="revTx" presStyleIdx="0" presStyleCnt="5"/>
      <dgm:spPr/>
    </dgm:pt>
    <dgm:pt modelId="{275D99C5-4BBF-9F4B-9FD5-59E5224E88E9}" type="pres">
      <dgm:prSet presAssocID="{83F41A17-E80C-4DB1-B4F6-D9B58C36C5C4}" presName="vert1" presStyleCnt="0"/>
      <dgm:spPr/>
    </dgm:pt>
    <dgm:pt modelId="{799B99ED-C7BC-844F-9619-F2B476784CB8}" type="pres">
      <dgm:prSet presAssocID="{538780A2-78F1-4728-9628-AD0667E430DF}" presName="thickLine" presStyleLbl="alignNode1" presStyleIdx="1" presStyleCnt="5"/>
      <dgm:spPr/>
    </dgm:pt>
    <dgm:pt modelId="{4C481803-3B9A-5743-B838-DFE83CF2EB56}" type="pres">
      <dgm:prSet presAssocID="{538780A2-78F1-4728-9628-AD0667E430DF}" presName="horz1" presStyleCnt="0"/>
      <dgm:spPr/>
    </dgm:pt>
    <dgm:pt modelId="{ADA565AA-9C61-2F4E-AD44-90B17EF8C724}" type="pres">
      <dgm:prSet presAssocID="{538780A2-78F1-4728-9628-AD0667E430DF}" presName="tx1" presStyleLbl="revTx" presStyleIdx="1" presStyleCnt="5"/>
      <dgm:spPr/>
    </dgm:pt>
    <dgm:pt modelId="{24270D2C-C8E8-3A49-9495-6382C1EF0CD7}" type="pres">
      <dgm:prSet presAssocID="{538780A2-78F1-4728-9628-AD0667E430DF}" presName="vert1" presStyleCnt="0"/>
      <dgm:spPr/>
    </dgm:pt>
    <dgm:pt modelId="{D314FFA4-45E7-3E4F-AED5-832EA2C5AF30}" type="pres">
      <dgm:prSet presAssocID="{55608F4B-F01C-4C65-BBCF-34B593996B37}" presName="thickLine" presStyleLbl="alignNode1" presStyleIdx="2" presStyleCnt="5"/>
      <dgm:spPr/>
    </dgm:pt>
    <dgm:pt modelId="{99666F07-C238-344E-9786-5FFF413D5233}" type="pres">
      <dgm:prSet presAssocID="{55608F4B-F01C-4C65-BBCF-34B593996B37}" presName="horz1" presStyleCnt="0"/>
      <dgm:spPr/>
    </dgm:pt>
    <dgm:pt modelId="{5CAB863D-6401-A44F-A76E-DE023E365C2C}" type="pres">
      <dgm:prSet presAssocID="{55608F4B-F01C-4C65-BBCF-34B593996B37}" presName="tx1" presStyleLbl="revTx" presStyleIdx="2" presStyleCnt="5"/>
      <dgm:spPr/>
    </dgm:pt>
    <dgm:pt modelId="{0B41E8BF-7BD1-E848-9048-92E94E7C55F8}" type="pres">
      <dgm:prSet presAssocID="{55608F4B-F01C-4C65-BBCF-34B593996B37}" presName="vert1" presStyleCnt="0"/>
      <dgm:spPr/>
    </dgm:pt>
    <dgm:pt modelId="{1F308475-2296-E44F-9489-D101B730D931}" type="pres">
      <dgm:prSet presAssocID="{2CEE584F-2AB4-44D4-A13B-AD396B9C9F18}" presName="thickLine" presStyleLbl="alignNode1" presStyleIdx="3" presStyleCnt="5"/>
      <dgm:spPr/>
    </dgm:pt>
    <dgm:pt modelId="{FC972C53-32B9-CA44-B1D5-3610268B1FE8}" type="pres">
      <dgm:prSet presAssocID="{2CEE584F-2AB4-44D4-A13B-AD396B9C9F18}" presName="horz1" presStyleCnt="0"/>
      <dgm:spPr/>
    </dgm:pt>
    <dgm:pt modelId="{2C93D224-DAAB-DE4F-A515-642BD569CBEC}" type="pres">
      <dgm:prSet presAssocID="{2CEE584F-2AB4-44D4-A13B-AD396B9C9F18}" presName="tx1" presStyleLbl="revTx" presStyleIdx="3" presStyleCnt="5"/>
      <dgm:spPr/>
    </dgm:pt>
    <dgm:pt modelId="{0A9B6DC8-580C-7E44-A148-8C056177F4C9}" type="pres">
      <dgm:prSet presAssocID="{2CEE584F-2AB4-44D4-A13B-AD396B9C9F18}" presName="vert1" presStyleCnt="0"/>
      <dgm:spPr/>
    </dgm:pt>
    <dgm:pt modelId="{D2991A1D-E7DC-E54B-AABA-1056E2C127C7}" type="pres">
      <dgm:prSet presAssocID="{294D4A58-58C5-45C8-B461-76D6B0EB31D7}" presName="thickLine" presStyleLbl="alignNode1" presStyleIdx="4" presStyleCnt="5"/>
      <dgm:spPr/>
    </dgm:pt>
    <dgm:pt modelId="{9EF96EE8-9767-C044-9D30-1EEE01C7CF3E}" type="pres">
      <dgm:prSet presAssocID="{294D4A58-58C5-45C8-B461-76D6B0EB31D7}" presName="horz1" presStyleCnt="0"/>
      <dgm:spPr/>
    </dgm:pt>
    <dgm:pt modelId="{E75C02C1-8B21-8043-AF3B-EC3353C38311}" type="pres">
      <dgm:prSet presAssocID="{294D4A58-58C5-45C8-B461-76D6B0EB31D7}" presName="tx1" presStyleLbl="revTx" presStyleIdx="4" presStyleCnt="5"/>
      <dgm:spPr/>
    </dgm:pt>
    <dgm:pt modelId="{4851D868-3953-5F4B-8614-F201F051216E}" type="pres">
      <dgm:prSet presAssocID="{294D4A58-58C5-45C8-B461-76D6B0EB31D7}" presName="vert1" presStyleCnt="0"/>
      <dgm:spPr/>
    </dgm:pt>
  </dgm:ptLst>
  <dgm:cxnLst>
    <dgm:cxn modelId="{1EA3C023-0E40-634E-BDA8-F7F31357F0B0}" type="presOf" srcId="{294D4A58-58C5-45C8-B461-76D6B0EB31D7}" destId="{E75C02C1-8B21-8043-AF3B-EC3353C38311}" srcOrd="0" destOrd="0" presId="urn:microsoft.com/office/officeart/2008/layout/LinedList"/>
    <dgm:cxn modelId="{2775AC39-4452-412F-9C14-D1407CC6F9B9}" srcId="{F7C29B0F-FAF9-4EF3-8F0A-4A65EE8405E2}" destId="{83F41A17-E80C-4DB1-B4F6-D9B58C36C5C4}" srcOrd="0" destOrd="0" parTransId="{58B8C581-B220-4674-B622-B63F75D6827A}" sibTransId="{AB3F06BC-BAB9-48FF-9CB0-EE539CD9413A}"/>
    <dgm:cxn modelId="{3A0ECD79-0519-8747-B3A2-41DA9E3FD3C6}" type="presOf" srcId="{2CEE584F-2AB4-44D4-A13B-AD396B9C9F18}" destId="{2C93D224-DAAB-DE4F-A515-642BD569CBEC}" srcOrd="0" destOrd="0" presId="urn:microsoft.com/office/officeart/2008/layout/LinedList"/>
    <dgm:cxn modelId="{3D33627C-6658-AE4E-9E8A-AC488E15F25F}" type="presOf" srcId="{83F41A17-E80C-4DB1-B4F6-D9B58C36C5C4}" destId="{241BD728-CAED-3347-A55A-AC414B145ED0}" srcOrd="0" destOrd="0" presId="urn:microsoft.com/office/officeart/2008/layout/LinedList"/>
    <dgm:cxn modelId="{657A1E82-9115-4C41-879F-003BD4477F95}" type="presOf" srcId="{55608F4B-F01C-4C65-BBCF-34B593996B37}" destId="{5CAB863D-6401-A44F-A76E-DE023E365C2C}" srcOrd="0" destOrd="0" presId="urn:microsoft.com/office/officeart/2008/layout/LinedList"/>
    <dgm:cxn modelId="{C192FD84-15E8-4D84-8EA8-71B8B216180A}" srcId="{F7C29B0F-FAF9-4EF3-8F0A-4A65EE8405E2}" destId="{294D4A58-58C5-45C8-B461-76D6B0EB31D7}" srcOrd="4" destOrd="0" parTransId="{01120935-D344-4A2C-BE17-D3C8921496E4}" sibTransId="{881052EC-781F-49B9-A099-54466D9E799C}"/>
    <dgm:cxn modelId="{49F17AA1-7635-4883-8159-EA5BDF855DB1}" srcId="{F7C29B0F-FAF9-4EF3-8F0A-4A65EE8405E2}" destId="{55608F4B-F01C-4C65-BBCF-34B593996B37}" srcOrd="2" destOrd="0" parTransId="{78C827F6-4E12-43C8-A186-B24A81BD739B}" sibTransId="{C0F12076-44B5-4B9C-AECC-AE7185FDB6C9}"/>
    <dgm:cxn modelId="{260CA4B8-DBDE-D441-9CAE-E557CDC51ED8}" type="presOf" srcId="{538780A2-78F1-4728-9628-AD0667E430DF}" destId="{ADA565AA-9C61-2F4E-AD44-90B17EF8C724}" srcOrd="0" destOrd="0" presId="urn:microsoft.com/office/officeart/2008/layout/LinedList"/>
    <dgm:cxn modelId="{0BA8F2E2-EE0A-4EE7-9E36-A2ED25F524CC}" srcId="{F7C29B0F-FAF9-4EF3-8F0A-4A65EE8405E2}" destId="{538780A2-78F1-4728-9628-AD0667E430DF}" srcOrd="1" destOrd="0" parTransId="{1701A7E8-A886-4164-AEAA-3FB1EB418C01}" sibTransId="{BDFDD0C8-AC4C-4FCD-9798-8DCE5AF42B78}"/>
    <dgm:cxn modelId="{8ADDB9EB-7FEE-4B26-8C01-D1CA07A03C0A}" srcId="{F7C29B0F-FAF9-4EF3-8F0A-4A65EE8405E2}" destId="{2CEE584F-2AB4-44D4-A13B-AD396B9C9F18}" srcOrd="3" destOrd="0" parTransId="{88649D3D-C479-4437-A612-04B2C1C4F726}" sibTransId="{5C346E2F-829F-4193-AD54-5663418AC9A6}"/>
    <dgm:cxn modelId="{FE89D0FD-2B05-D84B-BD1A-F710B16BBABF}" type="presOf" srcId="{F7C29B0F-FAF9-4EF3-8F0A-4A65EE8405E2}" destId="{27BDB939-E5D4-0043-A7E6-90B68BBF5CE8}" srcOrd="0" destOrd="0" presId="urn:microsoft.com/office/officeart/2008/layout/LinedList"/>
    <dgm:cxn modelId="{8AD37D0D-4DEE-1148-A3B5-F12435851CFE}" type="presParOf" srcId="{27BDB939-E5D4-0043-A7E6-90B68BBF5CE8}" destId="{47E4647A-7BEC-5345-861D-292CBFC87CDF}" srcOrd="0" destOrd="0" presId="urn:microsoft.com/office/officeart/2008/layout/LinedList"/>
    <dgm:cxn modelId="{744D3385-F671-1C42-B391-E905E4DEA9FD}" type="presParOf" srcId="{27BDB939-E5D4-0043-A7E6-90B68BBF5CE8}" destId="{38C32A75-6282-EA43-AC3C-E052D9691D7C}" srcOrd="1" destOrd="0" presId="urn:microsoft.com/office/officeart/2008/layout/LinedList"/>
    <dgm:cxn modelId="{079DD6AB-4551-AD46-9910-4D95376F1D2E}" type="presParOf" srcId="{38C32A75-6282-EA43-AC3C-E052D9691D7C}" destId="{241BD728-CAED-3347-A55A-AC414B145ED0}" srcOrd="0" destOrd="0" presId="urn:microsoft.com/office/officeart/2008/layout/LinedList"/>
    <dgm:cxn modelId="{2FB355A4-83F8-CD4D-A8FC-E1D3D208FAAC}" type="presParOf" srcId="{38C32A75-6282-EA43-AC3C-E052D9691D7C}" destId="{275D99C5-4BBF-9F4B-9FD5-59E5224E88E9}" srcOrd="1" destOrd="0" presId="urn:microsoft.com/office/officeart/2008/layout/LinedList"/>
    <dgm:cxn modelId="{04477DE9-F1E9-C440-9E55-055E00007C97}" type="presParOf" srcId="{27BDB939-E5D4-0043-A7E6-90B68BBF5CE8}" destId="{799B99ED-C7BC-844F-9619-F2B476784CB8}" srcOrd="2" destOrd="0" presId="urn:microsoft.com/office/officeart/2008/layout/LinedList"/>
    <dgm:cxn modelId="{6495C449-21A3-4E4A-9834-454270B78095}" type="presParOf" srcId="{27BDB939-E5D4-0043-A7E6-90B68BBF5CE8}" destId="{4C481803-3B9A-5743-B838-DFE83CF2EB56}" srcOrd="3" destOrd="0" presId="urn:microsoft.com/office/officeart/2008/layout/LinedList"/>
    <dgm:cxn modelId="{6039A7F1-91BB-CC47-B8F0-F450459DC590}" type="presParOf" srcId="{4C481803-3B9A-5743-B838-DFE83CF2EB56}" destId="{ADA565AA-9C61-2F4E-AD44-90B17EF8C724}" srcOrd="0" destOrd="0" presId="urn:microsoft.com/office/officeart/2008/layout/LinedList"/>
    <dgm:cxn modelId="{11331BEB-C63F-0F42-9B4C-FE8FEBC10E4B}" type="presParOf" srcId="{4C481803-3B9A-5743-B838-DFE83CF2EB56}" destId="{24270D2C-C8E8-3A49-9495-6382C1EF0CD7}" srcOrd="1" destOrd="0" presId="urn:microsoft.com/office/officeart/2008/layout/LinedList"/>
    <dgm:cxn modelId="{0EB4945D-4AF0-3B4A-80EA-FC64718DFA8E}" type="presParOf" srcId="{27BDB939-E5D4-0043-A7E6-90B68BBF5CE8}" destId="{D314FFA4-45E7-3E4F-AED5-832EA2C5AF30}" srcOrd="4" destOrd="0" presId="urn:microsoft.com/office/officeart/2008/layout/LinedList"/>
    <dgm:cxn modelId="{6EE73858-7500-EF4B-BCBE-63D1B812E26E}" type="presParOf" srcId="{27BDB939-E5D4-0043-A7E6-90B68BBF5CE8}" destId="{99666F07-C238-344E-9786-5FFF413D5233}" srcOrd="5" destOrd="0" presId="urn:microsoft.com/office/officeart/2008/layout/LinedList"/>
    <dgm:cxn modelId="{CE78B9CC-49CA-7941-9F79-EC45A5B324EE}" type="presParOf" srcId="{99666F07-C238-344E-9786-5FFF413D5233}" destId="{5CAB863D-6401-A44F-A76E-DE023E365C2C}" srcOrd="0" destOrd="0" presId="urn:microsoft.com/office/officeart/2008/layout/LinedList"/>
    <dgm:cxn modelId="{B62AD26B-7216-8E4E-A470-4900B6B04FCE}" type="presParOf" srcId="{99666F07-C238-344E-9786-5FFF413D5233}" destId="{0B41E8BF-7BD1-E848-9048-92E94E7C55F8}" srcOrd="1" destOrd="0" presId="urn:microsoft.com/office/officeart/2008/layout/LinedList"/>
    <dgm:cxn modelId="{FB0C5AE1-4E61-0F48-90DD-8F87A125556D}" type="presParOf" srcId="{27BDB939-E5D4-0043-A7E6-90B68BBF5CE8}" destId="{1F308475-2296-E44F-9489-D101B730D931}" srcOrd="6" destOrd="0" presId="urn:microsoft.com/office/officeart/2008/layout/LinedList"/>
    <dgm:cxn modelId="{A422B697-1195-8D44-86FC-E20434E78BD5}" type="presParOf" srcId="{27BDB939-E5D4-0043-A7E6-90B68BBF5CE8}" destId="{FC972C53-32B9-CA44-B1D5-3610268B1FE8}" srcOrd="7" destOrd="0" presId="urn:microsoft.com/office/officeart/2008/layout/LinedList"/>
    <dgm:cxn modelId="{3F1C85CB-9DF2-FE4F-AEDE-7B593AB42159}" type="presParOf" srcId="{FC972C53-32B9-CA44-B1D5-3610268B1FE8}" destId="{2C93D224-DAAB-DE4F-A515-642BD569CBEC}" srcOrd="0" destOrd="0" presId="urn:microsoft.com/office/officeart/2008/layout/LinedList"/>
    <dgm:cxn modelId="{EE3D82C1-99ED-3E4F-9B5D-10DE3D9E4BC9}" type="presParOf" srcId="{FC972C53-32B9-CA44-B1D5-3610268B1FE8}" destId="{0A9B6DC8-580C-7E44-A148-8C056177F4C9}" srcOrd="1" destOrd="0" presId="urn:microsoft.com/office/officeart/2008/layout/LinedList"/>
    <dgm:cxn modelId="{921B9B70-152C-E44E-8014-DB60FA68D032}" type="presParOf" srcId="{27BDB939-E5D4-0043-A7E6-90B68BBF5CE8}" destId="{D2991A1D-E7DC-E54B-AABA-1056E2C127C7}" srcOrd="8" destOrd="0" presId="urn:microsoft.com/office/officeart/2008/layout/LinedList"/>
    <dgm:cxn modelId="{B11CEA77-7269-7D4F-8567-CBFDFF36BFAD}" type="presParOf" srcId="{27BDB939-E5D4-0043-A7E6-90B68BBF5CE8}" destId="{9EF96EE8-9767-C044-9D30-1EEE01C7CF3E}" srcOrd="9" destOrd="0" presId="urn:microsoft.com/office/officeart/2008/layout/LinedList"/>
    <dgm:cxn modelId="{5AB681AB-DB08-C94C-A454-EF712C917000}" type="presParOf" srcId="{9EF96EE8-9767-C044-9D30-1EEE01C7CF3E}" destId="{E75C02C1-8B21-8043-AF3B-EC3353C38311}" srcOrd="0" destOrd="0" presId="urn:microsoft.com/office/officeart/2008/layout/LinedList"/>
    <dgm:cxn modelId="{1AC04FBB-A511-D944-B8CB-2B1B7869DFAE}" type="presParOf" srcId="{9EF96EE8-9767-C044-9D30-1EEE01C7CF3E}" destId="{4851D868-3953-5F4B-8614-F201F05121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DB5872-AC9F-4B0D-B5FE-4F273781894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7C110C6-C903-48E3-B46C-8E60A57CD25D}">
      <dgm:prSet/>
      <dgm:spPr/>
      <dgm:t>
        <a:bodyPr/>
        <a:lstStyle/>
        <a:p>
          <a:pPr>
            <a:lnSpc>
              <a:spcPct val="100000"/>
            </a:lnSpc>
          </a:pPr>
          <a:r>
            <a:rPr lang="en-GB" b="1" i="0" dirty="0">
              <a:latin typeface="Aptos" panose="020B0004020202020204" pitchFamily="34" charset="0"/>
            </a:rPr>
            <a:t>High Satisfaction</a:t>
          </a:r>
          <a:r>
            <a:rPr lang="en-GB" b="0" i="0" dirty="0">
              <a:latin typeface="Aptos" panose="020B0004020202020204" pitchFamily="34" charset="0"/>
            </a:rPr>
            <a:t>: The vast majority of respondents are satisfied or very satisfied with the networks, with over two-thirds saying they would recommend them to colleagues.</a:t>
          </a:r>
          <a:endParaRPr lang="en-US" dirty="0">
            <a:latin typeface="Aptos" panose="020B0004020202020204" pitchFamily="34" charset="0"/>
          </a:endParaRPr>
        </a:p>
      </dgm:t>
    </dgm:pt>
    <dgm:pt modelId="{631C7E7F-3CB7-4795-9C04-287FFEDAD290}" type="parTrans" cxnId="{9DCA0249-1188-4638-B11E-D8119F13D6F2}">
      <dgm:prSet/>
      <dgm:spPr/>
      <dgm:t>
        <a:bodyPr/>
        <a:lstStyle/>
        <a:p>
          <a:endParaRPr lang="en-US"/>
        </a:p>
      </dgm:t>
    </dgm:pt>
    <dgm:pt modelId="{8F003A86-FC7B-4758-8C48-523F5F084AEA}" type="sibTrans" cxnId="{9DCA0249-1188-4638-B11E-D8119F13D6F2}">
      <dgm:prSet/>
      <dgm:spPr/>
      <dgm:t>
        <a:bodyPr/>
        <a:lstStyle/>
        <a:p>
          <a:pPr>
            <a:lnSpc>
              <a:spcPct val="100000"/>
            </a:lnSpc>
          </a:pPr>
          <a:endParaRPr lang="en-US"/>
        </a:p>
      </dgm:t>
    </dgm:pt>
    <dgm:pt modelId="{86DC662F-1E83-4B36-AA19-15D41B32C47D}">
      <dgm:prSet/>
      <dgm:spPr/>
      <dgm:t>
        <a:bodyPr/>
        <a:lstStyle/>
        <a:p>
          <a:pPr>
            <a:lnSpc>
              <a:spcPct val="100000"/>
            </a:lnSpc>
          </a:pPr>
          <a:r>
            <a:rPr lang="en-GB" b="1" i="0" dirty="0">
              <a:latin typeface="Aptos" panose="020B0004020202020204" pitchFamily="34" charset="0"/>
            </a:rPr>
            <a:t>Collaboration &amp; Networking</a:t>
          </a:r>
          <a:r>
            <a:rPr lang="en-GB" b="0" i="0" dirty="0">
              <a:latin typeface="Aptos" panose="020B0004020202020204" pitchFamily="34" charset="0"/>
            </a:rPr>
            <a:t>: Members value the opportunity to learn from sector peers, share best practices, and collaborate on real sector challenges.</a:t>
          </a:r>
          <a:endParaRPr lang="en-US" dirty="0">
            <a:latin typeface="Aptos" panose="020B0004020202020204" pitchFamily="34" charset="0"/>
          </a:endParaRPr>
        </a:p>
      </dgm:t>
    </dgm:pt>
    <dgm:pt modelId="{36ABF91A-17CF-4282-AFC1-611094569220}" type="parTrans" cxnId="{4ACC8A10-7F7F-4D22-A058-7ACB7F158D9A}">
      <dgm:prSet/>
      <dgm:spPr/>
      <dgm:t>
        <a:bodyPr/>
        <a:lstStyle/>
        <a:p>
          <a:endParaRPr lang="en-US"/>
        </a:p>
      </dgm:t>
    </dgm:pt>
    <dgm:pt modelId="{5276BA99-0333-4A14-A923-95F4C29F8A64}" type="sibTrans" cxnId="{4ACC8A10-7F7F-4D22-A058-7ACB7F158D9A}">
      <dgm:prSet/>
      <dgm:spPr/>
      <dgm:t>
        <a:bodyPr/>
        <a:lstStyle/>
        <a:p>
          <a:pPr>
            <a:lnSpc>
              <a:spcPct val="100000"/>
            </a:lnSpc>
          </a:pPr>
          <a:endParaRPr lang="en-US"/>
        </a:p>
      </dgm:t>
    </dgm:pt>
    <dgm:pt modelId="{D20F7131-30DA-42F5-81D2-6A2055E54B2D}">
      <dgm:prSet/>
      <dgm:spPr/>
      <dgm:t>
        <a:bodyPr/>
        <a:lstStyle/>
        <a:p>
          <a:pPr>
            <a:lnSpc>
              <a:spcPct val="100000"/>
            </a:lnSpc>
          </a:pPr>
          <a:r>
            <a:rPr lang="en-GB" b="1" i="0" dirty="0">
              <a:latin typeface="Aptos" panose="020B0004020202020204" pitchFamily="34" charset="0"/>
            </a:rPr>
            <a:t>Supportive Community</a:t>
          </a:r>
          <a:r>
            <a:rPr lang="en-GB" b="0" i="0" dirty="0">
              <a:latin typeface="Aptos" panose="020B0004020202020204" pitchFamily="34" charset="0"/>
            </a:rPr>
            <a:t>: The networks foster an inclusive, open, and supportive environment, reducing isolation and strengthening professional ties.</a:t>
          </a:r>
          <a:endParaRPr lang="en-US" dirty="0">
            <a:latin typeface="Aptos" panose="020B0004020202020204" pitchFamily="34" charset="0"/>
          </a:endParaRPr>
        </a:p>
      </dgm:t>
    </dgm:pt>
    <dgm:pt modelId="{00FA0FDC-12A6-46DB-A097-AB051F283A10}" type="parTrans" cxnId="{B38705CB-B858-4B77-B32C-9A6EF1CD646B}">
      <dgm:prSet/>
      <dgm:spPr/>
      <dgm:t>
        <a:bodyPr/>
        <a:lstStyle/>
        <a:p>
          <a:endParaRPr lang="en-US"/>
        </a:p>
      </dgm:t>
    </dgm:pt>
    <dgm:pt modelId="{E13E98B3-A42F-4352-B8E8-8768354FDCAB}" type="sibTrans" cxnId="{B38705CB-B858-4B77-B32C-9A6EF1CD646B}">
      <dgm:prSet/>
      <dgm:spPr/>
      <dgm:t>
        <a:bodyPr/>
        <a:lstStyle/>
        <a:p>
          <a:pPr>
            <a:lnSpc>
              <a:spcPct val="100000"/>
            </a:lnSpc>
          </a:pPr>
          <a:endParaRPr lang="en-US"/>
        </a:p>
      </dgm:t>
    </dgm:pt>
    <dgm:pt modelId="{AC8B6415-F248-4111-B889-D2967BC2A82A}">
      <dgm:prSet/>
      <dgm:spPr/>
      <dgm:t>
        <a:bodyPr/>
        <a:lstStyle/>
        <a:p>
          <a:pPr>
            <a:lnSpc>
              <a:spcPct val="100000"/>
            </a:lnSpc>
          </a:pPr>
          <a:r>
            <a:rPr lang="en-GB" b="1" i="0" dirty="0">
              <a:latin typeface="Aptos" panose="020B0004020202020204" pitchFamily="34" charset="0"/>
            </a:rPr>
            <a:t>Quality Inputs</a:t>
          </a:r>
          <a:r>
            <a:rPr lang="en-GB" b="0" i="0" dirty="0">
              <a:latin typeface="Aptos" panose="020B0004020202020204" pitchFamily="34" charset="0"/>
            </a:rPr>
            <a:t>: High-quality external speakers, up-to-date policy briefings, and national networking—especially smaller, focused breakout groups—are all seen as strengths.</a:t>
          </a:r>
          <a:endParaRPr lang="en-US" dirty="0">
            <a:latin typeface="Aptos" panose="020B0004020202020204" pitchFamily="34" charset="0"/>
          </a:endParaRPr>
        </a:p>
      </dgm:t>
    </dgm:pt>
    <dgm:pt modelId="{F62EE268-D230-4ECE-A7FF-9D15FBCA42A5}" type="parTrans" cxnId="{8163BE9C-6985-4CBF-B319-B01E5656205D}">
      <dgm:prSet/>
      <dgm:spPr/>
      <dgm:t>
        <a:bodyPr/>
        <a:lstStyle/>
        <a:p>
          <a:endParaRPr lang="en-US"/>
        </a:p>
      </dgm:t>
    </dgm:pt>
    <dgm:pt modelId="{22D3A737-D0CC-4389-816E-49A958B056BA}" type="sibTrans" cxnId="{8163BE9C-6985-4CBF-B319-B01E5656205D}">
      <dgm:prSet/>
      <dgm:spPr/>
      <dgm:t>
        <a:bodyPr/>
        <a:lstStyle/>
        <a:p>
          <a:endParaRPr lang="en-US"/>
        </a:p>
      </dgm:t>
    </dgm:pt>
    <dgm:pt modelId="{BC233EE1-121F-4332-8BA4-7169718F3A2D}" type="pres">
      <dgm:prSet presAssocID="{FDDB5872-AC9F-4B0D-B5FE-4F2737818949}" presName="root" presStyleCnt="0">
        <dgm:presLayoutVars>
          <dgm:dir/>
          <dgm:resizeHandles val="exact"/>
        </dgm:presLayoutVars>
      </dgm:prSet>
      <dgm:spPr/>
    </dgm:pt>
    <dgm:pt modelId="{F2808C0C-6C19-4B5A-BE49-25B92DF4D6A7}" type="pres">
      <dgm:prSet presAssocID="{47C110C6-C903-48E3-B46C-8E60A57CD25D}" presName="compNode" presStyleCnt="0"/>
      <dgm:spPr/>
    </dgm:pt>
    <dgm:pt modelId="{10EF5047-69A6-4F62-B84F-0DA92CF9DB86}" type="pres">
      <dgm:prSet presAssocID="{47C110C6-C903-48E3-B46C-8E60A57CD25D}" presName="bgRect" presStyleLbl="bgShp" presStyleIdx="0" presStyleCnt="4"/>
      <dgm:spPr/>
    </dgm:pt>
    <dgm:pt modelId="{CCE426FE-FF0D-4F20-B0AA-8C0342F1BD6E}" type="pres">
      <dgm:prSet presAssocID="{47C110C6-C903-48E3-B46C-8E60A57CD2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04BD41AF-F628-4720-91A0-B3FF4AFDE22E}" type="pres">
      <dgm:prSet presAssocID="{47C110C6-C903-48E3-B46C-8E60A57CD25D}" presName="spaceRect" presStyleCnt="0"/>
      <dgm:spPr/>
    </dgm:pt>
    <dgm:pt modelId="{DEBED3CE-C5B8-4A57-9EB0-B7F083A44D15}" type="pres">
      <dgm:prSet presAssocID="{47C110C6-C903-48E3-B46C-8E60A57CD25D}" presName="parTx" presStyleLbl="revTx" presStyleIdx="0" presStyleCnt="4">
        <dgm:presLayoutVars>
          <dgm:chMax val="0"/>
          <dgm:chPref val="0"/>
        </dgm:presLayoutVars>
      </dgm:prSet>
      <dgm:spPr/>
    </dgm:pt>
    <dgm:pt modelId="{11BDF119-F227-4772-865C-CE325BAA0194}" type="pres">
      <dgm:prSet presAssocID="{8F003A86-FC7B-4758-8C48-523F5F084AEA}" presName="sibTrans" presStyleCnt="0"/>
      <dgm:spPr/>
    </dgm:pt>
    <dgm:pt modelId="{3D74F085-09EC-4AEA-8448-C74695B239D9}" type="pres">
      <dgm:prSet presAssocID="{86DC662F-1E83-4B36-AA19-15D41B32C47D}" presName="compNode" presStyleCnt="0"/>
      <dgm:spPr/>
    </dgm:pt>
    <dgm:pt modelId="{45EFCEC2-CC40-4BF2-B7DA-EE16BC274473}" type="pres">
      <dgm:prSet presAssocID="{86DC662F-1E83-4B36-AA19-15D41B32C47D}" presName="bgRect" presStyleLbl="bgShp" presStyleIdx="1" presStyleCnt="4"/>
      <dgm:spPr/>
    </dgm:pt>
    <dgm:pt modelId="{F0340050-E4CD-4E78-9A36-B010DB281D8A}" type="pres">
      <dgm:prSet presAssocID="{86DC662F-1E83-4B36-AA19-15D41B32C4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ers"/>
        </a:ext>
      </dgm:extLst>
    </dgm:pt>
    <dgm:pt modelId="{3A1971FB-5786-4320-85F8-8C648A5059CD}" type="pres">
      <dgm:prSet presAssocID="{86DC662F-1E83-4B36-AA19-15D41B32C47D}" presName="spaceRect" presStyleCnt="0"/>
      <dgm:spPr/>
    </dgm:pt>
    <dgm:pt modelId="{02CF2F5C-825C-4F67-B1F5-939B369E7753}" type="pres">
      <dgm:prSet presAssocID="{86DC662F-1E83-4B36-AA19-15D41B32C47D}" presName="parTx" presStyleLbl="revTx" presStyleIdx="1" presStyleCnt="4">
        <dgm:presLayoutVars>
          <dgm:chMax val="0"/>
          <dgm:chPref val="0"/>
        </dgm:presLayoutVars>
      </dgm:prSet>
      <dgm:spPr/>
    </dgm:pt>
    <dgm:pt modelId="{5807DD93-00BF-4DBB-BB79-0C690740245E}" type="pres">
      <dgm:prSet presAssocID="{5276BA99-0333-4A14-A923-95F4C29F8A64}" presName="sibTrans" presStyleCnt="0"/>
      <dgm:spPr/>
    </dgm:pt>
    <dgm:pt modelId="{446F06E9-AECD-45C9-BB43-2ECB1A9DCCBF}" type="pres">
      <dgm:prSet presAssocID="{D20F7131-30DA-42F5-81D2-6A2055E54B2D}" presName="compNode" presStyleCnt="0"/>
      <dgm:spPr/>
    </dgm:pt>
    <dgm:pt modelId="{E989C063-8DDC-42A1-95A3-4B574ACB5E1D}" type="pres">
      <dgm:prSet presAssocID="{D20F7131-30DA-42F5-81D2-6A2055E54B2D}" presName="bgRect" presStyleLbl="bgShp" presStyleIdx="2" presStyleCnt="4"/>
      <dgm:spPr/>
    </dgm:pt>
    <dgm:pt modelId="{72CBB937-A98F-42FA-B317-FF6956611BF5}" type="pres">
      <dgm:prSet presAssocID="{D20F7131-30DA-42F5-81D2-6A2055E54B2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ocial Network"/>
        </a:ext>
      </dgm:extLst>
    </dgm:pt>
    <dgm:pt modelId="{8010424A-34E6-44B0-A37C-4F6D550BB87C}" type="pres">
      <dgm:prSet presAssocID="{D20F7131-30DA-42F5-81D2-6A2055E54B2D}" presName="spaceRect" presStyleCnt="0"/>
      <dgm:spPr/>
    </dgm:pt>
    <dgm:pt modelId="{99FF3140-214A-4D1A-A228-847910A5511B}" type="pres">
      <dgm:prSet presAssocID="{D20F7131-30DA-42F5-81D2-6A2055E54B2D}" presName="parTx" presStyleLbl="revTx" presStyleIdx="2" presStyleCnt="4">
        <dgm:presLayoutVars>
          <dgm:chMax val="0"/>
          <dgm:chPref val="0"/>
        </dgm:presLayoutVars>
      </dgm:prSet>
      <dgm:spPr/>
    </dgm:pt>
    <dgm:pt modelId="{D3CA5C17-0434-4D15-AA85-BD8B88C7C7B1}" type="pres">
      <dgm:prSet presAssocID="{E13E98B3-A42F-4352-B8E8-8768354FDCAB}" presName="sibTrans" presStyleCnt="0"/>
      <dgm:spPr/>
    </dgm:pt>
    <dgm:pt modelId="{356AC484-FF3D-4707-9B28-4431153F541E}" type="pres">
      <dgm:prSet presAssocID="{AC8B6415-F248-4111-B889-D2967BC2A82A}" presName="compNode" presStyleCnt="0"/>
      <dgm:spPr/>
    </dgm:pt>
    <dgm:pt modelId="{92728620-B333-4BD2-9D9A-B78D222C7A86}" type="pres">
      <dgm:prSet presAssocID="{AC8B6415-F248-4111-B889-D2967BC2A82A}" presName="bgRect" presStyleLbl="bgShp" presStyleIdx="3" presStyleCnt="4"/>
      <dgm:spPr/>
    </dgm:pt>
    <dgm:pt modelId="{A3F7E55F-CFA6-47EB-8B59-41925E44B8F2}" type="pres">
      <dgm:prSet presAssocID="{AC8B6415-F248-4111-B889-D2967BC2A82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peakers"/>
        </a:ext>
      </dgm:extLst>
    </dgm:pt>
    <dgm:pt modelId="{52BACC16-22C6-41D6-9C4E-1FE410BB9C03}" type="pres">
      <dgm:prSet presAssocID="{AC8B6415-F248-4111-B889-D2967BC2A82A}" presName="spaceRect" presStyleCnt="0"/>
      <dgm:spPr/>
    </dgm:pt>
    <dgm:pt modelId="{CBAC9991-0D92-4D6D-86FA-E620733C4783}" type="pres">
      <dgm:prSet presAssocID="{AC8B6415-F248-4111-B889-D2967BC2A82A}" presName="parTx" presStyleLbl="revTx" presStyleIdx="3" presStyleCnt="4">
        <dgm:presLayoutVars>
          <dgm:chMax val="0"/>
          <dgm:chPref val="0"/>
        </dgm:presLayoutVars>
      </dgm:prSet>
      <dgm:spPr/>
    </dgm:pt>
  </dgm:ptLst>
  <dgm:cxnLst>
    <dgm:cxn modelId="{4ACC8A10-7F7F-4D22-A058-7ACB7F158D9A}" srcId="{FDDB5872-AC9F-4B0D-B5FE-4F2737818949}" destId="{86DC662F-1E83-4B36-AA19-15D41B32C47D}" srcOrd="1" destOrd="0" parTransId="{36ABF91A-17CF-4282-AFC1-611094569220}" sibTransId="{5276BA99-0333-4A14-A923-95F4C29F8A64}"/>
    <dgm:cxn modelId="{F3D1AE45-BC18-C748-9DA2-AAC1CDC199F8}" type="presOf" srcId="{86DC662F-1E83-4B36-AA19-15D41B32C47D}" destId="{02CF2F5C-825C-4F67-B1F5-939B369E7753}" srcOrd="0" destOrd="0" presId="urn:microsoft.com/office/officeart/2018/2/layout/IconVerticalSolidList"/>
    <dgm:cxn modelId="{9DCA0249-1188-4638-B11E-D8119F13D6F2}" srcId="{FDDB5872-AC9F-4B0D-B5FE-4F2737818949}" destId="{47C110C6-C903-48E3-B46C-8E60A57CD25D}" srcOrd="0" destOrd="0" parTransId="{631C7E7F-3CB7-4795-9C04-287FFEDAD290}" sibTransId="{8F003A86-FC7B-4758-8C48-523F5F084AEA}"/>
    <dgm:cxn modelId="{8163BE9C-6985-4CBF-B319-B01E5656205D}" srcId="{FDDB5872-AC9F-4B0D-B5FE-4F2737818949}" destId="{AC8B6415-F248-4111-B889-D2967BC2A82A}" srcOrd="3" destOrd="0" parTransId="{F62EE268-D230-4ECE-A7FF-9D15FBCA42A5}" sibTransId="{22D3A737-D0CC-4389-816E-49A958B056BA}"/>
    <dgm:cxn modelId="{99AD6CBB-37EA-5141-8CB3-12AC3CE256E0}" type="presOf" srcId="{FDDB5872-AC9F-4B0D-B5FE-4F2737818949}" destId="{BC233EE1-121F-4332-8BA4-7169718F3A2D}" srcOrd="0" destOrd="0" presId="urn:microsoft.com/office/officeart/2018/2/layout/IconVerticalSolidList"/>
    <dgm:cxn modelId="{E9501BC7-F241-BC43-9675-B6AE6E3F0EAB}" type="presOf" srcId="{D20F7131-30DA-42F5-81D2-6A2055E54B2D}" destId="{99FF3140-214A-4D1A-A228-847910A5511B}" srcOrd="0" destOrd="0" presId="urn:microsoft.com/office/officeart/2018/2/layout/IconVerticalSolidList"/>
    <dgm:cxn modelId="{B38705CB-B858-4B77-B32C-9A6EF1CD646B}" srcId="{FDDB5872-AC9F-4B0D-B5FE-4F2737818949}" destId="{D20F7131-30DA-42F5-81D2-6A2055E54B2D}" srcOrd="2" destOrd="0" parTransId="{00FA0FDC-12A6-46DB-A097-AB051F283A10}" sibTransId="{E13E98B3-A42F-4352-B8E8-8768354FDCAB}"/>
    <dgm:cxn modelId="{1BB2F0CF-E1FA-9D4C-A617-D74BB6DCA21A}" type="presOf" srcId="{47C110C6-C903-48E3-B46C-8E60A57CD25D}" destId="{DEBED3CE-C5B8-4A57-9EB0-B7F083A44D15}" srcOrd="0" destOrd="0" presId="urn:microsoft.com/office/officeart/2018/2/layout/IconVerticalSolidList"/>
    <dgm:cxn modelId="{6EA3DDE1-3A84-954E-AD40-ADE3E4392417}" type="presOf" srcId="{AC8B6415-F248-4111-B889-D2967BC2A82A}" destId="{CBAC9991-0D92-4D6D-86FA-E620733C4783}" srcOrd="0" destOrd="0" presId="urn:microsoft.com/office/officeart/2018/2/layout/IconVerticalSolidList"/>
    <dgm:cxn modelId="{04E7E0B4-663E-F742-8EEA-52A5FAB8B6D6}" type="presParOf" srcId="{BC233EE1-121F-4332-8BA4-7169718F3A2D}" destId="{F2808C0C-6C19-4B5A-BE49-25B92DF4D6A7}" srcOrd="0" destOrd="0" presId="urn:microsoft.com/office/officeart/2018/2/layout/IconVerticalSolidList"/>
    <dgm:cxn modelId="{5FE3EF76-EE54-5944-A1AC-2A27F8CD38E7}" type="presParOf" srcId="{F2808C0C-6C19-4B5A-BE49-25B92DF4D6A7}" destId="{10EF5047-69A6-4F62-B84F-0DA92CF9DB86}" srcOrd="0" destOrd="0" presId="urn:microsoft.com/office/officeart/2018/2/layout/IconVerticalSolidList"/>
    <dgm:cxn modelId="{F0F8C758-501E-7841-A854-EBEC493D2569}" type="presParOf" srcId="{F2808C0C-6C19-4B5A-BE49-25B92DF4D6A7}" destId="{CCE426FE-FF0D-4F20-B0AA-8C0342F1BD6E}" srcOrd="1" destOrd="0" presId="urn:microsoft.com/office/officeart/2018/2/layout/IconVerticalSolidList"/>
    <dgm:cxn modelId="{0489D215-1871-A84C-A150-3A847B3C51BE}" type="presParOf" srcId="{F2808C0C-6C19-4B5A-BE49-25B92DF4D6A7}" destId="{04BD41AF-F628-4720-91A0-B3FF4AFDE22E}" srcOrd="2" destOrd="0" presId="urn:microsoft.com/office/officeart/2018/2/layout/IconVerticalSolidList"/>
    <dgm:cxn modelId="{588E435F-C348-814E-A64E-9BC6EC3A75D1}" type="presParOf" srcId="{F2808C0C-6C19-4B5A-BE49-25B92DF4D6A7}" destId="{DEBED3CE-C5B8-4A57-9EB0-B7F083A44D15}" srcOrd="3" destOrd="0" presId="urn:microsoft.com/office/officeart/2018/2/layout/IconVerticalSolidList"/>
    <dgm:cxn modelId="{7C2DB763-1931-5743-B2EF-0D5F33D45840}" type="presParOf" srcId="{BC233EE1-121F-4332-8BA4-7169718F3A2D}" destId="{11BDF119-F227-4772-865C-CE325BAA0194}" srcOrd="1" destOrd="0" presId="urn:microsoft.com/office/officeart/2018/2/layout/IconVerticalSolidList"/>
    <dgm:cxn modelId="{52464CD2-C894-1F4D-A8EF-69FC863B7F70}" type="presParOf" srcId="{BC233EE1-121F-4332-8BA4-7169718F3A2D}" destId="{3D74F085-09EC-4AEA-8448-C74695B239D9}" srcOrd="2" destOrd="0" presId="urn:microsoft.com/office/officeart/2018/2/layout/IconVerticalSolidList"/>
    <dgm:cxn modelId="{C343B636-259B-E94E-9DEE-A79BD9473D11}" type="presParOf" srcId="{3D74F085-09EC-4AEA-8448-C74695B239D9}" destId="{45EFCEC2-CC40-4BF2-B7DA-EE16BC274473}" srcOrd="0" destOrd="0" presId="urn:microsoft.com/office/officeart/2018/2/layout/IconVerticalSolidList"/>
    <dgm:cxn modelId="{98EABE92-DBDE-F144-8480-0F5D746C47F5}" type="presParOf" srcId="{3D74F085-09EC-4AEA-8448-C74695B239D9}" destId="{F0340050-E4CD-4E78-9A36-B010DB281D8A}" srcOrd="1" destOrd="0" presId="urn:microsoft.com/office/officeart/2018/2/layout/IconVerticalSolidList"/>
    <dgm:cxn modelId="{A28FA6A8-0CEB-4140-9752-2562533051B1}" type="presParOf" srcId="{3D74F085-09EC-4AEA-8448-C74695B239D9}" destId="{3A1971FB-5786-4320-85F8-8C648A5059CD}" srcOrd="2" destOrd="0" presId="urn:microsoft.com/office/officeart/2018/2/layout/IconVerticalSolidList"/>
    <dgm:cxn modelId="{7DE02E81-DA3C-D547-ADB5-23E1D4B4E4C7}" type="presParOf" srcId="{3D74F085-09EC-4AEA-8448-C74695B239D9}" destId="{02CF2F5C-825C-4F67-B1F5-939B369E7753}" srcOrd="3" destOrd="0" presId="urn:microsoft.com/office/officeart/2018/2/layout/IconVerticalSolidList"/>
    <dgm:cxn modelId="{3371EC0E-A277-914C-91F4-B54E96EF7E8F}" type="presParOf" srcId="{BC233EE1-121F-4332-8BA4-7169718F3A2D}" destId="{5807DD93-00BF-4DBB-BB79-0C690740245E}" srcOrd="3" destOrd="0" presId="urn:microsoft.com/office/officeart/2018/2/layout/IconVerticalSolidList"/>
    <dgm:cxn modelId="{CF605AF2-F0EA-F549-9DE1-ECFF269AB1FC}" type="presParOf" srcId="{BC233EE1-121F-4332-8BA4-7169718F3A2D}" destId="{446F06E9-AECD-45C9-BB43-2ECB1A9DCCBF}" srcOrd="4" destOrd="0" presId="urn:microsoft.com/office/officeart/2018/2/layout/IconVerticalSolidList"/>
    <dgm:cxn modelId="{ACE9BD33-9922-CE46-B3C1-F5B0C332728E}" type="presParOf" srcId="{446F06E9-AECD-45C9-BB43-2ECB1A9DCCBF}" destId="{E989C063-8DDC-42A1-95A3-4B574ACB5E1D}" srcOrd="0" destOrd="0" presId="urn:microsoft.com/office/officeart/2018/2/layout/IconVerticalSolidList"/>
    <dgm:cxn modelId="{8ACC41C1-AE7E-A04D-94DC-F0D4592EF76E}" type="presParOf" srcId="{446F06E9-AECD-45C9-BB43-2ECB1A9DCCBF}" destId="{72CBB937-A98F-42FA-B317-FF6956611BF5}" srcOrd="1" destOrd="0" presId="urn:microsoft.com/office/officeart/2018/2/layout/IconVerticalSolidList"/>
    <dgm:cxn modelId="{5F304BBD-BA25-1F48-91BE-34E5090FCC6A}" type="presParOf" srcId="{446F06E9-AECD-45C9-BB43-2ECB1A9DCCBF}" destId="{8010424A-34E6-44B0-A37C-4F6D550BB87C}" srcOrd="2" destOrd="0" presId="urn:microsoft.com/office/officeart/2018/2/layout/IconVerticalSolidList"/>
    <dgm:cxn modelId="{68B26A85-A93C-4D43-ACC3-EE625BEE2D83}" type="presParOf" srcId="{446F06E9-AECD-45C9-BB43-2ECB1A9DCCBF}" destId="{99FF3140-214A-4D1A-A228-847910A5511B}" srcOrd="3" destOrd="0" presId="urn:microsoft.com/office/officeart/2018/2/layout/IconVerticalSolidList"/>
    <dgm:cxn modelId="{48B859DE-B19D-6A4D-98CC-0E3B514FE8F5}" type="presParOf" srcId="{BC233EE1-121F-4332-8BA4-7169718F3A2D}" destId="{D3CA5C17-0434-4D15-AA85-BD8B88C7C7B1}" srcOrd="5" destOrd="0" presId="urn:microsoft.com/office/officeart/2018/2/layout/IconVerticalSolidList"/>
    <dgm:cxn modelId="{AD50AAF8-DB82-6348-A18A-DE8A99365547}" type="presParOf" srcId="{BC233EE1-121F-4332-8BA4-7169718F3A2D}" destId="{356AC484-FF3D-4707-9B28-4431153F541E}" srcOrd="6" destOrd="0" presId="urn:microsoft.com/office/officeart/2018/2/layout/IconVerticalSolidList"/>
    <dgm:cxn modelId="{041A70E8-9CEA-3A40-82BD-C42FA3C99F7A}" type="presParOf" srcId="{356AC484-FF3D-4707-9B28-4431153F541E}" destId="{92728620-B333-4BD2-9D9A-B78D222C7A86}" srcOrd="0" destOrd="0" presId="urn:microsoft.com/office/officeart/2018/2/layout/IconVerticalSolidList"/>
    <dgm:cxn modelId="{10771572-6ED9-1742-8F68-7DB6D7C216C6}" type="presParOf" srcId="{356AC484-FF3D-4707-9B28-4431153F541E}" destId="{A3F7E55F-CFA6-47EB-8B59-41925E44B8F2}" srcOrd="1" destOrd="0" presId="urn:microsoft.com/office/officeart/2018/2/layout/IconVerticalSolidList"/>
    <dgm:cxn modelId="{2CA6C979-3962-D64E-B072-0F9BE7F2C4F8}" type="presParOf" srcId="{356AC484-FF3D-4707-9B28-4431153F541E}" destId="{52BACC16-22C6-41D6-9C4E-1FE410BB9C03}" srcOrd="2" destOrd="0" presId="urn:microsoft.com/office/officeart/2018/2/layout/IconVerticalSolidList"/>
    <dgm:cxn modelId="{1C004DDD-BB21-2F4A-845B-68611A41E5F6}" type="presParOf" srcId="{356AC484-FF3D-4707-9B28-4431153F541E}" destId="{CBAC9991-0D92-4D6D-86FA-E620733C478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588B2-80B1-4948-9040-1375A8A0E09B}">
      <dsp:nvSpPr>
        <dsp:cNvPr id="0" name=""/>
        <dsp:cNvSpPr/>
      </dsp:nvSpPr>
      <dsp:spPr>
        <a:xfrm>
          <a:off x="-6126981" y="-937410"/>
          <a:ext cx="7293488" cy="7293488"/>
        </a:xfrm>
        <a:prstGeom prst="blockArc">
          <a:avLst>
            <a:gd name="adj1" fmla="val 18900000"/>
            <a:gd name="adj2" fmla="val 2700000"/>
            <a:gd name="adj3" fmla="val 296"/>
          </a:avLst>
        </a:pr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FC7857-55DB-4E5B-918F-B590CED42CB3}">
      <dsp:nvSpPr>
        <dsp:cNvPr id="0" name=""/>
        <dsp:cNvSpPr/>
      </dsp:nvSpPr>
      <dsp:spPr>
        <a:xfrm>
          <a:off x="434398" y="285347"/>
          <a:ext cx="9655680" cy="570477"/>
        </a:xfrm>
        <a:prstGeom prst="rect">
          <a:avLst/>
        </a:prstGeom>
        <a:solidFill>
          <a:schemeClr val="bg2">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endParaRPr lang="en-GB" sz="2900" kern="1200"/>
        </a:p>
      </dsp:txBody>
      <dsp:txXfrm>
        <a:off x="434398" y="285347"/>
        <a:ext cx="9655680" cy="570477"/>
      </dsp:txXfrm>
    </dsp:sp>
    <dsp:sp modelId="{78701DF3-BF30-4A93-B7C4-5D4CFF1C54E7}">
      <dsp:nvSpPr>
        <dsp:cNvPr id="0" name=""/>
        <dsp:cNvSpPr/>
      </dsp:nvSpPr>
      <dsp:spPr>
        <a:xfrm>
          <a:off x="77849" y="214037"/>
          <a:ext cx="713096" cy="71309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714A5-A353-47CF-9038-75B7CE7D3D45}">
      <dsp:nvSpPr>
        <dsp:cNvPr id="0" name=""/>
        <dsp:cNvSpPr/>
      </dsp:nvSpPr>
      <dsp:spPr>
        <a:xfrm>
          <a:off x="903654" y="1140954"/>
          <a:ext cx="9186424" cy="570477"/>
        </a:xfrm>
        <a:prstGeom prst="rect">
          <a:avLst/>
        </a:prstGeom>
        <a:solidFill>
          <a:srgbClr val="D1A91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endParaRPr lang="en-GB" sz="2900" kern="1200"/>
        </a:p>
      </dsp:txBody>
      <dsp:txXfrm>
        <a:off x="903654" y="1140954"/>
        <a:ext cx="9186424" cy="570477"/>
      </dsp:txXfrm>
    </dsp:sp>
    <dsp:sp modelId="{54CC563D-00D7-4EB0-B6CE-F297502160BE}">
      <dsp:nvSpPr>
        <dsp:cNvPr id="0" name=""/>
        <dsp:cNvSpPr/>
      </dsp:nvSpPr>
      <dsp:spPr>
        <a:xfrm>
          <a:off x="547106" y="1069644"/>
          <a:ext cx="713096" cy="71309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B7DBF7-1101-45B4-9AAC-5A6CDB2EFA3B}">
      <dsp:nvSpPr>
        <dsp:cNvPr id="0" name=""/>
        <dsp:cNvSpPr/>
      </dsp:nvSpPr>
      <dsp:spPr>
        <a:xfrm>
          <a:off x="1118233" y="1996562"/>
          <a:ext cx="8971844" cy="570477"/>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endParaRPr lang="en-GB" sz="2900" kern="1200" dirty="0"/>
        </a:p>
      </dsp:txBody>
      <dsp:txXfrm>
        <a:off x="1118233" y="1996562"/>
        <a:ext cx="8971844" cy="570477"/>
      </dsp:txXfrm>
    </dsp:sp>
    <dsp:sp modelId="{A1BC0FE3-68B7-4A59-8A5B-C76A3F742EE7}">
      <dsp:nvSpPr>
        <dsp:cNvPr id="0" name=""/>
        <dsp:cNvSpPr/>
      </dsp:nvSpPr>
      <dsp:spPr>
        <a:xfrm>
          <a:off x="761685" y="1925252"/>
          <a:ext cx="713096" cy="71309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934461-1E4B-4E44-B1D5-A67E8F01ACFD}">
      <dsp:nvSpPr>
        <dsp:cNvPr id="0" name=""/>
        <dsp:cNvSpPr/>
      </dsp:nvSpPr>
      <dsp:spPr>
        <a:xfrm>
          <a:off x="1118233" y="2851627"/>
          <a:ext cx="8971844" cy="57047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endParaRPr lang="en-GB" sz="2900" kern="1200" dirty="0"/>
        </a:p>
      </dsp:txBody>
      <dsp:txXfrm>
        <a:off x="1118233" y="2851627"/>
        <a:ext cx="8971844" cy="570477"/>
      </dsp:txXfrm>
    </dsp:sp>
    <dsp:sp modelId="{D87BC934-9317-4E1E-8C67-E47966A14BA4}">
      <dsp:nvSpPr>
        <dsp:cNvPr id="0" name=""/>
        <dsp:cNvSpPr/>
      </dsp:nvSpPr>
      <dsp:spPr>
        <a:xfrm>
          <a:off x="761685" y="2780318"/>
          <a:ext cx="713096" cy="71309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01F28C-F98F-49D6-AA78-9776EC16A27A}">
      <dsp:nvSpPr>
        <dsp:cNvPr id="0" name=""/>
        <dsp:cNvSpPr/>
      </dsp:nvSpPr>
      <dsp:spPr>
        <a:xfrm>
          <a:off x="903654" y="3707235"/>
          <a:ext cx="9186424" cy="570477"/>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endParaRPr lang="en-GB" sz="2900" kern="1200" dirty="0"/>
        </a:p>
      </dsp:txBody>
      <dsp:txXfrm>
        <a:off x="903654" y="3707235"/>
        <a:ext cx="9186424" cy="570477"/>
      </dsp:txXfrm>
    </dsp:sp>
    <dsp:sp modelId="{630A3922-624C-4ACA-B78B-D5EB2935C6C9}">
      <dsp:nvSpPr>
        <dsp:cNvPr id="0" name=""/>
        <dsp:cNvSpPr/>
      </dsp:nvSpPr>
      <dsp:spPr>
        <a:xfrm>
          <a:off x="547106" y="3635925"/>
          <a:ext cx="713096" cy="71309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C9F672-B75C-4B26-8473-1CB13F20B2B6}">
      <dsp:nvSpPr>
        <dsp:cNvPr id="0" name=""/>
        <dsp:cNvSpPr/>
      </dsp:nvSpPr>
      <dsp:spPr>
        <a:xfrm>
          <a:off x="434398" y="4562842"/>
          <a:ext cx="9655680" cy="570477"/>
        </a:xfrm>
        <a:prstGeom prst="rect">
          <a:avLst/>
        </a:prstGeom>
        <a:solidFill>
          <a:schemeClr val="bg2">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endParaRPr lang="en-GB" sz="2900" kern="1200" dirty="0"/>
        </a:p>
      </dsp:txBody>
      <dsp:txXfrm>
        <a:off x="434398" y="4562842"/>
        <a:ext cx="9655680" cy="570477"/>
      </dsp:txXfrm>
    </dsp:sp>
    <dsp:sp modelId="{3D6E4982-F0D5-4028-8E9B-1E8CC55768D3}">
      <dsp:nvSpPr>
        <dsp:cNvPr id="0" name=""/>
        <dsp:cNvSpPr/>
      </dsp:nvSpPr>
      <dsp:spPr>
        <a:xfrm>
          <a:off x="77849" y="4491533"/>
          <a:ext cx="713096" cy="71309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FABFE-A022-40F8-A080-665C7024A178}">
      <dsp:nvSpPr>
        <dsp:cNvPr id="0" name=""/>
        <dsp:cNvSpPr/>
      </dsp:nvSpPr>
      <dsp:spPr>
        <a:xfrm>
          <a:off x="3043735" y="2293515"/>
          <a:ext cx="1873411" cy="187820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Latest Policy &amp; Good Practice  </a:t>
          </a:r>
        </a:p>
      </dsp:txBody>
      <dsp:txXfrm>
        <a:off x="3318090" y="2568571"/>
        <a:ext cx="1324701" cy="1328089"/>
      </dsp:txXfrm>
    </dsp:sp>
    <dsp:sp modelId="{5047DA5B-2602-4F9D-9DAB-80BA25CCC79E}">
      <dsp:nvSpPr>
        <dsp:cNvPr id="0" name=""/>
        <dsp:cNvSpPr/>
      </dsp:nvSpPr>
      <dsp:spPr>
        <a:xfrm rot="16200000">
          <a:off x="3823830" y="1718112"/>
          <a:ext cx="313221" cy="57755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3870813" y="1880605"/>
        <a:ext cx="219255" cy="346532"/>
      </dsp:txXfrm>
    </dsp:sp>
    <dsp:sp modelId="{1E2C5EEB-4F9F-4B8C-BF25-720F31982E7E}">
      <dsp:nvSpPr>
        <dsp:cNvPr id="0" name=""/>
        <dsp:cNvSpPr/>
      </dsp:nvSpPr>
      <dsp:spPr>
        <a:xfrm>
          <a:off x="3131099" y="3847"/>
          <a:ext cx="1698684" cy="1698684"/>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Black Box Resources&amp; Webcasts </a:t>
          </a:r>
        </a:p>
      </dsp:txBody>
      <dsp:txXfrm>
        <a:off x="3379866" y="252614"/>
        <a:ext cx="1201150" cy="1201150"/>
      </dsp:txXfrm>
    </dsp:sp>
    <dsp:sp modelId="{C9EB11BC-39EF-4139-8C7D-B28D58ADE1F8}">
      <dsp:nvSpPr>
        <dsp:cNvPr id="0" name=""/>
        <dsp:cNvSpPr/>
      </dsp:nvSpPr>
      <dsp:spPr>
        <a:xfrm rot="20520000">
          <a:off x="4987931" y="2565414"/>
          <a:ext cx="314370" cy="57755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990239" y="2695496"/>
        <a:ext cx="220059" cy="346532"/>
      </dsp:txXfrm>
    </dsp:sp>
    <dsp:sp modelId="{B5B294A2-B42C-460A-9682-2E50BEF17C41}">
      <dsp:nvSpPr>
        <dsp:cNvPr id="0" name=""/>
        <dsp:cNvSpPr/>
      </dsp:nvSpPr>
      <dsp:spPr>
        <a:xfrm>
          <a:off x="5394068" y="1647990"/>
          <a:ext cx="1698684" cy="1698684"/>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UVAC Knowledge Networks </a:t>
          </a:r>
        </a:p>
      </dsp:txBody>
      <dsp:txXfrm>
        <a:off x="5642835" y="1896757"/>
        <a:ext cx="1201150" cy="1201150"/>
      </dsp:txXfrm>
    </dsp:sp>
    <dsp:sp modelId="{56A90153-2215-4A35-AC3F-1044EE7F02AA}">
      <dsp:nvSpPr>
        <dsp:cNvPr id="0" name=""/>
        <dsp:cNvSpPr/>
      </dsp:nvSpPr>
      <dsp:spPr>
        <a:xfrm rot="3240000">
          <a:off x="4543824" y="3935129"/>
          <a:ext cx="313661" cy="57755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563218" y="4012576"/>
        <a:ext cx="219563" cy="346532"/>
      </dsp:txXfrm>
    </dsp:sp>
    <dsp:sp modelId="{DE954601-7F04-4C64-A07C-2EB1B8D025E7}">
      <dsp:nvSpPr>
        <dsp:cNvPr id="0" name=""/>
        <dsp:cNvSpPr/>
      </dsp:nvSpPr>
      <dsp:spPr>
        <a:xfrm>
          <a:off x="4529691" y="4308271"/>
          <a:ext cx="1698684" cy="1698684"/>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2025/2026 Mandatory Document Templates</a:t>
          </a:r>
        </a:p>
      </dsp:txBody>
      <dsp:txXfrm>
        <a:off x="4778458" y="4557038"/>
        <a:ext cx="1201150" cy="1201150"/>
      </dsp:txXfrm>
    </dsp:sp>
    <dsp:sp modelId="{A221FCE2-9991-4627-A7D2-D93A5D1D1791}">
      <dsp:nvSpPr>
        <dsp:cNvPr id="0" name=""/>
        <dsp:cNvSpPr/>
      </dsp:nvSpPr>
      <dsp:spPr>
        <a:xfrm rot="7560000">
          <a:off x="3103397" y="3935129"/>
          <a:ext cx="313661" cy="57755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rot="10800000">
        <a:off x="3178101" y="4012576"/>
        <a:ext cx="219563" cy="346532"/>
      </dsp:txXfrm>
    </dsp:sp>
    <dsp:sp modelId="{2C4DAF2A-CD01-4348-BD55-ED2C0B5D42E4}">
      <dsp:nvSpPr>
        <dsp:cNvPr id="0" name=""/>
        <dsp:cNvSpPr/>
      </dsp:nvSpPr>
      <dsp:spPr>
        <a:xfrm>
          <a:off x="1732507" y="4308271"/>
          <a:ext cx="1698684" cy="1698684"/>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1200" dirty="0">
              <a:solidFill>
                <a:schemeClr val="bg1"/>
              </a:solidFill>
            </a:rPr>
            <a:t>Webinar </a:t>
          </a:r>
          <a:r>
            <a:rPr lang="en-GB" sz="1900" kern="1200" dirty="0">
              <a:solidFill>
                <a:schemeClr val="bg1"/>
              </a:solidFill>
            </a:rPr>
            <a:t>Programme </a:t>
          </a:r>
        </a:p>
      </dsp:txBody>
      <dsp:txXfrm>
        <a:off x="1981274" y="4557038"/>
        <a:ext cx="1201150" cy="1201150"/>
      </dsp:txXfrm>
    </dsp:sp>
    <dsp:sp modelId="{7A2F89D4-CE3E-42A3-891C-C950BA06155B}">
      <dsp:nvSpPr>
        <dsp:cNvPr id="0" name=""/>
        <dsp:cNvSpPr/>
      </dsp:nvSpPr>
      <dsp:spPr>
        <a:xfrm rot="11880000">
          <a:off x="2658581" y="2565414"/>
          <a:ext cx="314370" cy="57755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rot="10800000">
        <a:off x="2750584" y="2695496"/>
        <a:ext cx="220059" cy="346532"/>
      </dsp:txXfrm>
    </dsp:sp>
    <dsp:sp modelId="{7B36BE5C-0C62-4E1C-9FA8-318AB348E762}">
      <dsp:nvSpPr>
        <dsp:cNvPr id="0" name=""/>
        <dsp:cNvSpPr/>
      </dsp:nvSpPr>
      <dsp:spPr>
        <a:xfrm>
          <a:off x="868129" y="1647990"/>
          <a:ext cx="1698684" cy="1698684"/>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rPr>
            <a:t>State of the Nation &amp; Podcast </a:t>
          </a:r>
        </a:p>
      </dsp:txBody>
      <dsp:txXfrm>
        <a:off x="1116896" y="1896757"/>
        <a:ext cx="1201150" cy="1201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872EB-7697-4CF3-BC27-F113CBA055A8}">
      <dsp:nvSpPr>
        <dsp:cNvPr id="0" name=""/>
        <dsp:cNvSpPr/>
      </dsp:nvSpPr>
      <dsp:spPr>
        <a:xfrm>
          <a:off x="5174" y="801850"/>
          <a:ext cx="2262622" cy="227423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t>Current hot topics latest guidance</a:t>
          </a:r>
        </a:p>
      </dsp:txBody>
      <dsp:txXfrm>
        <a:off x="71444" y="868120"/>
        <a:ext cx="2130082" cy="2141694"/>
      </dsp:txXfrm>
    </dsp:sp>
    <dsp:sp modelId="{3AF3057E-1258-4875-B305-C8E3A9C01198}">
      <dsp:nvSpPr>
        <dsp:cNvPr id="0" name=""/>
        <dsp:cNvSpPr/>
      </dsp:nvSpPr>
      <dsp:spPr>
        <a:xfrm>
          <a:off x="2466908" y="1658402"/>
          <a:ext cx="479676" cy="561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2466908" y="1770628"/>
        <a:ext cx="335773" cy="336678"/>
      </dsp:txXfrm>
    </dsp:sp>
    <dsp:sp modelId="{C505E122-0FB3-4891-A620-4C298F8F3AFB}">
      <dsp:nvSpPr>
        <dsp:cNvPr id="0" name=""/>
        <dsp:cNvSpPr/>
      </dsp:nvSpPr>
      <dsp:spPr>
        <a:xfrm>
          <a:off x="3172847" y="886040"/>
          <a:ext cx="2262622" cy="210585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t>Member experiences and advice </a:t>
          </a:r>
        </a:p>
      </dsp:txBody>
      <dsp:txXfrm>
        <a:off x="3234525" y="947718"/>
        <a:ext cx="2139266" cy="1982498"/>
      </dsp:txXfrm>
    </dsp:sp>
    <dsp:sp modelId="{871BD13A-F22A-49D9-8B9F-457F58586D97}">
      <dsp:nvSpPr>
        <dsp:cNvPr id="0" name=""/>
        <dsp:cNvSpPr/>
      </dsp:nvSpPr>
      <dsp:spPr>
        <a:xfrm>
          <a:off x="5634580" y="1658402"/>
          <a:ext cx="479676" cy="561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5634580" y="1770628"/>
        <a:ext cx="335773" cy="336678"/>
      </dsp:txXfrm>
    </dsp:sp>
    <dsp:sp modelId="{8081595D-F32A-4F3E-B58A-A84485BF1D03}">
      <dsp:nvSpPr>
        <dsp:cNvPr id="0" name=""/>
        <dsp:cNvSpPr/>
      </dsp:nvSpPr>
      <dsp:spPr>
        <a:xfrm>
          <a:off x="6340519" y="801850"/>
          <a:ext cx="2262622" cy="227423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Working with the DAKN to share latest good practice and resources</a:t>
          </a:r>
        </a:p>
      </dsp:txBody>
      <dsp:txXfrm>
        <a:off x="6406789" y="868120"/>
        <a:ext cx="2130082" cy="2141694"/>
      </dsp:txXfrm>
    </dsp:sp>
    <dsp:sp modelId="{7037ADB0-7878-4D5A-8EF0-227CDDAB8ABF}">
      <dsp:nvSpPr>
        <dsp:cNvPr id="0" name=""/>
        <dsp:cNvSpPr/>
      </dsp:nvSpPr>
      <dsp:spPr>
        <a:xfrm>
          <a:off x="8802252" y="1658402"/>
          <a:ext cx="479676" cy="561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8802252" y="1770628"/>
        <a:ext cx="335773" cy="336678"/>
      </dsp:txXfrm>
    </dsp:sp>
    <dsp:sp modelId="{37A07017-751E-44A9-A7BE-EEF15E52459A}">
      <dsp:nvSpPr>
        <dsp:cNvPr id="0" name=""/>
        <dsp:cNvSpPr/>
      </dsp:nvSpPr>
      <dsp:spPr>
        <a:xfrm>
          <a:off x="9508191" y="801850"/>
          <a:ext cx="2262622" cy="227423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Government and stakeholder updates to explain latest policy and implementation plans </a:t>
          </a:r>
        </a:p>
      </dsp:txBody>
      <dsp:txXfrm>
        <a:off x="9574461" y="868120"/>
        <a:ext cx="2130082" cy="2141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D6288-9F49-4CA2-83F9-BF3C71399914}">
      <dsp:nvSpPr>
        <dsp:cNvPr id="0" name=""/>
        <dsp:cNvSpPr/>
      </dsp:nvSpPr>
      <dsp:spPr>
        <a:xfrm rot="5400000">
          <a:off x="7107592" y="-2932478"/>
          <a:ext cx="1320583" cy="7310950"/>
        </a:xfrm>
        <a:prstGeom prst="round2SameRect">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Access the Webinar recording and resources https://uvac.ac.uk/resource-library/</a:t>
          </a:r>
        </a:p>
        <a:p>
          <a:pPr marL="228600" lvl="1" indent="-228600" algn="l" defTabSz="889000">
            <a:lnSpc>
              <a:spcPct val="90000"/>
            </a:lnSpc>
            <a:spcBef>
              <a:spcPct val="0"/>
            </a:spcBef>
            <a:spcAft>
              <a:spcPct val="15000"/>
            </a:spcAft>
            <a:buChar char="•"/>
          </a:pPr>
          <a:r>
            <a:rPr lang="en-GB" sz="2000" kern="1200" dirty="0"/>
            <a:t>Email your feedback and queries about the Rules for the UVAC discussion with DfE to </a:t>
          </a:r>
          <a:r>
            <a:rPr lang="en-GB" sz="2000" kern="1200" dirty="0">
              <a:hlinkClick xmlns:r="http://schemas.openxmlformats.org/officeDocument/2006/relationships" r:id="rId1">
                <a:extLst>
                  <a:ext uri="{A12FA001-AC4F-418D-AE19-62706E023703}">
                    <ahyp:hlinkClr xmlns:ahyp="http://schemas.microsoft.com/office/drawing/2018/hyperlinkcolor" val="tx"/>
                  </a:ext>
                </a:extLst>
              </a:hlinkClick>
            </a:rPr>
            <a:t>R.Rhodes@bolton.ac.uk</a:t>
          </a:r>
          <a:endParaRPr lang="en-GB" sz="2000" kern="1200" dirty="0"/>
        </a:p>
      </dsp:txBody>
      <dsp:txXfrm rot="-5400000">
        <a:off x="4112409" y="127171"/>
        <a:ext cx="7246484" cy="1191651"/>
      </dsp:txXfrm>
    </dsp:sp>
    <dsp:sp modelId="{133DEAEA-97CA-4B3F-A01A-5B1E55D60A14}">
      <dsp:nvSpPr>
        <dsp:cNvPr id="0" name=""/>
        <dsp:cNvSpPr/>
      </dsp:nvSpPr>
      <dsp:spPr>
        <a:xfrm>
          <a:off x="0" y="2099"/>
          <a:ext cx="4112409" cy="1441794"/>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GB" sz="6500" kern="1200" dirty="0"/>
            <a:t>MAY  </a:t>
          </a:r>
        </a:p>
      </dsp:txBody>
      <dsp:txXfrm>
        <a:off x="70383" y="72482"/>
        <a:ext cx="3971643" cy="1301028"/>
      </dsp:txXfrm>
    </dsp:sp>
    <dsp:sp modelId="{42AC4D88-B322-4FDA-A7ED-E69DA1BD251B}">
      <dsp:nvSpPr>
        <dsp:cNvPr id="0" name=""/>
        <dsp:cNvSpPr/>
      </dsp:nvSpPr>
      <dsp:spPr>
        <a:xfrm rot="5400000">
          <a:off x="7244918" y="-1485635"/>
          <a:ext cx="1061118" cy="7318096"/>
        </a:xfrm>
        <a:prstGeom prst="round2SameRect">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eaLnBrk="1" latinLnBrk="0">
            <a:lnSpc>
              <a:spcPct val="90000"/>
            </a:lnSpc>
            <a:spcBef>
              <a:spcPct val="0"/>
            </a:spcBef>
            <a:spcAft>
              <a:spcPct val="15000"/>
            </a:spcAft>
            <a:buChar char="•"/>
          </a:pPr>
          <a:endParaRPr lang="en-GB" sz="2000" kern="1200" dirty="0"/>
        </a:p>
        <a:p>
          <a:pPr marL="228600" lvl="1" indent="-228600" algn="l" defTabSz="889000" eaLnBrk="1" latinLnBrk="0">
            <a:lnSpc>
              <a:spcPct val="90000"/>
            </a:lnSpc>
            <a:spcBef>
              <a:spcPct val="0"/>
            </a:spcBef>
            <a:spcAft>
              <a:spcPct val="15000"/>
            </a:spcAft>
            <a:buChar char="•"/>
          </a:pPr>
          <a:r>
            <a:rPr lang="en-GB" sz="2000" kern="1200" dirty="0"/>
            <a:t>UVAC contract templates available for Members who renew for the 2025/26 year</a:t>
          </a:r>
        </a:p>
        <a:p>
          <a:pPr marL="228600" lvl="1" indent="-228600" algn="l" defTabSz="889000" eaLnBrk="1" latinLnBrk="0">
            <a:lnSpc>
              <a:spcPct val="90000"/>
            </a:lnSpc>
            <a:spcBef>
              <a:spcPct val="0"/>
            </a:spcBef>
            <a:spcAft>
              <a:spcPct val="15000"/>
            </a:spcAft>
            <a:buChar char="•"/>
          </a:pPr>
          <a:r>
            <a:rPr lang="en-GB" sz="2000" kern="1200" dirty="0"/>
            <a:t>Summer webinar programme starts </a:t>
          </a:r>
        </a:p>
        <a:p>
          <a:pPr marL="228600" lvl="1" indent="-228600" algn="l" defTabSz="889000">
            <a:lnSpc>
              <a:spcPct val="90000"/>
            </a:lnSpc>
            <a:spcBef>
              <a:spcPct val="0"/>
            </a:spcBef>
            <a:spcAft>
              <a:spcPct val="15000"/>
            </a:spcAft>
            <a:buChar char="•"/>
          </a:pPr>
          <a:endParaRPr lang="en-GB" sz="2000" kern="1200" dirty="0"/>
        </a:p>
      </dsp:txBody>
      <dsp:txXfrm rot="-5400000">
        <a:off x="4116429" y="1694654"/>
        <a:ext cx="7266296" cy="957518"/>
      </dsp:txXfrm>
    </dsp:sp>
    <dsp:sp modelId="{14873732-99C6-48BD-ADEC-69D1049AC482}">
      <dsp:nvSpPr>
        <dsp:cNvPr id="0" name=""/>
        <dsp:cNvSpPr/>
      </dsp:nvSpPr>
      <dsp:spPr>
        <a:xfrm>
          <a:off x="0" y="1510214"/>
          <a:ext cx="4116429" cy="1326398"/>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GB" sz="6500" kern="1200" dirty="0"/>
            <a:t>JUNE</a:t>
          </a:r>
        </a:p>
      </dsp:txBody>
      <dsp:txXfrm>
        <a:off x="64749" y="1574963"/>
        <a:ext cx="3986931" cy="1196900"/>
      </dsp:txXfrm>
    </dsp:sp>
    <dsp:sp modelId="{E00F09DF-9CAF-464B-BB14-731D5AD37B57}">
      <dsp:nvSpPr>
        <dsp:cNvPr id="0" name=""/>
        <dsp:cNvSpPr/>
      </dsp:nvSpPr>
      <dsp:spPr>
        <a:xfrm rot="5400000">
          <a:off x="7244918" y="-92916"/>
          <a:ext cx="1061118" cy="7318096"/>
        </a:xfrm>
        <a:prstGeom prst="round2SameRect">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eaLnBrk="1" latinLnBrk="0">
            <a:lnSpc>
              <a:spcPct val="90000"/>
            </a:lnSpc>
            <a:spcBef>
              <a:spcPct val="0"/>
            </a:spcBef>
            <a:spcAft>
              <a:spcPct val="15000"/>
            </a:spcAft>
            <a:buChar char="•"/>
          </a:pPr>
          <a:r>
            <a:rPr lang="en-GB" sz="2000" kern="1200" dirty="0"/>
            <a:t>UVAC contract templates available for Members who renew for the 2025/26 year</a:t>
          </a:r>
        </a:p>
      </dsp:txBody>
      <dsp:txXfrm rot="-5400000">
        <a:off x="4116429" y="3087373"/>
        <a:ext cx="7266296" cy="957518"/>
      </dsp:txXfrm>
    </dsp:sp>
    <dsp:sp modelId="{8166E8CC-A995-486F-9CD7-6E05FE86C028}">
      <dsp:nvSpPr>
        <dsp:cNvPr id="0" name=""/>
        <dsp:cNvSpPr/>
      </dsp:nvSpPr>
      <dsp:spPr>
        <a:xfrm>
          <a:off x="0" y="2902932"/>
          <a:ext cx="4116429" cy="1326398"/>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GB" sz="6500" kern="1200" dirty="0"/>
            <a:t>JULY</a:t>
          </a:r>
        </a:p>
      </dsp:txBody>
      <dsp:txXfrm>
        <a:off x="64749" y="2967681"/>
        <a:ext cx="3986931" cy="1196900"/>
      </dsp:txXfrm>
    </dsp:sp>
    <dsp:sp modelId="{9FB135E9-688A-4FC0-ACC0-75A50D68261D}">
      <dsp:nvSpPr>
        <dsp:cNvPr id="0" name=""/>
        <dsp:cNvSpPr/>
      </dsp:nvSpPr>
      <dsp:spPr>
        <a:xfrm rot="5400000">
          <a:off x="7244918" y="1299801"/>
          <a:ext cx="1061118" cy="7318096"/>
        </a:xfrm>
        <a:prstGeom prst="round2SameRect">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eaLnBrk="1" latinLnBrk="0">
            <a:lnSpc>
              <a:spcPct val="90000"/>
            </a:lnSpc>
            <a:spcBef>
              <a:spcPct val="0"/>
            </a:spcBef>
            <a:spcAft>
              <a:spcPct val="15000"/>
            </a:spcAft>
            <a:buChar char="•"/>
          </a:pPr>
          <a:r>
            <a:rPr lang="en-GB" sz="2000" kern="1200" dirty="0"/>
            <a:t>Rules Update Webinar.......Just in Case... scheduled for Tuesday 5th Aug</a:t>
          </a:r>
        </a:p>
      </dsp:txBody>
      <dsp:txXfrm rot="-5400000">
        <a:off x="4116429" y="4480090"/>
        <a:ext cx="7266296" cy="957518"/>
      </dsp:txXfrm>
    </dsp:sp>
    <dsp:sp modelId="{88CB2B9F-563D-4F37-8663-BB9662C351CA}">
      <dsp:nvSpPr>
        <dsp:cNvPr id="0" name=""/>
        <dsp:cNvSpPr/>
      </dsp:nvSpPr>
      <dsp:spPr>
        <a:xfrm>
          <a:off x="0" y="4295650"/>
          <a:ext cx="4116429" cy="1326398"/>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eaLnBrk="1" latinLnBrk="0">
            <a:lnSpc>
              <a:spcPct val="90000"/>
            </a:lnSpc>
            <a:spcBef>
              <a:spcPct val="0"/>
            </a:spcBef>
            <a:spcAft>
              <a:spcPct val="35000"/>
            </a:spcAft>
            <a:buNone/>
          </a:pPr>
          <a:r>
            <a:rPr lang="en-GB" sz="6500" kern="1200" dirty="0"/>
            <a:t>AUG</a:t>
          </a:r>
        </a:p>
      </dsp:txBody>
      <dsp:txXfrm>
        <a:off x="64749" y="4360399"/>
        <a:ext cx="3986931" cy="1196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6AA5A-7582-4018-BDFD-8B90A4F9B44C}">
      <dsp:nvSpPr>
        <dsp:cNvPr id="0" name=""/>
        <dsp:cNvSpPr/>
      </dsp:nvSpPr>
      <dsp:spPr>
        <a:xfrm>
          <a:off x="1045744" y="1054"/>
          <a:ext cx="1997712" cy="1012423"/>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Font typeface="+mj-lt"/>
            <a:buNone/>
          </a:pPr>
          <a:r>
            <a:rPr lang="en-GB" sz="2000" kern="1200" dirty="0">
              <a:latin typeface="Arial" panose="020B0604020202020204" pitchFamily="34" charset="0"/>
              <a:cs typeface="Arial" panose="020B0604020202020204" pitchFamily="34" charset="0"/>
            </a:rPr>
            <a:t>Contract for Services Template:</a:t>
          </a:r>
          <a:endParaRPr lang="en-GB" sz="2000" kern="1200" dirty="0"/>
        </a:p>
      </dsp:txBody>
      <dsp:txXfrm>
        <a:off x="1075397" y="30707"/>
        <a:ext cx="1938406" cy="953117"/>
      </dsp:txXfrm>
    </dsp:sp>
    <dsp:sp modelId="{EB2CD0DD-511C-47A8-8E5E-7BA431C2F9D4}">
      <dsp:nvSpPr>
        <dsp:cNvPr id="0" name=""/>
        <dsp:cNvSpPr/>
      </dsp:nvSpPr>
      <dsp:spPr>
        <a:xfrm>
          <a:off x="1245516" y="1013477"/>
          <a:ext cx="199771" cy="494656"/>
        </a:xfrm>
        <a:custGeom>
          <a:avLst/>
          <a:gdLst/>
          <a:ahLst/>
          <a:cxnLst/>
          <a:rect l="0" t="0" r="0" b="0"/>
          <a:pathLst>
            <a:path>
              <a:moveTo>
                <a:pt x="0" y="0"/>
              </a:moveTo>
              <a:lnTo>
                <a:pt x="0" y="494656"/>
              </a:lnTo>
              <a:lnTo>
                <a:pt x="199771" y="494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113AF0-A017-4C5B-BABB-606C0C04E0EB}">
      <dsp:nvSpPr>
        <dsp:cNvPr id="0" name=""/>
        <dsp:cNvSpPr/>
      </dsp:nvSpPr>
      <dsp:spPr>
        <a:xfrm>
          <a:off x="1445287" y="1178362"/>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latin typeface="Arial" panose="020B0604020202020204" pitchFamily="34" charset="0"/>
              <a:cs typeface="Arial" panose="020B0604020202020204" pitchFamily="34" charset="0"/>
            </a:rPr>
            <a:t>Employer </a:t>
          </a:r>
          <a:endParaRPr lang="en-GB" sz="1600" kern="1200" dirty="0"/>
        </a:p>
      </dsp:txBody>
      <dsp:txXfrm>
        <a:off x="1464604" y="1197679"/>
        <a:ext cx="1559536" cy="620907"/>
      </dsp:txXfrm>
    </dsp:sp>
    <dsp:sp modelId="{B2718B45-091B-4E60-936E-5FDDDE5A425E}">
      <dsp:nvSpPr>
        <dsp:cNvPr id="0" name=""/>
        <dsp:cNvSpPr/>
      </dsp:nvSpPr>
      <dsp:spPr>
        <a:xfrm>
          <a:off x="1245516" y="1013477"/>
          <a:ext cx="199771" cy="1319083"/>
        </a:xfrm>
        <a:custGeom>
          <a:avLst/>
          <a:gdLst/>
          <a:ahLst/>
          <a:cxnLst/>
          <a:rect l="0" t="0" r="0" b="0"/>
          <a:pathLst>
            <a:path>
              <a:moveTo>
                <a:pt x="0" y="0"/>
              </a:moveTo>
              <a:lnTo>
                <a:pt x="0" y="1319083"/>
              </a:lnTo>
              <a:lnTo>
                <a:pt x="199771" y="131908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25B97C-D18B-49B5-9162-C0C126F8D4AA}">
      <dsp:nvSpPr>
        <dsp:cNvPr id="0" name=""/>
        <dsp:cNvSpPr/>
      </dsp:nvSpPr>
      <dsp:spPr>
        <a:xfrm>
          <a:off x="1445287" y="2002790"/>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External EPAO </a:t>
          </a:r>
        </a:p>
      </dsp:txBody>
      <dsp:txXfrm>
        <a:off x="1464604" y="2022107"/>
        <a:ext cx="1559536" cy="620907"/>
      </dsp:txXfrm>
    </dsp:sp>
    <dsp:sp modelId="{359D0925-45CB-4003-B7CB-0B653F57A70F}">
      <dsp:nvSpPr>
        <dsp:cNvPr id="0" name=""/>
        <dsp:cNvSpPr/>
      </dsp:nvSpPr>
      <dsp:spPr>
        <a:xfrm>
          <a:off x="1245516" y="1013477"/>
          <a:ext cx="199771" cy="2143511"/>
        </a:xfrm>
        <a:custGeom>
          <a:avLst/>
          <a:gdLst/>
          <a:ahLst/>
          <a:cxnLst/>
          <a:rect l="0" t="0" r="0" b="0"/>
          <a:pathLst>
            <a:path>
              <a:moveTo>
                <a:pt x="0" y="0"/>
              </a:moveTo>
              <a:lnTo>
                <a:pt x="0" y="2143511"/>
              </a:lnTo>
              <a:lnTo>
                <a:pt x="199771" y="214351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D7DB5-55B5-458B-93C5-86DEC570DB97}">
      <dsp:nvSpPr>
        <dsp:cNvPr id="0" name=""/>
        <dsp:cNvSpPr/>
      </dsp:nvSpPr>
      <dsp:spPr>
        <a:xfrm>
          <a:off x="1445287" y="2827217"/>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Subcontractor </a:t>
          </a:r>
        </a:p>
      </dsp:txBody>
      <dsp:txXfrm>
        <a:off x="1464604" y="2846534"/>
        <a:ext cx="1559536" cy="620907"/>
      </dsp:txXfrm>
    </dsp:sp>
    <dsp:sp modelId="{712721A7-0E3A-4641-984D-40004681C00D}">
      <dsp:nvSpPr>
        <dsp:cNvPr id="0" name=""/>
        <dsp:cNvSpPr/>
      </dsp:nvSpPr>
      <dsp:spPr>
        <a:xfrm>
          <a:off x="3373228" y="1054"/>
          <a:ext cx="1997712" cy="1012423"/>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Contract / Service Level Agreement</a:t>
          </a:r>
        </a:p>
      </dsp:txBody>
      <dsp:txXfrm>
        <a:off x="3402881" y="30707"/>
        <a:ext cx="1938406" cy="953117"/>
      </dsp:txXfrm>
    </dsp:sp>
    <dsp:sp modelId="{64243240-05D2-4CA5-8348-B37CBFFA4F45}">
      <dsp:nvSpPr>
        <dsp:cNvPr id="0" name=""/>
        <dsp:cNvSpPr/>
      </dsp:nvSpPr>
      <dsp:spPr>
        <a:xfrm>
          <a:off x="3573000" y="1013477"/>
          <a:ext cx="199771" cy="494656"/>
        </a:xfrm>
        <a:custGeom>
          <a:avLst/>
          <a:gdLst/>
          <a:ahLst/>
          <a:cxnLst/>
          <a:rect l="0" t="0" r="0" b="0"/>
          <a:pathLst>
            <a:path>
              <a:moveTo>
                <a:pt x="0" y="0"/>
              </a:moveTo>
              <a:lnTo>
                <a:pt x="0" y="494656"/>
              </a:lnTo>
              <a:lnTo>
                <a:pt x="199771" y="494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48B0C1-45EA-4F5E-AFD1-EF2CA1D14457}">
      <dsp:nvSpPr>
        <dsp:cNvPr id="0" name=""/>
        <dsp:cNvSpPr/>
      </dsp:nvSpPr>
      <dsp:spPr>
        <a:xfrm>
          <a:off x="3772771" y="1178362"/>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For internal EPA team</a:t>
          </a:r>
        </a:p>
      </dsp:txBody>
      <dsp:txXfrm>
        <a:off x="3792088" y="1197679"/>
        <a:ext cx="1559536" cy="620907"/>
      </dsp:txXfrm>
    </dsp:sp>
    <dsp:sp modelId="{9687E3A3-A3DA-4B99-8D85-82D550BB99A9}">
      <dsp:nvSpPr>
        <dsp:cNvPr id="0" name=""/>
        <dsp:cNvSpPr/>
      </dsp:nvSpPr>
      <dsp:spPr>
        <a:xfrm>
          <a:off x="5700712" y="1054"/>
          <a:ext cx="1997712" cy="1012423"/>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For Line Managers</a:t>
          </a:r>
        </a:p>
      </dsp:txBody>
      <dsp:txXfrm>
        <a:off x="5730365" y="30707"/>
        <a:ext cx="1938406" cy="953117"/>
      </dsp:txXfrm>
    </dsp:sp>
    <dsp:sp modelId="{6947B797-151D-4578-A4C8-58135D11DD4B}">
      <dsp:nvSpPr>
        <dsp:cNvPr id="0" name=""/>
        <dsp:cNvSpPr/>
      </dsp:nvSpPr>
      <dsp:spPr>
        <a:xfrm>
          <a:off x="5900483" y="1013477"/>
          <a:ext cx="199771" cy="494656"/>
        </a:xfrm>
        <a:custGeom>
          <a:avLst/>
          <a:gdLst/>
          <a:ahLst/>
          <a:cxnLst/>
          <a:rect l="0" t="0" r="0" b="0"/>
          <a:pathLst>
            <a:path>
              <a:moveTo>
                <a:pt x="0" y="0"/>
              </a:moveTo>
              <a:lnTo>
                <a:pt x="0" y="494656"/>
              </a:lnTo>
              <a:lnTo>
                <a:pt x="199771" y="494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FA5662-DF97-4ACA-9B85-09E4FF657AE2}">
      <dsp:nvSpPr>
        <dsp:cNvPr id="0" name=""/>
        <dsp:cNvSpPr/>
      </dsp:nvSpPr>
      <dsp:spPr>
        <a:xfrm>
          <a:off x="6100255" y="1178362"/>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Summary of Line Manager accountabilities</a:t>
          </a:r>
        </a:p>
      </dsp:txBody>
      <dsp:txXfrm>
        <a:off x="6119572" y="1197679"/>
        <a:ext cx="1559536" cy="620907"/>
      </dsp:txXfrm>
    </dsp:sp>
    <dsp:sp modelId="{2F6B7C2B-6CCC-4577-824D-A7D1726CF62B}">
      <dsp:nvSpPr>
        <dsp:cNvPr id="0" name=""/>
        <dsp:cNvSpPr/>
      </dsp:nvSpPr>
      <dsp:spPr>
        <a:xfrm>
          <a:off x="8028196" y="1054"/>
          <a:ext cx="1997712" cy="1012423"/>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Mandatory Documents </a:t>
          </a:r>
        </a:p>
      </dsp:txBody>
      <dsp:txXfrm>
        <a:off x="8057849" y="30707"/>
        <a:ext cx="1938406" cy="953117"/>
      </dsp:txXfrm>
    </dsp:sp>
    <dsp:sp modelId="{242032A1-7964-467C-A680-5689BA5B3922}">
      <dsp:nvSpPr>
        <dsp:cNvPr id="0" name=""/>
        <dsp:cNvSpPr/>
      </dsp:nvSpPr>
      <dsp:spPr>
        <a:xfrm>
          <a:off x="8227967" y="1013477"/>
          <a:ext cx="199771" cy="494656"/>
        </a:xfrm>
        <a:custGeom>
          <a:avLst/>
          <a:gdLst/>
          <a:ahLst/>
          <a:cxnLst/>
          <a:rect l="0" t="0" r="0" b="0"/>
          <a:pathLst>
            <a:path>
              <a:moveTo>
                <a:pt x="0" y="0"/>
              </a:moveTo>
              <a:lnTo>
                <a:pt x="0" y="494656"/>
              </a:lnTo>
              <a:lnTo>
                <a:pt x="199771" y="494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B3E7AA-EA8D-468A-9F5D-85E1E7C33BBE}">
      <dsp:nvSpPr>
        <dsp:cNvPr id="0" name=""/>
        <dsp:cNvSpPr/>
      </dsp:nvSpPr>
      <dsp:spPr>
        <a:xfrm>
          <a:off x="8427738" y="1178362"/>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Evidence Checklist </a:t>
          </a:r>
        </a:p>
      </dsp:txBody>
      <dsp:txXfrm>
        <a:off x="8447055" y="1197679"/>
        <a:ext cx="1559536" cy="620907"/>
      </dsp:txXfrm>
    </dsp:sp>
    <dsp:sp modelId="{1D8F6331-D7BC-4C15-B844-3DE9CFEED34B}">
      <dsp:nvSpPr>
        <dsp:cNvPr id="0" name=""/>
        <dsp:cNvSpPr/>
      </dsp:nvSpPr>
      <dsp:spPr>
        <a:xfrm>
          <a:off x="8227967" y="1013477"/>
          <a:ext cx="199771" cy="1319083"/>
        </a:xfrm>
        <a:custGeom>
          <a:avLst/>
          <a:gdLst/>
          <a:ahLst/>
          <a:cxnLst/>
          <a:rect l="0" t="0" r="0" b="0"/>
          <a:pathLst>
            <a:path>
              <a:moveTo>
                <a:pt x="0" y="0"/>
              </a:moveTo>
              <a:lnTo>
                <a:pt x="0" y="1319083"/>
              </a:lnTo>
              <a:lnTo>
                <a:pt x="199771" y="131908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1EE89-846B-4BA0-81C4-6B7DE2CDA048}">
      <dsp:nvSpPr>
        <dsp:cNvPr id="0" name=""/>
        <dsp:cNvSpPr/>
      </dsp:nvSpPr>
      <dsp:spPr>
        <a:xfrm>
          <a:off x="8427738" y="2002790"/>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Training Plan Template </a:t>
          </a:r>
        </a:p>
      </dsp:txBody>
      <dsp:txXfrm>
        <a:off x="8447055" y="2022107"/>
        <a:ext cx="1559536" cy="620907"/>
      </dsp:txXfrm>
    </dsp:sp>
    <dsp:sp modelId="{85DCF574-C168-425F-88E5-C28A919031D1}">
      <dsp:nvSpPr>
        <dsp:cNvPr id="0" name=""/>
        <dsp:cNvSpPr/>
      </dsp:nvSpPr>
      <dsp:spPr>
        <a:xfrm>
          <a:off x="8227967" y="1013477"/>
          <a:ext cx="199771" cy="2143511"/>
        </a:xfrm>
        <a:custGeom>
          <a:avLst/>
          <a:gdLst/>
          <a:ahLst/>
          <a:cxnLst/>
          <a:rect l="0" t="0" r="0" b="0"/>
          <a:pathLst>
            <a:path>
              <a:moveTo>
                <a:pt x="0" y="0"/>
              </a:moveTo>
              <a:lnTo>
                <a:pt x="0" y="2143511"/>
              </a:lnTo>
              <a:lnTo>
                <a:pt x="199771" y="214351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E016B7-17E7-4AB9-9D8B-C6A1824784EC}">
      <dsp:nvSpPr>
        <dsp:cNvPr id="0" name=""/>
        <dsp:cNvSpPr/>
      </dsp:nvSpPr>
      <dsp:spPr>
        <a:xfrm>
          <a:off x="8427738" y="2827217"/>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Progress Review Template </a:t>
          </a:r>
        </a:p>
      </dsp:txBody>
      <dsp:txXfrm>
        <a:off x="8447055" y="2846534"/>
        <a:ext cx="1559536" cy="620907"/>
      </dsp:txXfrm>
    </dsp:sp>
    <dsp:sp modelId="{720A3CEA-D8B5-446C-A3C0-8EB3B62756D1}">
      <dsp:nvSpPr>
        <dsp:cNvPr id="0" name=""/>
        <dsp:cNvSpPr/>
      </dsp:nvSpPr>
      <dsp:spPr>
        <a:xfrm>
          <a:off x="8227967" y="1013477"/>
          <a:ext cx="199771" cy="2967938"/>
        </a:xfrm>
        <a:custGeom>
          <a:avLst/>
          <a:gdLst/>
          <a:ahLst/>
          <a:cxnLst/>
          <a:rect l="0" t="0" r="0" b="0"/>
          <a:pathLst>
            <a:path>
              <a:moveTo>
                <a:pt x="0" y="0"/>
              </a:moveTo>
              <a:lnTo>
                <a:pt x="0" y="2967938"/>
              </a:lnTo>
              <a:lnTo>
                <a:pt x="199771" y="296793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E0D37-6352-4245-9223-80BB4CEAD9EC}">
      <dsp:nvSpPr>
        <dsp:cNvPr id="0" name=""/>
        <dsp:cNvSpPr/>
      </dsp:nvSpPr>
      <dsp:spPr>
        <a:xfrm>
          <a:off x="8427738" y="3651644"/>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Apprenticeship Agreement Template </a:t>
          </a:r>
        </a:p>
      </dsp:txBody>
      <dsp:txXfrm>
        <a:off x="8447055" y="3670961"/>
        <a:ext cx="1559536" cy="620907"/>
      </dsp:txXfrm>
    </dsp:sp>
    <dsp:sp modelId="{C61681B4-554D-4C4C-BACB-49F502626699}">
      <dsp:nvSpPr>
        <dsp:cNvPr id="0" name=""/>
        <dsp:cNvSpPr/>
      </dsp:nvSpPr>
      <dsp:spPr>
        <a:xfrm>
          <a:off x="8227967" y="1013477"/>
          <a:ext cx="199771" cy="3792365"/>
        </a:xfrm>
        <a:custGeom>
          <a:avLst/>
          <a:gdLst/>
          <a:ahLst/>
          <a:cxnLst/>
          <a:rect l="0" t="0" r="0" b="0"/>
          <a:pathLst>
            <a:path>
              <a:moveTo>
                <a:pt x="0" y="0"/>
              </a:moveTo>
              <a:lnTo>
                <a:pt x="0" y="3792365"/>
              </a:lnTo>
              <a:lnTo>
                <a:pt x="199771" y="379236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3D323A-701D-45EC-9DA2-2771D45C2740}">
      <dsp:nvSpPr>
        <dsp:cNvPr id="0" name=""/>
        <dsp:cNvSpPr/>
      </dsp:nvSpPr>
      <dsp:spPr>
        <a:xfrm>
          <a:off x="8427738" y="4476072"/>
          <a:ext cx="1598170" cy="65954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Progress Review Template</a:t>
          </a:r>
          <a:endParaRPr lang="en-GB" sz="1600" kern="1200" dirty="0"/>
        </a:p>
      </dsp:txBody>
      <dsp:txXfrm>
        <a:off x="8447055" y="4495389"/>
        <a:ext cx="1559536" cy="6209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3EC7B-6C66-48B0-9313-20AB194E876E}">
      <dsp:nvSpPr>
        <dsp:cNvPr id="0" name=""/>
        <dsp:cNvSpPr/>
      </dsp:nvSpPr>
      <dsp:spPr>
        <a:xfrm>
          <a:off x="386951" y="883"/>
          <a:ext cx="1680323" cy="840161"/>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Webcasts &amp; Webinars </a:t>
          </a:r>
        </a:p>
      </dsp:txBody>
      <dsp:txXfrm>
        <a:off x="411558" y="25490"/>
        <a:ext cx="1631109" cy="790947"/>
      </dsp:txXfrm>
    </dsp:sp>
    <dsp:sp modelId="{A4EE97C2-AE49-4E36-B4FB-650C07DBEE7F}">
      <dsp:nvSpPr>
        <dsp:cNvPr id="0" name=""/>
        <dsp:cNvSpPr/>
      </dsp:nvSpPr>
      <dsp:spPr>
        <a:xfrm>
          <a:off x="554983" y="841044"/>
          <a:ext cx="168032" cy="630121"/>
        </a:xfrm>
        <a:custGeom>
          <a:avLst/>
          <a:gdLst/>
          <a:ahLst/>
          <a:cxnLst/>
          <a:rect l="0" t="0" r="0" b="0"/>
          <a:pathLst>
            <a:path>
              <a:moveTo>
                <a:pt x="0" y="0"/>
              </a:moveTo>
              <a:lnTo>
                <a:pt x="0" y="630121"/>
              </a:lnTo>
              <a:lnTo>
                <a:pt x="168032" y="6301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C70308-050C-4DE3-8A3B-16E142E8FE41}">
      <dsp:nvSpPr>
        <dsp:cNvPr id="0" name=""/>
        <dsp:cNvSpPr/>
      </dsp:nvSpPr>
      <dsp:spPr>
        <a:xfrm>
          <a:off x="723015" y="1051085"/>
          <a:ext cx="1344258" cy="840161"/>
        </a:xfrm>
        <a:prstGeom prst="roundRect">
          <a:avLst>
            <a:gd name="adj" fmla="val 10000"/>
          </a:avLst>
        </a:prstGeom>
        <a:no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Develop </a:t>
          </a:r>
          <a:r>
            <a:rPr lang="en-GB" sz="1600" u="sng" kern="1200" dirty="0"/>
            <a:t>your</a:t>
          </a:r>
          <a:r>
            <a:rPr lang="en-GB" sz="1600" kern="1200" dirty="0"/>
            <a:t> playlist</a:t>
          </a:r>
        </a:p>
      </dsp:txBody>
      <dsp:txXfrm>
        <a:off x="747622" y="1075692"/>
        <a:ext cx="1295044" cy="790947"/>
      </dsp:txXfrm>
    </dsp:sp>
    <dsp:sp modelId="{BCCF7FB8-6111-46B9-A5FD-75050E0B3E72}">
      <dsp:nvSpPr>
        <dsp:cNvPr id="0" name=""/>
        <dsp:cNvSpPr/>
      </dsp:nvSpPr>
      <dsp:spPr>
        <a:xfrm>
          <a:off x="554983" y="841044"/>
          <a:ext cx="168032" cy="1680323"/>
        </a:xfrm>
        <a:custGeom>
          <a:avLst/>
          <a:gdLst/>
          <a:ahLst/>
          <a:cxnLst/>
          <a:rect l="0" t="0" r="0" b="0"/>
          <a:pathLst>
            <a:path>
              <a:moveTo>
                <a:pt x="0" y="0"/>
              </a:moveTo>
              <a:lnTo>
                <a:pt x="0" y="1680323"/>
              </a:lnTo>
              <a:lnTo>
                <a:pt x="168032" y="16803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70416E-75D2-4774-8768-2C32AA8BC789}">
      <dsp:nvSpPr>
        <dsp:cNvPr id="0" name=""/>
        <dsp:cNvSpPr/>
      </dsp:nvSpPr>
      <dsp:spPr>
        <a:xfrm>
          <a:off x="723015" y="2101287"/>
          <a:ext cx="1344258" cy="840161"/>
        </a:xfrm>
        <a:prstGeom prst="roundRect">
          <a:avLst>
            <a:gd name="adj" fmla="val 10000"/>
          </a:avLst>
        </a:prstGeom>
        <a:no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Range of times</a:t>
          </a:r>
        </a:p>
      </dsp:txBody>
      <dsp:txXfrm>
        <a:off x="747622" y="2125894"/>
        <a:ext cx="1295044" cy="790947"/>
      </dsp:txXfrm>
    </dsp:sp>
    <dsp:sp modelId="{8E2F0D48-62E6-4E8D-B1BE-216339EF3896}">
      <dsp:nvSpPr>
        <dsp:cNvPr id="0" name=""/>
        <dsp:cNvSpPr/>
      </dsp:nvSpPr>
      <dsp:spPr>
        <a:xfrm>
          <a:off x="554983" y="841044"/>
          <a:ext cx="168032" cy="2730524"/>
        </a:xfrm>
        <a:custGeom>
          <a:avLst/>
          <a:gdLst/>
          <a:ahLst/>
          <a:cxnLst/>
          <a:rect l="0" t="0" r="0" b="0"/>
          <a:pathLst>
            <a:path>
              <a:moveTo>
                <a:pt x="0" y="0"/>
              </a:moveTo>
              <a:lnTo>
                <a:pt x="0" y="2730524"/>
              </a:lnTo>
              <a:lnTo>
                <a:pt x="168032" y="27305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51A78B-C05D-4BF2-B9BF-64E7EE7606B8}">
      <dsp:nvSpPr>
        <dsp:cNvPr id="0" name=""/>
        <dsp:cNvSpPr/>
      </dsp:nvSpPr>
      <dsp:spPr>
        <a:xfrm>
          <a:off x="723015" y="3151489"/>
          <a:ext cx="1344258" cy="840161"/>
        </a:xfrm>
        <a:prstGeom prst="roundRect">
          <a:avLst>
            <a:gd name="adj" fmla="val 10000"/>
          </a:avLst>
        </a:prstGeom>
        <a:no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t>Range of detail </a:t>
          </a:r>
        </a:p>
      </dsp:txBody>
      <dsp:txXfrm>
        <a:off x="747622" y="3176096"/>
        <a:ext cx="1295044" cy="790947"/>
      </dsp:txXfrm>
    </dsp:sp>
    <dsp:sp modelId="{3626136A-FE48-43B0-9AB4-976700B1371D}">
      <dsp:nvSpPr>
        <dsp:cNvPr id="0" name=""/>
        <dsp:cNvSpPr/>
      </dsp:nvSpPr>
      <dsp:spPr>
        <a:xfrm>
          <a:off x="2487355" y="883"/>
          <a:ext cx="1680323" cy="84016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Bite</a:t>
          </a:r>
        </a:p>
      </dsp:txBody>
      <dsp:txXfrm>
        <a:off x="2511962" y="25490"/>
        <a:ext cx="1631109" cy="790947"/>
      </dsp:txXfrm>
    </dsp:sp>
    <dsp:sp modelId="{88A3085F-FE46-4F78-AE1B-27D052CEA7C4}">
      <dsp:nvSpPr>
        <dsp:cNvPr id="0" name=""/>
        <dsp:cNvSpPr/>
      </dsp:nvSpPr>
      <dsp:spPr>
        <a:xfrm>
          <a:off x="2655387" y="841044"/>
          <a:ext cx="168032" cy="630121"/>
        </a:xfrm>
        <a:custGeom>
          <a:avLst/>
          <a:gdLst/>
          <a:ahLst/>
          <a:cxnLst/>
          <a:rect l="0" t="0" r="0" b="0"/>
          <a:pathLst>
            <a:path>
              <a:moveTo>
                <a:pt x="0" y="0"/>
              </a:moveTo>
              <a:lnTo>
                <a:pt x="0" y="630121"/>
              </a:lnTo>
              <a:lnTo>
                <a:pt x="168032" y="6301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9CB4B5-78B0-4E1A-BD14-DFED84925DF1}">
      <dsp:nvSpPr>
        <dsp:cNvPr id="0" name=""/>
        <dsp:cNvSpPr/>
      </dsp:nvSpPr>
      <dsp:spPr>
        <a:xfrm>
          <a:off x="2823419" y="1051085"/>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&lt;15 minutes </a:t>
          </a:r>
        </a:p>
      </dsp:txBody>
      <dsp:txXfrm>
        <a:off x="2848026" y="1075692"/>
        <a:ext cx="1295044" cy="790947"/>
      </dsp:txXfrm>
    </dsp:sp>
    <dsp:sp modelId="{8601CDE5-AD93-430C-A57D-CF1AF6EA872C}">
      <dsp:nvSpPr>
        <dsp:cNvPr id="0" name=""/>
        <dsp:cNvSpPr/>
      </dsp:nvSpPr>
      <dsp:spPr>
        <a:xfrm>
          <a:off x="2655387" y="841044"/>
          <a:ext cx="168032" cy="1680323"/>
        </a:xfrm>
        <a:custGeom>
          <a:avLst/>
          <a:gdLst/>
          <a:ahLst/>
          <a:cxnLst/>
          <a:rect l="0" t="0" r="0" b="0"/>
          <a:pathLst>
            <a:path>
              <a:moveTo>
                <a:pt x="0" y="0"/>
              </a:moveTo>
              <a:lnTo>
                <a:pt x="0" y="1680323"/>
              </a:lnTo>
              <a:lnTo>
                <a:pt x="168032" y="16803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00A1EC-41FF-4F9C-B1B0-F28B1B3F5CE9}">
      <dsp:nvSpPr>
        <dsp:cNvPr id="0" name=""/>
        <dsp:cNvSpPr/>
      </dsp:nvSpPr>
      <dsp:spPr>
        <a:xfrm>
          <a:off x="2823419" y="2101287"/>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Just what you need to know </a:t>
          </a:r>
        </a:p>
      </dsp:txBody>
      <dsp:txXfrm>
        <a:off x="2848026" y="2125894"/>
        <a:ext cx="1295044" cy="790947"/>
      </dsp:txXfrm>
    </dsp:sp>
    <dsp:sp modelId="{4F8F0896-93F0-499F-BC74-F4F9BA4B42F8}">
      <dsp:nvSpPr>
        <dsp:cNvPr id="0" name=""/>
        <dsp:cNvSpPr/>
      </dsp:nvSpPr>
      <dsp:spPr>
        <a:xfrm>
          <a:off x="4587758" y="883"/>
          <a:ext cx="1680323" cy="84016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Foundation</a:t>
          </a:r>
        </a:p>
      </dsp:txBody>
      <dsp:txXfrm>
        <a:off x="4612365" y="25490"/>
        <a:ext cx="1631109" cy="790947"/>
      </dsp:txXfrm>
    </dsp:sp>
    <dsp:sp modelId="{2F1628B5-5546-4F6C-AE77-B183B17F719E}">
      <dsp:nvSpPr>
        <dsp:cNvPr id="0" name=""/>
        <dsp:cNvSpPr/>
      </dsp:nvSpPr>
      <dsp:spPr>
        <a:xfrm>
          <a:off x="4755791" y="841044"/>
          <a:ext cx="168032" cy="630121"/>
        </a:xfrm>
        <a:custGeom>
          <a:avLst/>
          <a:gdLst/>
          <a:ahLst/>
          <a:cxnLst/>
          <a:rect l="0" t="0" r="0" b="0"/>
          <a:pathLst>
            <a:path>
              <a:moveTo>
                <a:pt x="0" y="0"/>
              </a:moveTo>
              <a:lnTo>
                <a:pt x="0" y="630121"/>
              </a:lnTo>
              <a:lnTo>
                <a:pt x="168032" y="6301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42192-4310-4BB2-AB71-69EDA616F320}">
      <dsp:nvSpPr>
        <dsp:cNvPr id="0" name=""/>
        <dsp:cNvSpPr/>
      </dsp:nvSpPr>
      <dsp:spPr>
        <a:xfrm>
          <a:off x="4923823" y="1051085"/>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&lt;30 minutes </a:t>
          </a:r>
        </a:p>
      </dsp:txBody>
      <dsp:txXfrm>
        <a:off x="4948430" y="1075692"/>
        <a:ext cx="1295044" cy="790947"/>
      </dsp:txXfrm>
    </dsp:sp>
    <dsp:sp modelId="{5F508A4D-585D-4F73-A259-2488B377DF7B}">
      <dsp:nvSpPr>
        <dsp:cNvPr id="0" name=""/>
        <dsp:cNvSpPr/>
      </dsp:nvSpPr>
      <dsp:spPr>
        <a:xfrm>
          <a:off x="4755791" y="841044"/>
          <a:ext cx="168032" cy="1680323"/>
        </a:xfrm>
        <a:custGeom>
          <a:avLst/>
          <a:gdLst/>
          <a:ahLst/>
          <a:cxnLst/>
          <a:rect l="0" t="0" r="0" b="0"/>
          <a:pathLst>
            <a:path>
              <a:moveTo>
                <a:pt x="0" y="0"/>
              </a:moveTo>
              <a:lnTo>
                <a:pt x="0" y="1680323"/>
              </a:lnTo>
              <a:lnTo>
                <a:pt x="168032" y="16803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927BC-B8A3-49CF-9DA4-3F46FE1CAFC9}">
      <dsp:nvSpPr>
        <dsp:cNvPr id="0" name=""/>
        <dsp:cNvSpPr/>
      </dsp:nvSpPr>
      <dsp:spPr>
        <a:xfrm>
          <a:off x="4923823" y="2101287"/>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Core information </a:t>
          </a:r>
        </a:p>
      </dsp:txBody>
      <dsp:txXfrm>
        <a:off x="4948430" y="2125894"/>
        <a:ext cx="1295044" cy="790947"/>
      </dsp:txXfrm>
    </dsp:sp>
    <dsp:sp modelId="{903A3A5D-A9E3-4096-B42B-468AF47AE04F}">
      <dsp:nvSpPr>
        <dsp:cNvPr id="0" name=""/>
        <dsp:cNvSpPr/>
      </dsp:nvSpPr>
      <dsp:spPr>
        <a:xfrm>
          <a:off x="6688162" y="883"/>
          <a:ext cx="1680323" cy="8401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Insight </a:t>
          </a:r>
        </a:p>
      </dsp:txBody>
      <dsp:txXfrm>
        <a:off x="6712769" y="25490"/>
        <a:ext cx="1631109" cy="790947"/>
      </dsp:txXfrm>
    </dsp:sp>
    <dsp:sp modelId="{5E6543F6-11A0-4AAB-8EAF-C1017D9E5212}">
      <dsp:nvSpPr>
        <dsp:cNvPr id="0" name=""/>
        <dsp:cNvSpPr/>
      </dsp:nvSpPr>
      <dsp:spPr>
        <a:xfrm>
          <a:off x="6856195" y="841044"/>
          <a:ext cx="168032" cy="630121"/>
        </a:xfrm>
        <a:custGeom>
          <a:avLst/>
          <a:gdLst/>
          <a:ahLst/>
          <a:cxnLst/>
          <a:rect l="0" t="0" r="0" b="0"/>
          <a:pathLst>
            <a:path>
              <a:moveTo>
                <a:pt x="0" y="0"/>
              </a:moveTo>
              <a:lnTo>
                <a:pt x="0" y="630121"/>
              </a:lnTo>
              <a:lnTo>
                <a:pt x="168032" y="6301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4685D2-3E94-4884-A705-AA62BACBED45}">
      <dsp:nvSpPr>
        <dsp:cNvPr id="0" name=""/>
        <dsp:cNvSpPr/>
      </dsp:nvSpPr>
      <dsp:spPr>
        <a:xfrm>
          <a:off x="7024227" y="1051085"/>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30 </a:t>
          </a:r>
          <a:br>
            <a:rPr lang="en-GB" sz="1600" kern="1200" dirty="0">
              <a:latin typeface="+mn-lt"/>
            </a:rPr>
          </a:br>
          <a:r>
            <a:rPr lang="en-GB" sz="1600" kern="1200" dirty="0">
              <a:latin typeface="+mn-lt"/>
            </a:rPr>
            <a:t>minutes</a:t>
          </a:r>
        </a:p>
      </dsp:txBody>
      <dsp:txXfrm>
        <a:off x="7048834" y="1075692"/>
        <a:ext cx="1295044" cy="790947"/>
      </dsp:txXfrm>
    </dsp:sp>
    <dsp:sp modelId="{8211744F-04F6-450B-90FF-6E0134CE8E17}">
      <dsp:nvSpPr>
        <dsp:cNvPr id="0" name=""/>
        <dsp:cNvSpPr/>
      </dsp:nvSpPr>
      <dsp:spPr>
        <a:xfrm>
          <a:off x="6856195" y="841044"/>
          <a:ext cx="168032" cy="1680323"/>
        </a:xfrm>
        <a:custGeom>
          <a:avLst/>
          <a:gdLst/>
          <a:ahLst/>
          <a:cxnLst/>
          <a:rect l="0" t="0" r="0" b="0"/>
          <a:pathLst>
            <a:path>
              <a:moveTo>
                <a:pt x="0" y="0"/>
              </a:moveTo>
              <a:lnTo>
                <a:pt x="0" y="1680323"/>
              </a:lnTo>
              <a:lnTo>
                <a:pt x="168032" y="16803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4C3DEC-4BF4-41F0-9A6F-560C64B05AA4}">
      <dsp:nvSpPr>
        <dsp:cNvPr id="0" name=""/>
        <dsp:cNvSpPr/>
      </dsp:nvSpPr>
      <dsp:spPr>
        <a:xfrm>
          <a:off x="7024227" y="2101287"/>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Detailed good practice </a:t>
          </a:r>
        </a:p>
      </dsp:txBody>
      <dsp:txXfrm>
        <a:off x="7048834" y="2125894"/>
        <a:ext cx="1295044" cy="790947"/>
      </dsp:txXfrm>
    </dsp:sp>
    <dsp:sp modelId="{50C1297B-5069-4E99-AD82-1D01FFAE970A}">
      <dsp:nvSpPr>
        <dsp:cNvPr id="0" name=""/>
        <dsp:cNvSpPr/>
      </dsp:nvSpPr>
      <dsp:spPr>
        <a:xfrm>
          <a:off x="6856195" y="841044"/>
          <a:ext cx="168032" cy="2730524"/>
        </a:xfrm>
        <a:custGeom>
          <a:avLst/>
          <a:gdLst/>
          <a:ahLst/>
          <a:cxnLst/>
          <a:rect l="0" t="0" r="0" b="0"/>
          <a:pathLst>
            <a:path>
              <a:moveTo>
                <a:pt x="0" y="0"/>
              </a:moveTo>
              <a:lnTo>
                <a:pt x="0" y="2730524"/>
              </a:lnTo>
              <a:lnTo>
                <a:pt x="168032" y="27305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21439-8694-4498-8DE1-B4B0DDCDFE90}">
      <dsp:nvSpPr>
        <dsp:cNvPr id="0" name=""/>
        <dsp:cNvSpPr/>
      </dsp:nvSpPr>
      <dsp:spPr>
        <a:xfrm>
          <a:off x="7024227" y="3151489"/>
          <a:ext cx="1344258" cy="84016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Practical case studies  &amp; podcasts</a:t>
          </a:r>
        </a:p>
      </dsp:txBody>
      <dsp:txXfrm>
        <a:off x="7048834" y="3176096"/>
        <a:ext cx="1295044" cy="790947"/>
      </dsp:txXfrm>
    </dsp:sp>
    <dsp:sp modelId="{2F651383-108B-4ADC-8B00-B1684855B982}">
      <dsp:nvSpPr>
        <dsp:cNvPr id="0" name=""/>
        <dsp:cNvSpPr/>
      </dsp:nvSpPr>
      <dsp:spPr>
        <a:xfrm>
          <a:off x="8788566" y="883"/>
          <a:ext cx="1680323" cy="840161"/>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Immersion </a:t>
          </a:r>
        </a:p>
      </dsp:txBody>
      <dsp:txXfrm>
        <a:off x="8813173" y="25490"/>
        <a:ext cx="1631109" cy="790947"/>
      </dsp:txXfrm>
    </dsp:sp>
    <dsp:sp modelId="{0BB23289-7BDC-472D-9520-FFEB0CF5ABE8}">
      <dsp:nvSpPr>
        <dsp:cNvPr id="0" name=""/>
        <dsp:cNvSpPr/>
      </dsp:nvSpPr>
      <dsp:spPr>
        <a:xfrm>
          <a:off x="8956598" y="841044"/>
          <a:ext cx="168032" cy="630121"/>
        </a:xfrm>
        <a:custGeom>
          <a:avLst/>
          <a:gdLst/>
          <a:ahLst/>
          <a:cxnLst/>
          <a:rect l="0" t="0" r="0" b="0"/>
          <a:pathLst>
            <a:path>
              <a:moveTo>
                <a:pt x="0" y="0"/>
              </a:moveTo>
              <a:lnTo>
                <a:pt x="0" y="630121"/>
              </a:lnTo>
              <a:lnTo>
                <a:pt x="168032" y="63012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B4372C-C3B3-47B5-9419-278D3B8B2E1D}">
      <dsp:nvSpPr>
        <dsp:cNvPr id="0" name=""/>
        <dsp:cNvSpPr/>
      </dsp:nvSpPr>
      <dsp:spPr>
        <a:xfrm>
          <a:off x="9124631" y="1051085"/>
          <a:ext cx="1344258" cy="840161"/>
        </a:xfrm>
        <a:prstGeom prst="roundRect">
          <a:avLst>
            <a:gd name="adj" fmla="val 10000"/>
          </a:avLst>
        </a:prstGeom>
        <a:solidFill>
          <a:prstClr val="white">
            <a:alpha val="90000"/>
            <a:hueOff val="0"/>
            <a:satOff val="0"/>
            <a:lumOff val="0"/>
            <a:alphaOff val="0"/>
          </a:prstClr>
        </a:solidFill>
        <a:ln w="19050" cap="flat" cmpd="sng" algn="ctr">
          <a:solidFill>
            <a:srgbClr val="265C7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n-lt"/>
            </a:rPr>
            <a:t>2 hours </a:t>
          </a:r>
        </a:p>
      </dsp:txBody>
      <dsp:txXfrm>
        <a:off x="9149238" y="1075692"/>
        <a:ext cx="1295044" cy="790947"/>
      </dsp:txXfrm>
    </dsp:sp>
    <dsp:sp modelId="{87EF9939-C0F7-4A59-837A-F15C9A68FE1A}">
      <dsp:nvSpPr>
        <dsp:cNvPr id="0" name=""/>
        <dsp:cNvSpPr/>
      </dsp:nvSpPr>
      <dsp:spPr>
        <a:xfrm>
          <a:off x="8956598" y="841044"/>
          <a:ext cx="168032" cy="1680323"/>
        </a:xfrm>
        <a:custGeom>
          <a:avLst/>
          <a:gdLst/>
          <a:ahLst/>
          <a:cxnLst/>
          <a:rect l="0" t="0" r="0" b="0"/>
          <a:pathLst>
            <a:path>
              <a:moveTo>
                <a:pt x="0" y="0"/>
              </a:moveTo>
              <a:lnTo>
                <a:pt x="0" y="1680323"/>
              </a:lnTo>
              <a:lnTo>
                <a:pt x="168032" y="16803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F4BCE0-B600-47ED-A3CA-09DEDA9B1BD0}">
      <dsp:nvSpPr>
        <dsp:cNvPr id="0" name=""/>
        <dsp:cNvSpPr/>
      </dsp:nvSpPr>
      <dsp:spPr>
        <a:xfrm>
          <a:off x="9124631" y="2101287"/>
          <a:ext cx="1344258" cy="840161"/>
        </a:xfrm>
        <a:prstGeom prst="roundRect">
          <a:avLst>
            <a:gd name="adj" fmla="val 10000"/>
          </a:avLst>
        </a:prstGeom>
        <a:solidFill>
          <a:prstClr val="white">
            <a:alpha val="90000"/>
            <a:hueOff val="0"/>
            <a:satOff val="0"/>
            <a:lumOff val="0"/>
            <a:alphaOff val="0"/>
          </a:prstClr>
        </a:solidFill>
        <a:ln w="19050" cap="flat" cmpd="sng" algn="ctr">
          <a:solidFill>
            <a:srgbClr val="265C7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F3F3F">
                  <a:hueOff val="0"/>
                  <a:satOff val="0"/>
                  <a:lumOff val="0"/>
                  <a:alphaOff val="0"/>
                </a:srgbClr>
              </a:solidFill>
              <a:latin typeface="+mn-lt"/>
              <a:ea typeface="+mn-ea"/>
              <a:cs typeface="+mn-cs"/>
            </a:rPr>
            <a:t>Live</a:t>
          </a:r>
          <a:r>
            <a:rPr lang="en-GB" sz="1600" kern="1200" dirty="0">
              <a:latin typeface="+mn-lt"/>
            </a:rPr>
            <a:t> online webinar</a:t>
          </a:r>
        </a:p>
      </dsp:txBody>
      <dsp:txXfrm>
        <a:off x="9149238" y="2125894"/>
        <a:ext cx="1295044" cy="790947"/>
      </dsp:txXfrm>
    </dsp:sp>
    <dsp:sp modelId="{DE8D1331-CEBE-4664-90F8-ADB8DD5A2808}">
      <dsp:nvSpPr>
        <dsp:cNvPr id="0" name=""/>
        <dsp:cNvSpPr/>
      </dsp:nvSpPr>
      <dsp:spPr>
        <a:xfrm>
          <a:off x="8956598" y="841044"/>
          <a:ext cx="168032" cy="2730524"/>
        </a:xfrm>
        <a:custGeom>
          <a:avLst/>
          <a:gdLst/>
          <a:ahLst/>
          <a:cxnLst/>
          <a:rect l="0" t="0" r="0" b="0"/>
          <a:pathLst>
            <a:path>
              <a:moveTo>
                <a:pt x="0" y="0"/>
              </a:moveTo>
              <a:lnTo>
                <a:pt x="0" y="2730524"/>
              </a:lnTo>
              <a:lnTo>
                <a:pt x="168032" y="273052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52AD1F-42E3-4A8C-8C5E-B5DBCD23E2CB}">
      <dsp:nvSpPr>
        <dsp:cNvPr id="0" name=""/>
        <dsp:cNvSpPr/>
      </dsp:nvSpPr>
      <dsp:spPr>
        <a:xfrm>
          <a:off x="9124631" y="3151489"/>
          <a:ext cx="1344258" cy="840161"/>
        </a:xfrm>
        <a:prstGeom prst="roundRect">
          <a:avLst>
            <a:gd name="adj" fmla="val 10000"/>
          </a:avLst>
        </a:prstGeom>
        <a:solidFill>
          <a:prstClr val="white">
            <a:alpha val="90000"/>
            <a:hueOff val="0"/>
            <a:satOff val="0"/>
            <a:lumOff val="0"/>
            <a:alphaOff val="0"/>
          </a:prstClr>
        </a:solidFill>
        <a:ln w="19050" cap="flat" cmpd="sng" algn="ctr">
          <a:solidFill>
            <a:srgbClr val="265C7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3F3F3F">
                  <a:hueOff val="0"/>
                  <a:satOff val="0"/>
                  <a:lumOff val="0"/>
                  <a:alphaOff val="0"/>
                </a:srgbClr>
              </a:solidFill>
              <a:latin typeface="+mn-lt"/>
              <a:ea typeface="+mn-ea"/>
              <a:cs typeface="+mn-cs"/>
            </a:rPr>
            <a:t>Interactive Q and A </a:t>
          </a:r>
        </a:p>
      </dsp:txBody>
      <dsp:txXfrm>
        <a:off x="9149238" y="3176096"/>
        <a:ext cx="1295044" cy="7909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4647A-7BEC-5345-861D-292CBFC87CDF}">
      <dsp:nvSpPr>
        <dsp:cNvPr id="0" name=""/>
        <dsp:cNvSpPr/>
      </dsp:nvSpPr>
      <dsp:spPr>
        <a:xfrm>
          <a:off x="0" y="53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BD728-CAED-3347-A55A-AC414B145ED0}">
      <dsp:nvSpPr>
        <dsp:cNvPr id="0" name=""/>
        <dsp:cNvSpPr/>
      </dsp:nvSpPr>
      <dsp:spPr>
        <a:xfrm>
          <a:off x="0" y="53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latin typeface="Aptos" panose="020B0004020202020204" pitchFamily="34" charset="0"/>
            </a:rPr>
            <a:t>Delivery of 11 UVAC networks across different subject and standard areas. </a:t>
          </a:r>
          <a:endParaRPr lang="en-US" sz="1700" kern="1200" dirty="0">
            <a:latin typeface="Aptos" panose="020B0004020202020204" pitchFamily="34" charset="0"/>
          </a:endParaRPr>
        </a:p>
      </dsp:txBody>
      <dsp:txXfrm>
        <a:off x="0" y="531"/>
        <a:ext cx="5181600" cy="870055"/>
      </dsp:txXfrm>
    </dsp:sp>
    <dsp:sp modelId="{799B99ED-C7BC-844F-9619-F2B476784CB8}">
      <dsp:nvSpPr>
        <dsp:cNvPr id="0" name=""/>
        <dsp:cNvSpPr/>
      </dsp:nvSpPr>
      <dsp:spPr>
        <a:xfrm>
          <a:off x="0" y="87058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565AA-9C61-2F4E-AD44-90B17EF8C724}">
      <dsp:nvSpPr>
        <dsp:cNvPr id="0" name=""/>
        <dsp:cNvSpPr/>
      </dsp:nvSpPr>
      <dsp:spPr>
        <a:xfrm>
          <a:off x="0" y="87058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1" kern="1200">
              <a:latin typeface="Aptos" panose="020B0004020202020204" pitchFamily="34" charset="0"/>
            </a:rPr>
            <a:t>What do our networks do?</a:t>
          </a:r>
          <a:endParaRPr lang="en-US" sz="1700" kern="1200">
            <a:latin typeface="Aptos" panose="020B0004020202020204" pitchFamily="34" charset="0"/>
          </a:endParaRPr>
        </a:p>
      </dsp:txBody>
      <dsp:txXfrm>
        <a:off x="0" y="870586"/>
        <a:ext cx="5181600" cy="870055"/>
      </dsp:txXfrm>
    </dsp:sp>
    <dsp:sp modelId="{D314FFA4-45E7-3E4F-AED5-832EA2C5AF30}">
      <dsp:nvSpPr>
        <dsp:cNvPr id="0" name=""/>
        <dsp:cNvSpPr/>
      </dsp:nvSpPr>
      <dsp:spPr>
        <a:xfrm>
          <a:off x="0" y="174064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B863D-6401-A44F-A76E-DE023E365C2C}">
      <dsp:nvSpPr>
        <dsp:cNvPr id="0" name=""/>
        <dsp:cNvSpPr/>
      </dsp:nvSpPr>
      <dsp:spPr>
        <a:xfrm>
          <a:off x="0" y="174064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1" i="0" kern="1200">
              <a:latin typeface="Aptos" panose="020B0004020202020204" pitchFamily="34" charset="0"/>
            </a:rPr>
            <a:t>Building national Knowledge Networks</a:t>
          </a:r>
          <a:r>
            <a:rPr lang="en-GB" sz="1700" b="0" i="0" kern="1200">
              <a:latin typeface="Aptos" panose="020B0004020202020204" pitchFamily="34" charset="0"/>
            </a:rPr>
            <a:t> that connect members across diverse institutions.</a:t>
          </a:r>
          <a:endParaRPr lang="en-US" sz="1700" kern="1200">
            <a:latin typeface="Aptos" panose="020B0004020202020204" pitchFamily="34" charset="0"/>
          </a:endParaRPr>
        </a:p>
      </dsp:txBody>
      <dsp:txXfrm>
        <a:off x="0" y="1740641"/>
        <a:ext cx="5181600" cy="870055"/>
      </dsp:txXfrm>
    </dsp:sp>
    <dsp:sp modelId="{1F308475-2296-E44F-9489-D101B730D931}">
      <dsp:nvSpPr>
        <dsp:cNvPr id="0" name=""/>
        <dsp:cNvSpPr/>
      </dsp:nvSpPr>
      <dsp:spPr>
        <a:xfrm>
          <a:off x="0" y="2610696"/>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3D224-DAAB-DE4F-A515-642BD569CBEC}">
      <dsp:nvSpPr>
        <dsp:cNvPr id="0" name=""/>
        <dsp:cNvSpPr/>
      </dsp:nvSpPr>
      <dsp:spPr>
        <a:xfrm>
          <a:off x="0" y="261069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1" i="0" kern="1200">
              <a:latin typeface="Aptos" panose="020B0004020202020204" pitchFamily="34" charset="0"/>
            </a:rPr>
            <a:t>Regular meetings and events</a:t>
          </a:r>
          <a:r>
            <a:rPr lang="en-GB" sz="1700" b="0" i="0" kern="1200">
              <a:latin typeface="Aptos" panose="020B0004020202020204" pitchFamily="34" charset="0"/>
            </a:rPr>
            <a:t> focused on sector best practice, collaboration, and sharing resources.</a:t>
          </a:r>
          <a:endParaRPr lang="en-US" sz="1700" kern="1200">
            <a:latin typeface="Aptos" panose="020B0004020202020204" pitchFamily="34" charset="0"/>
          </a:endParaRPr>
        </a:p>
      </dsp:txBody>
      <dsp:txXfrm>
        <a:off x="0" y="2610696"/>
        <a:ext cx="5181600" cy="870055"/>
      </dsp:txXfrm>
    </dsp:sp>
    <dsp:sp modelId="{D2991A1D-E7DC-E54B-AABA-1056E2C127C7}">
      <dsp:nvSpPr>
        <dsp:cNvPr id="0" name=""/>
        <dsp:cNvSpPr/>
      </dsp:nvSpPr>
      <dsp:spPr>
        <a:xfrm>
          <a:off x="0" y="348075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5C02C1-8B21-8043-AF3B-EC3353C38311}">
      <dsp:nvSpPr>
        <dsp:cNvPr id="0" name=""/>
        <dsp:cNvSpPr/>
      </dsp:nvSpPr>
      <dsp:spPr>
        <a:xfrm>
          <a:off x="0" y="348075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b="1" i="0" kern="1200">
              <a:latin typeface="Aptos" panose="020B0004020202020204" pitchFamily="34" charset="0"/>
            </a:rPr>
            <a:t>Encouraged participation</a:t>
          </a:r>
          <a:r>
            <a:rPr lang="en-GB" sz="1700" b="0" i="0" kern="1200">
              <a:latin typeface="Aptos" panose="020B0004020202020204" pitchFamily="34" charset="0"/>
            </a:rPr>
            <a:t> from a range of professional backgrounds—senior leaders, course managers, lecturers, quality managers, and more.</a:t>
          </a:r>
          <a:endParaRPr lang="en-US" sz="1700" kern="1200">
            <a:latin typeface="Aptos" panose="020B0004020202020204" pitchFamily="34" charset="0"/>
          </a:endParaRPr>
        </a:p>
      </dsp:txBody>
      <dsp:txXfrm>
        <a:off x="0" y="3480751"/>
        <a:ext cx="5181600" cy="8700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F5047-69A6-4F62-B84F-0DA92CF9DB86}">
      <dsp:nvSpPr>
        <dsp:cNvPr id="0" name=""/>
        <dsp:cNvSpPr/>
      </dsp:nvSpPr>
      <dsp:spPr>
        <a:xfrm>
          <a:off x="0" y="4414"/>
          <a:ext cx="5601116" cy="93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426FE-FF0D-4F20-B0AA-8C0342F1BD6E}">
      <dsp:nvSpPr>
        <dsp:cNvPr id="0" name=""/>
        <dsp:cNvSpPr/>
      </dsp:nvSpPr>
      <dsp:spPr>
        <a:xfrm>
          <a:off x="284179" y="215788"/>
          <a:ext cx="517195" cy="516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BED3CE-C5B8-4A57-9EB0-B7F083A44D15}">
      <dsp:nvSpPr>
        <dsp:cNvPr id="0" name=""/>
        <dsp:cNvSpPr/>
      </dsp:nvSpPr>
      <dsp:spPr>
        <a:xfrm>
          <a:off x="1085555" y="4414"/>
          <a:ext cx="4466519" cy="102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45" tIns="108745" rIns="108745" bIns="108745" numCol="1" spcCol="1270" anchor="ctr" anchorCtr="0">
          <a:noAutofit/>
        </a:bodyPr>
        <a:lstStyle/>
        <a:p>
          <a:pPr marL="0" lvl="0" indent="0" algn="l" defTabSz="622300">
            <a:lnSpc>
              <a:spcPct val="100000"/>
            </a:lnSpc>
            <a:spcBef>
              <a:spcPct val="0"/>
            </a:spcBef>
            <a:spcAft>
              <a:spcPct val="35000"/>
            </a:spcAft>
            <a:buNone/>
          </a:pPr>
          <a:r>
            <a:rPr lang="en-GB" sz="1400" b="1" i="0" kern="1200" dirty="0">
              <a:latin typeface="Aptos" panose="020B0004020202020204" pitchFamily="34" charset="0"/>
            </a:rPr>
            <a:t>High Satisfaction</a:t>
          </a:r>
          <a:r>
            <a:rPr lang="en-GB" sz="1400" b="0" i="0" kern="1200" dirty="0">
              <a:latin typeface="Aptos" panose="020B0004020202020204" pitchFamily="34" charset="0"/>
            </a:rPr>
            <a:t>: The vast majority of respondents are satisfied or very satisfied with the networks, with over two-thirds saying they would recommend them to colleagues.</a:t>
          </a:r>
          <a:endParaRPr lang="en-US" sz="1400" kern="1200" dirty="0">
            <a:latin typeface="Aptos" panose="020B0004020202020204" pitchFamily="34" charset="0"/>
          </a:endParaRPr>
        </a:p>
      </dsp:txBody>
      <dsp:txXfrm>
        <a:off x="1085555" y="4414"/>
        <a:ext cx="4466519" cy="1027509"/>
      </dsp:txXfrm>
    </dsp:sp>
    <dsp:sp modelId="{45EFCEC2-CC40-4BF2-B7DA-EE16BC274473}">
      <dsp:nvSpPr>
        <dsp:cNvPr id="0" name=""/>
        <dsp:cNvSpPr/>
      </dsp:nvSpPr>
      <dsp:spPr>
        <a:xfrm>
          <a:off x="0" y="1288801"/>
          <a:ext cx="5601116" cy="93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340050-E4CD-4E78-9A36-B010DB281D8A}">
      <dsp:nvSpPr>
        <dsp:cNvPr id="0" name=""/>
        <dsp:cNvSpPr/>
      </dsp:nvSpPr>
      <dsp:spPr>
        <a:xfrm>
          <a:off x="284179" y="1500175"/>
          <a:ext cx="517195" cy="516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F2F5C-825C-4F67-B1F5-939B369E7753}">
      <dsp:nvSpPr>
        <dsp:cNvPr id="0" name=""/>
        <dsp:cNvSpPr/>
      </dsp:nvSpPr>
      <dsp:spPr>
        <a:xfrm>
          <a:off x="1085555" y="1288801"/>
          <a:ext cx="4466519" cy="102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45" tIns="108745" rIns="108745" bIns="108745" numCol="1" spcCol="1270" anchor="ctr" anchorCtr="0">
          <a:noAutofit/>
        </a:bodyPr>
        <a:lstStyle/>
        <a:p>
          <a:pPr marL="0" lvl="0" indent="0" algn="l" defTabSz="622300">
            <a:lnSpc>
              <a:spcPct val="100000"/>
            </a:lnSpc>
            <a:spcBef>
              <a:spcPct val="0"/>
            </a:spcBef>
            <a:spcAft>
              <a:spcPct val="35000"/>
            </a:spcAft>
            <a:buNone/>
          </a:pPr>
          <a:r>
            <a:rPr lang="en-GB" sz="1400" b="1" i="0" kern="1200" dirty="0">
              <a:latin typeface="Aptos" panose="020B0004020202020204" pitchFamily="34" charset="0"/>
            </a:rPr>
            <a:t>Collaboration &amp; Networking</a:t>
          </a:r>
          <a:r>
            <a:rPr lang="en-GB" sz="1400" b="0" i="0" kern="1200" dirty="0">
              <a:latin typeface="Aptos" panose="020B0004020202020204" pitchFamily="34" charset="0"/>
            </a:rPr>
            <a:t>: Members value the opportunity to learn from sector peers, share best practices, and collaborate on real sector challenges.</a:t>
          </a:r>
          <a:endParaRPr lang="en-US" sz="1400" kern="1200" dirty="0">
            <a:latin typeface="Aptos" panose="020B0004020202020204" pitchFamily="34" charset="0"/>
          </a:endParaRPr>
        </a:p>
      </dsp:txBody>
      <dsp:txXfrm>
        <a:off x="1085555" y="1288801"/>
        <a:ext cx="4466519" cy="1027509"/>
      </dsp:txXfrm>
    </dsp:sp>
    <dsp:sp modelId="{E989C063-8DDC-42A1-95A3-4B574ACB5E1D}">
      <dsp:nvSpPr>
        <dsp:cNvPr id="0" name=""/>
        <dsp:cNvSpPr/>
      </dsp:nvSpPr>
      <dsp:spPr>
        <a:xfrm>
          <a:off x="0" y="2573188"/>
          <a:ext cx="5601116" cy="93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BB937-A98F-42FA-B317-FF6956611BF5}">
      <dsp:nvSpPr>
        <dsp:cNvPr id="0" name=""/>
        <dsp:cNvSpPr/>
      </dsp:nvSpPr>
      <dsp:spPr>
        <a:xfrm>
          <a:off x="284179" y="2784562"/>
          <a:ext cx="517195" cy="516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F3140-214A-4D1A-A228-847910A5511B}">
      <dsp:nvSpPr>
        <dsp:cNvPr id="0" name=""/>
        <dsp:cNvSpPr/>
      </dsp:nvSpPr>
      <dsp:spPr>
        <a:xfrm>
          <a:off x="1085555" y="2573188"/>
          <a:ext cx="4466519" cy="102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45" tIns="108745" rIns="108745" bIns="108745" numCol="1" spcCol="1270" anchor="ctr" anchorCtr="0">
          <a:noAutofit/>
        </a:bodyPr>
        <a:lstStyle/>
        <a:p>
          <a:pPr marL="0" lvl="0" indent="0" algn="l" defTabSz="622300">
            <a:lnSpc>
              <a:spcPct val="100000"/>
            </a:lnSpc>
            <a:spcBef>
              <a:spcPct val="0"/>
            </a:spcBef>
            <a:spcAft>
              <a:spcPct val="35000"/>
            </a:spcAft>
            <a:buNone/>
          </a:pPr>
          <a:r>
            <a:rPr lang="en-GB" sz="1400" b="1" i="0" kern="1200" dirty="0">
              <a:latin typeface="Aptos" panose="020B0004020202020204" pitchFamily="34" charset="0"/>
            </a:rPr>
            <a:t>Supportive Community</a:t>
          </a:r>
          <a:r>
            <a:rPr lang="en-GB" sz="1400" b="0" i="0" kern="1200" dirty="0">
              <a:latin typeface="Aptos" panose="020B0004020202020204" pitchFamily="34" charset="0"/>
            </a:rPr>
            <a:t>: The networks foster an inclusive, open, and supportive environment, reducing isolation and strengthening professional ties.</a:t>
          </a:r>
          <a:endParaRPr lang="en-US" sz="1400" kern="1200" dirty="0">
            <a:latin typeface="Aptos" panose="020B0004020202020204" pitchFamily="34" charset="0"/>
          </a:endParaRPr>
        </a:p>
      </dsp:txBody>
      <dsp:txXfrm>
        <a:off x="1085555" y="2573188"/>
        <a:ext cx="4466519" cy="1027509"/>
      </dsp:txXfrm>
    </dsp:sp>
    <dsp:sp modelId="{92728620-B333-4BD2-9D9A-B78D222C7A86}">
      <dsp:nvSpPr>
        <dsp:cNvPr id="0" name=""/>
        <dsp:cNvSpPr/>
      </dsp:nvSpPr>
      <dsp:spPr>
        <a:xfrm>
          <a:off x="0" y="3857575"/>
          <a:ext cx="5601116" cy="9394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F7E55F-CFA6-47EB-8B59-41925E44B8F2}">
      <dsp:nvSpPr>
        <dsp:cNvPr id="0" name=""/>
        <dsp:cNvSpPr/>
      </dsp:nvSpPr>
      <dsp:spPr>
        <a:xfrm>
          <a:off x="284179" y="4068949"/>
          <a:ext cx="517195" cy="516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AC9991-0D92-4D6D-86FA-E620733C4783}">
      <dsp:nvSpPr>
        <dsp:cNvPr id="0" name=""/>
        <dsp:cNvSpPr/>
      </dsp:nvSpPr>
      <dsp:spPr>
        <a:xfrm>
          <a:off x="1085555" y="3857575"/>
          <a:ext cx="4466519" cy="102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745" tIns="108745" rIns="108745" bIns="108745" numCol="1" spcCol="1270" anchor="ctr" anchorCtr="0">
          <a:noAutofit/>
        </a:bodyPr>
        <a:lstStyle/>
        <a:p>
          <a:pPr marL="0" lvl="0" indent="0" algn="l" defTabSz="622300">
            <a:lnSpc>
              <a:spcPct val="100000"/>
            </a:lnSpc>
            <a:spcBef>
              <a:spcPct val="0"/>
            </a:spcBef>
            <a:spcAft>
              <a:spcPct val="35000"/>
            </a:spcAft>
            <a:buNone/>
          </a:pPr>
          <a:r>
            <a:rPr lang="en-GB" sz="1400" b="1" i="0" kern="1200" dirty="0">
              <a:latin typeface="Aptos" panose="020B0004020202020204" pitchFamily="34" charset="0"/>
            </a:rPr>
            <a:t>Quality Inputs</a:t>
          </a:r>
          <a:r>
            <a:rPr lang="en-GB" sz="1400" b="0" i="0" kern="1200" dirty="0">
              <a:latin typeface="Aptos" panose="020B0004020202020204" pitchFamily="34" charset="0"/>
            </a:rPr>
            <a:t>: High-quality external speakers, up-to-date policy briefings, and national networking—especially smaller, focused breakout groups—are all seen as strengths.</a:t>
          </a:r>
          <a:endParaRPr lang="en-US" sz="1400" kern="1200" dirty="0">
            <a:latin typeface="Aptos" panose="020B0004020202020204" pitchFamily="34" charset="0"/>
          </a:endParaRPr>
        </a:p>
      </dsp:txBody>
      <dsp:txXfrm>
        <a:off x="1085555" y="3857575"/>
        <a:ext cx="4466519" cy="102750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C99C5-AF89-AE4D-8AC0-5AD481EDBC5E}" type="datetimeFigureOut">
              <a:rPr lang="en-GB" smtClean="0"/>
              <a:t>29/05/2025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24EF8-87B1-2144-AF41-0CB1457587E5}" type="slidenum">
              <a:rPr lang="en-GB" smtClean="0"/>
              <a:t>‹#›</a:t>
            </a:fld>
            <a:endParaRPr lang="en-GB"/>
          </a:p>
        </p:txBody>
      </p:sp>
    </p:spTree>
    <p:extLst>
      <p:ext uri="{BB962C8B-B14F-4D97-AF65-F5344CB8AC3E}">
        <p14:creationId xmlns:p14="http://schemas.microsoft.com/office/powerpoint/2010/main" val="3205408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E21BBB-1F51-B84C-BEE0-529D9C9FBA17}" type="slidenum">
              <a:rPr lang="en-US" smtClean="0"/>
              <a:t>1</a:t>
            </a:fld>
            <a:endParaRPr lang="en-US"/>
          </a:p>
        </p:txBody>
      </p:sp>
    </p:spTree>
    <p:extLst>
      <p:ext uri="{BB962C8B-B14F-4D97-AF65-F5344CB8AC3E}">
        <p14:creationId xmlns:p14="http://schemas.microsoft.com/office/powerpoint/2010/main" val="2390304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14F8D-82CB-B127-2AAC-6415CE0A3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69BCD-D420-D34F-EE23-2CF44EC01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1A364-6E90-467C-3A93-1464525AB335}"/>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16C7B0C0-7601-8329-A705-11D72C312E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9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04B52-7ACA-4332-8026-7CC3E7C710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015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04B52-7ACA-4332-8026-7CC3E7C710CD}"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477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2AE136-6F1E-4A41-83B6-A80BD651AC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750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46DAB-9726-42F5-8C65-42EF664100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57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304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9BCA2-216F-8445-6C88-3ABC952E5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52D30-79DC-7CF6-F3C2-393401482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C8CE0-1113-8F72-34F7-8EBF9D5A8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201590-AFEA-6442-3E74-7F125F5A9977}"/>
              </a:ext>
            </a:extLst>
          </p:cNvPr>
          <p:cNvSpPr>
            <a:spLocks noGrp="1"/>
          </p:cNvSpPr>
          <p:nvPr>
            <p:ph type="sldNum" sz="quarter" idx="5"/>
          </p:nvPr>
        </p:nvSpPr>
        <p:spPr/>
        <p:txBody>
          <a:bodyPr/>
          <a:lstStyle/>
          <a:p>
            <a:fld id="{15E21BBB-1F51-B84C-BEE0-529D9C9FBA17}" type="slidenum">
              <a:rPr lang="en-US" smtClean="0"/>
              <a:t>44</a:t>
            </a:fld>
            <a:endParaRPr lang="en-US"/>
          </a:p>
        </p:txBody>
      </p:sp>
    </p:spTree>
    <p:extLst>
      <p:ext uri="{BB962C8B-B14F-4D97-AF65-F5344CB8AC3E}">
        <p14:creationId xmlns:p14="http://schemas.microsoft.com/office/powerpoint/2010/main" val="263930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44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9E5E-E6AE-4AC0-578A-113EC6D6C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DBF21-ED6E-803A-CBBC-7D01A8779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947F4-51FA-6282-C4E8-9E0A0ED6D8F2}"/>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4BEE84B4-BD6D-3996-B724-66D1EE6E2E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655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D5911-91C4-7D8B-404F-5A22310CD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C5B23-C6F0-53DC-B01B-060B803FA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9ECE1-5296-5235-76ED-21DC902C80EE}"/>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DDDBF2CB-B356-7DB3-5202-CDB4F91E29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40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5E66-9048-CDBF-3666-A3E91BD2B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F2C85-CDF3-CE22-0B05-B3371D8BD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987F2-7A44-ECC0-A442-48C725937291}"/>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0BD08E20-7092-AAC0-9350-6955870283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11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20241-51CD-492C-58B8-23D5BA614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06A53-8A34-1A01-5B99-6FC1D3600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6F45E-29D7-0F1F-BAA4-2F33742BA311}"/>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1D014B0E-F5C1-151B-2CEB-A465CDDCBA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40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E9C9-3C62-B89F-40DC-1B1F13CB5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8AB2C-C0D0-C358-87E1-15AB4CFC1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11F10-F17F-AAE3-CC48-8B80E3F2067D}"/>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E150C769-E979-2A7B-86A3-541199B9F7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5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4CC1-080B-64DE-778F-CA3DC719F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58AEE-A4CC-7A72-123F-B41E9C1FF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97E2D-DA69-9C59-DF80-5009C7CB2B62}"/>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C5DBC719-00E4-160D-C745-D3FBBCA60A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00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5788-37BC-503B-0C86-4D8C9D7F4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6F64E-2906-E94E-26FE-63419425C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A3AD8-D0FB-CB88-6291-89F7EFEFEA86}"/>
              </a:ext>
            </a:extLst>
          </p:cNvPr>
          <p:cNvSpPr>
            <a:spLocks noGrp="1"/>
          </p:cNvSpPr>
          <p:nvPr>
            <p:ph type="body" idx="1"/>
          </p:nvPr>
        </p:nvSpPr>
        <p:spPr/>
        <p:txBody>
          <a:bodyPr/>
          <a:lstStyle/>
          <a:p>
            <a:pPr marL="321503" marR="0" lvl="0" indent="-32150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E3070BD4-9880-D428-495A-A09C68223E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21BBB-1F51-B84C-BEE0-529D9C9FBA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29238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rocks on a beach&#10;&#10;Description automatically generated with low confidence">
            <a:extLst>
              <a:ext uri="{FF2B5EF4-FFF2-40B4-BE49-F238E27FC236}">
                <a16:creationId xmlns:a16="http://schemas.microsoft.com/office/drawing/2014/main" id="{EC31E19C-FA4C-8744-8E92-C34CD363C941}"/>
              </a:ext>
            </a:extLst>
          </p:cNvPr>
          <p:cNvPicPr>
            <a:picLocks noChangeAspect="1"/>
          </p:cNvPicPr>
          <p:nvPr userDrawn="1"/>
        </p:nvPicPr>
        <p:blipFill rotWithShape="1">
          <a:blip r:embed="rId2">
            <a:alphaModFix amt="71000"/>
            <a:extLst>
              <a:ext uri="{BEBA8EAE-BF5A-486C-A8C5-ECC9F3942E4B}">
                <a14:imgProps xmlns:a14="http://schemas.microsoft.com/office/drawing/2010/main">
                  <a14:imgLayer r:embed="rId3">
                    <a14:imgEffect>
                      <a14:colorTemperature colorTemp="4700"/>
                    </a14:imgEffect>
                  </a14:imgLayer>
                </a14:imgProps>
              </a:ext>
            </a:extLst>
          </a:blip>
          <a:srcRect t="30454"/>
          <a:stretch/>
        </p:blipFill>
        <p:spPr>
          <a:xfrm>
            <a:off x="-84667" y="3428999"/>
            <a:ext cx="12941300" cy="4769451"/>
          </a:xfrm>
          <a:prstGeom prst="rect">
            <a:avLst/>
          </a:prstGeom>
        </p:spPr>
      </p:pic>
      <p:sp>
        <p:nvSpPr>
          <p:cNvPr id="3" name="Subtitle 2">
            <a:extLst>
              <a:ext uri="{FF2B5EF4-FFF2-40B4-BE49-F238E27FC236}">
                <a16:creationId xmlns:a16="http://schemas.microsoft.com/office/drawing/2014/main" id="{DF6284B6-4DD9-6841-A860-AFA744022A2A}"/>
              </a:ext>
            </a:extLst>
          </p:cNvPr>
          <p:cNvSpPr>
            <a:spLocks noGrp="1"/>
          </p:cNvSpPr>
          <p:nvPr>
            <p:ph type="subTitle" idx="1"/>
          </p:nvPr>
        </p:nvSpPr>
        <p:spPr>
          <a:xfrm>
            <a:off x="510237" y="4214520"/>
            <a:ext cx="6804963" cy="194338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CF61F449-A44D-FE45-8800-C7A43F9E0E84}"/>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5" name="Footer Placeholder 4">
            <a:extLst>
              <a:ext uri="{FF2B5EF4-FFF2-40B4-BE49-F238E27FC236}">
                <a16:creationId xmlns:a16="http://schemas.microsoft.com/office/drawing/2014/main" id="{32F0E6F1-6D77-4744-89F2-572034CBD4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8C409D-1AA0-8441-8C38-A7BD9291D3DE}"/>
              </a:ext>
            </a:extLst>
          </p:cNvPr>
          <p:cNvSpPr>
            <a:spLocks noGrp="1"/>
          </p:cNvSpPr>
          <p:nvPr>
            <p:ph type="sldNum" sz="quarter" idx="12"/>
          </p:nvPr>
        </p:nvSpPr>
        <p:spPr/>
        <p:txBody>
          <a:bodyPr/>
          <a:lstStyle/>
          <a:p>
            <a:fld id="{616F91C2-30F7-1049-959D-235E80F8ED7A}" type="slidenum">
              <a:rPr lang="en-GB" smtClean="0"/>
              <a:t>‹#›</a:t>
            </a:fld>
            <a:endParaRPr lang="en-GB"/>
          </a:p>
        </p:txBody>
      </p:sp>
      <p:sp>
        <p:nvSpPr>
          <p:cNvPr id="8" name="Title 1">
            <a:extLst>
              <a:ext uri="{FF2B5EF4-FFF2-40B4-BE49-F238E27FC236}">
                <a16:creationId xmlns:a16="http://schemas.microsoft.com/office/drawing/2014/main" id="{EE3DA3B0-F1C1-AF48-8ACD-E12ADE6D2A02}"/>
              </a:ext>
            </a:extLst>
          </p:cNvPr>
          <p:cNvSpPr txBox="1">
            <a:spLocks/>
          </p:cNvSpPr>
          <p:nvPr userDrawn="1"/>
        </p:nvSpPr>
        <p:spPr>
          <a:xfrm>
            <a:off x="510237" y="2668831"/>
            <a:ext cx="11546296" cy="561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800" b="1" dirty="0">
              <a:solidFill>
                <a:srgbClr val="33448C"/>
              </a:solidFill>
              <a:latin typeface="+mn-lt"/>
            </a:endParaRPr>
          </a:p>
        </p:txBody>
      </p:sp>
      <p:pic>
        <p:nvPicPr>
          <p:cNvPr id="9" name="Picture 8">
            <a:extLst>
              <a:ext uri="{FF2B5EF4-FFF2-40B4-BE49-F238E27FC236}">
                <a16:creationId xmlns:a16="http://schemas.microsoft.com/office/drawing/2014/main" id="{56E1B726-F02B-8942-8642-2383205F33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0237" y="-74815"/>
            <a:ext cx="2386798" cy="2047548"/>
          </a:xfrm>
          <a:prstGeom prst="rect">
            <a:avLst/>
          </a:prstGeom>
        </p:spPr>
      </p:pic>
      <p:grpSp>
        <p:nvGrpSpPr>
          <p:cNvPr id="10" name="Group 9">
            <a:extLst>
              <a:ext uri="{FF2B5EF4-FFF2-40B4-BE49-F238E27FC236}">
                <a16:creationId xmlns:a16="http://schemas.microsoft.com/office/drawing/2014/main" id="{E43C914F-6491-934D-8AF2-70464E494B51}"/>
              </a:ext>
            </a:extLst>
          </p:cNvPr>
          <p:cNvGrpSpPr/>
          <p:nvPr userDrawn="1"/>
        </p:nvGrpSpPr>
        <p:grpSpPr>
          <a:xfrm>
            <a:off x="10443411" y="516470"/>
            <a:ext cx="1065003" cy="1168397"/>
            <a:chOff x="10443411" y="516470"/>
            <a:chExt cx="1065003" cy="1168397"/>
          </a:xfrm>
        </p:grpSpPr>
        <p:sp>
          <p:nvSpPr>
            <p:cNvPr id="11" name="Delay 10">
              <a:extLst>
                <a:ext uri="{FF2B5EF4-FFF2-40B4-BE49-F238E27FC236}">
                  <a16:creationId xmlns:a16="http://schemas.microsoft.com/office/drawing/2014/main" id="{F2372D61-CF3E-7848-85B4-61E23AD014A6}"/>
                </a:ext>
              </a:extLst>
            </p:cNvPr>
            <p:cNvSpPr/>
            <p:nvPr/>
          </p:nvSpPr>
          <p:spPr>
            <a:xfrm rot="5400000">
              <a:off x="10398174" y="600028"/>
              <a:ext cx="1168397" cy="1001281"/>
            </a:xfrm>
            <a:prstGeom prst="flowChartDelay">
              <a:avLst/>
            </a:prstGeom>
            <a:solidFill>
              <a:srgbClr val="674C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65F21A2-E71A-E542-8EB3-9C7E7EE1D087}"/>
                </a:ext>
              </a:extLst>
            </p:cNvPr>
            <p:cNvSpPr txBox="1"/>
            <p:nvPr/>
          </p:nvSpPr>
          <p:spPr>
            <a:xfrm>
              <a:off x="10443411" y="712691"/>
              <a:ext cx="1065003" cy="584775"/>
            </a:xfrm>
            <a:prstGeom prst="rect">
              <a:avLst/>
            </a:prstGeom>
            <a:noFill/>
          </p:spPr>
          <p:txBody>
            <a:bodyPr wrap="square" rtlCol="0">
              <a:spAutoFit/>
            </a:bodyPr>
            <a:lstStyle/>
            <a:p>
              <a:r>
                <a:rPr lang="en-GB" sz="3200" spc="-140" dirty="0">
                  <a:solidFill>
                    <a:schemeClr val="bg1"/>
                  </a:solidFill>
                  <a:latin typeface="Gill Sans MT" panose="020B0502020104020203" pitchFamily="34" charset="77"/>
                  <a:cs typeface="Arial Narrow" panose="020B0604020202020204" pitchFamily="34" charset="0"/>
                </a:rPr>
                <a:t>UALL</a:t>
              </a:r>
            </a:p>
          </p:txBody>
        </p:sp>
      </p:grpSp>
    </p:spTree>
    <p:extLst>
      <p:ext uri="{BB962C8B-B14F-4D97-AF65-F5344CB8AC3E}">
        <p14:creationId xmlns:p14="http://schemas.microsoft.com/office/powerpoint/2010/main" val="43317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7A9D-4DBF-244F-B30F-6F9BA68A2C3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88BA664-D274-3445-ABD8-FD448D713C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611824-5A18-3C4D-A5DA-76444D578B82}"/>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5" name="Footer Placeholder 4">
            <a:extLst>
              <a:ext uri="{FF2B5EF4-FFF2-40B4-BE49-F238E27FC236}">
                <a16:creationId xmlns:a16="http://schemas.microsoft.com/office/drawing/2014/main" id="{2192AE70-35AF-F341-B11D-5A1B12D14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D6BC9-F2A1-D947-BA14-34B4CD32808C}"/>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103643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A902A-A6F7-E74F-8BEF-E9283EAD3DD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BE11AB8-EACC-7C4F-BF37-9E7D92C8D2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C30741-24AC-6A48-8155-D681D8EB8299}"/>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5" name="Footer Placeholder 4">
            <a:extLst>
              <a:ext uri="{FF2B5EF4-FFF2-40B4-BE49-F238E27FC236}">
                <a16:creationId xmlns:a16="http://schemas.microsoft.com/office/drawing/2014/main" id="{C2C06389-7F63-F245-AE53-CD0C7C5A34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7D649B-B948-504B-AD1D-4F212F08ACA1}"/>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3957970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66C03E-3D12-E24F-6FBE-D342D4615871}"/>
              </a:ext>
            </a:extLst>
          </p:cNvPr>
          <p:cNvSpPr>
            <a:spLocks noGrp="1" noRot="1" noMove="1" noResize="1" noEditPoints="1" noAdjustHandles="1" noChangeArrowheads="1" noChangeShapeType="1"/>
          </p:cNvSpPr>
          <p:nvPr userDrawn="1"/>
        </p:nvSpPr>
        <p:spPr>
          <a:xfrm>
            <a:off x="5326380" y="6012180"/>
            <a:ext cx="2228850" cy="7429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red and black logo&#10;&#10;AI-generated content may be incorrect.">
            <a:extLst>
              <a:ext uri="{FF2B5EF4-FFF2-40B4-BE49-F238E27FC236}">
                <a16:creationId xmlns:a16="http://schemas.microsoft.com/office/drawing/2014/main" id="{67DC48F0-3F18-C900-6F0B-3117342BF6FF}"/>
              </a:ext>
            </a:extLst>
          </p:cNvPr>
          <p:cNvPicPr>
            <a:picLocks noChangeAspect="1"/>
          </p:cNvPicPr>
          <p:nvPr userDrawn="1"/>
        </p:nvPicPr>
        <p:blipFill>
          <a:blip r:embed="rId3">
            <a:extLst>
              <a:ext uri="{28A0092B-C50C-407E-A947-70E740481C1C}">
                <a14:useLocalDpi xmlns:a14="http://schemas.microsoft.com/office/drawing/2010/main" val="0"/>
              </a:ext>
            </a:extLst>
          </a:blip>
          <a:srcRect t="10747"/>
          <a:stretch/>
        </p:blipFill>
        <p:spPr>
          <a:xfrm>
            <a:off x="281857" y="340518"/>
            <a:ext cx="4036105" cy="1428750"/>
          </a:xfrm>
          <a:prstGeom prst="rect">
            <a:avLst/>
          </a:prstGeom>
        </p:spPr>
      </p:pic>
      <p:sp>
        <p:nvSpPr>
          <p:cNvPr id="7" name="Title 6">
            <a:extLst>
              <a:ext uri="{FF2B5EF4-FFF2-40B4-BE49-F238E27FC236}">
                <a16:creationId xmlns:a16="http://schemas.microsoft.com/office/drawing/2014/main" id="{D4BE460D-1845-254C-8EC6-95D862DEB8ED}"/>
              </a:ext>
            </a:extLst>
          </p:cNvPr>
          <p:cNvSpPr>
            <a:spLocks noGrp="1"/>
          </p:cNvSpPr>
          <p:nvPr>
            <p:ph type="title" hasCustomPrompt="1"/>
          </p:nvPr>
        </p:nvSpPr>
        <p:spPr>
          <a:xfrm>
            <a:off x="563207" y="5761674"/>
            <a:ext cx="7258050" cy="755808"/>
          </a:xfrm>
          <a:prstGeom prst="rect">
            <a:avLst/>
          </a:prstGeom>
        </p:spPr>
        <p:txBody>
          <a:bodyPr lIns="0" tIns="0" rIns="0" bIns="0" anchor="ctr" anchorCtr="0"/>
          <a:lstStyle>
            <a:lvl1pPr algn="l">
              <a:lnSpc>
                <a:spcPct val="100000"/>
              </a:lnSpc>
              <a:defRPr sz="2000" b="0">
                <a:solidFill>
                  <a:schemeClr val="bg1"/>
                </a:solidFill>
                <a:latin typeface="Poppins" panose="00000500000000000000" pitchFamily="2" charset="0"/>
                <a:cs typeface="Poppins" panose="00000500000000000000" pitchFamily="2" charset="0"/>
              </a:defRPr>
            </a:lvl1pPr>
          </a:lstStyle>
          <a:p>
            <a:r>
              <a:rPr lang="en-US" dirty="0"/>
              <a:t>Click to add presenter name </a:t>
            </a:r>
          </a:p>
        </p:txBody>
      </p:sp>
      <p:sp>
        <p:nvSpPr>
          <p:cNvPr id="3" name="Text Placeholder 2">
            <a:extLst>
              <a:ext uri="{FF2B5EF4-FFF2-40B4-BE49-F238E27FC236}">
                <a16:creationId xmlns:a16="http://schemas.microsoft.com/office/drawing/2014/main" id="{92ECCC30-BA28-ED12-CB3C-A27A1AFAB710}"/>
              </a:ext>
            </a:extLst>
          </p:cNvPr>
          <p:cNvSpPr>
            <a:spLocks noGrp="1"/>
          </p:cNvSpPr>
          <p:nvPr>
            <p:ph type="body" sz="quarter" idx="10" hasCustomPrompt="1"/>
          </p:nvPr>
        </p:nvSpPr>
        <p:spPr>
          <a:xfrm>
            <a:off x="563207" y="3017522"/>
            <a:ext cx="7381258" cy="1912937"/>
          </a:xfrm>
          <a:prstGeom prst="rect">
            <a:avLst/>
          </a:prstGeom>
        </p:spPr>
        <p:txBody>
          <a:bodyPr/>
          <a:lstStyle>
            <a:lvl1pPr marL="0" indent="0">
              <a:buNone/>
              <a:defRPr sz="4400">
                <a:solidFill>
                  <a:schemeClr val="bg1"/>
                </a:solidFill>
                <a:latin typeface="PT Sans" panose="020B0503020203020204" pitchFamily="34" charset="0"/>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GB" dirty="0"/>
              <a:t>Click to add Title</a:t>
            </a:r>
          </a:p>
        </p:txBody>
      </p:sp>
    </p:spTree>
    <p:extLst>
      <p:ext uri="{BB962C8B-B14F-4D97-AF65-F5344CB8AC3E}">
        <p14:creationId xmlns:p14="http://schemas.microsoft.com/office/powerpoint/2010/main" val="1154195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List">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470454" y="240923"/>
            <a:ext cx="10565039" cy="540212"/>
          </a:xfrm>
          <a:prstGeom prst="rect">
            <a:avLst/>
          </a:prstGeom>
        </p:spPr>
        <p:txBody>
          <a:bodyPr anchor="t" anchorCtr="0">
            <a:noAutofit/>
          </a:bodyPr>
          <a:lstStyle>
            <a:lvl1pPr algn="l">
              <a:defRPr sz="4000">
                <a:solidFill>
                  <a:schemeClr val="bg1"/>
                </a:solidFill>
              </a:defRPr>
            </a:lvl1pPr>
          </a:lstStyle>
          <a:p>
            <a:r>
              <a:rPr lang="en-GB" dirty="0"/>
              <a:t>List </a:t>
            </a:r>
            <a:endParaRPr lang="en-US" dirty="0"/>
          </a:p>
        </p:txBody>
      </p:sp>
      <p:sp>
        <p:nvSpPr>
          <p:cNvPr id="7" name="Text Placeholder 3">
            <a:extLst>
              <a:ext uri="{FF2B5EF4-FFF2-40B4-BE49-F238E27FC236}">
                <a16:creationId xmlns:a16="http://schemas.microsoft.com/office/drawing/2014/main" id="{FD003EAA-AFDE-2146-8071-FD8B95E6B28C}"/>
              </a:ext>
            </a:extLst>
          </p:cNvPr>
          <p:cNvSpPr>
            <a:spLocks noGrp="1"/>
          </p:cNvSpPr>
          <p:nvPr>
            <p:ph type="body" sz="quarter" idx="13" hasCustomPrompt="1"/>
          </p:nvPr>
        </p:nvSpPr>
        <p:spPr>
          <a:xfrm>
            <a:off x="434780" y="6600257"/>
            <a:ext cx="2288755" cy="125007"/>
          </a:xfrm>
          <a:prstGeom prst="rect">
            <a:avLst/>
          </a:prstGeom>
        </p:spPr>
        <p:txBody>
          <a:bodyPr lIns="0" tIns="0" rIns="0" bIns="0">
            <a:noAutofit/>
          </a:bodyPr>
          <a:lstStyle>
            <a:lvl1pPr marL="0" indent="0" algn="l">
              <a:buNone/>
              <a:defRPr sz="900" b="0" i="0">
                <a:latin typeface="PT Sans" panose="020B0503020203020204" pitchFamily="34" charset="0"/>
              </a:defRPr>
            </a:lvl1pPr>
          </a:lstStyle>
          <a:p>
            <a:r>
              <a:rPr lang="en-US" dirty="0"/>
              <a:t>© </a:t>
            </a:r>
            <a:r>
              <a:rPr lang="en-US" dirty="0" err="1"/>
              <a:t>UVAC</a:t>
            </a:r>
            <a:endParaRPr lang="en-US" dirty="0"/>
          </a:p>
        </p:txBody>
      </p:sp>
      <p:sp>
        <p:nvSpPr>
          <p:cNvPr id="13" name="Text Placeholder 12">
            <a:extLst>
              <a:ext uri="{FF2B5EF4-FFF2-40B4-BE49-F238E27FC236}">
                <a16:creationId xmlns:a16="http://schemas.microsoft.com/office/drawing/2014/main" id="{EEC3A594-7B7F-184B-8883-F532EAB786F0}"/>
              </a:ext>
            </a:extLst>
          </p:cNvPr>
          <p:cNvSpPr>
            <a:spLocks noGrp="1"/>
          </p:cNvSpPr>
          <p:nvPr>
            <p:ph type="body" sz="quarter" idx="15"/>
          </p:nvPr>
        </p:nvSpPr>
        <p:spPr>
          <a:xfrm>
            <a:off x="470454" y="1314450"/>
            <a:ext cx="11339552" cy="4743450"/>
          </a:xfrm>
          <a:prstGeom prst="rect">
            <a:avLst/>
          </a:prstGeom>
        </p:spPr>
        <p:txBody>
          <a:bodyPr lIns="0" tIns="0" rIns="0" bIns="0"/>
          <a:lstStyle>
            <a:lvl1pPr marL="342900" indent="-342900">
              <a:buClr>
                <a:srgbClr val="FF0000"/>
              </a:buClr>
              <a:buFont typeface="Arial" panose="020B0604020202020204" pitchFamily="34" charset="0"/>
              <a:buChar char="•"/>
              <a:defRPr sz="2000"/>
            </a:lvl1pPr>
          </a:lstStyle>
          <a:p>
            <a:endParaRPr lang="en-US" dirty="0"/>
          </a:p>
          <a:p>
            <a:endParaRPr lang="en-US" dirty="0"/>
          </a:p>
        </p:txBody>
      </p:sp>
    </p:spTree>
    <p:extLst>
      <p:ext uri="{BB962C8B-B14F-4D97-AF65-F5344CB8AC3E}">
        <p14:creationId xmlns:p14="http://schemas.microsoft.com/office/powerpoint/2010/main" val="177110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DF48-6568-F34E-8A09-822CF97BBE6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0A27C91-F1EC-874D-BADB-6A51AAC5D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F1A5846-45C3-E743-84B1-42E505E3816E}"/>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5" name="Footer Placeholder 4">
            <a:extLst>
              <a:ext uri="{FF2B5EF4-FFF2-40B4-BE49-F238E27FC236}">
                <a16:creationId xmlns:a16="http://schemas.microsoft.com/office/drawing/2014/main" id="{942DDD38-A4FA-0549-8BD9-950E58EAE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3795C1-85FC-FD46-9858-1C8C56E40845}"/>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32971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2EB0-4A6C-D845-B6D4-2D0098FD1DD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58C63A8-0370-FE44-BDF8-79E5DABF4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F7706E-E650-5B40-B0DD-85C7D71203AC}"/>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5" name="Footer Placeholder 4">
            <a:extLst>
              <a:ext uri="{FF2B5EF4-FFF2-40B4-BE49-F238E27FC236}">
                <a16:creationId xmlns:a16="http://schemas.microsoft.com/office/drawing/2014/main" id="{342514F3-9190-EE49-9B81-FE8C7F99DD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E92BC3-634B-8E43-B067-BAFBED3DBDC6}"/>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2117598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21EB-7971-114E-8CBD-9A709CDB150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8480135-E0A7-2F49-9BED-756AC49BE2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3961C70-9FD1-9C45-A2FC-C546DA34A0CE}"/>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5" name="Footer Placeholder 4">
            <a:extLst>
              <a:ext uri="{FF2B5EF4-FFF2-40B4-BE49-F238E27FC236}">
                <a16:creationId xmlns:a16="http://schemas.microsoft.com/office/drawing/2014/main" id="{E5693704-EE36-8046-9CBE-CA3EC33B51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B110E8-8B6E-8E44-8963-360DA1345A16}"/>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4112678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F24F-A129-4B4A-B339-C2D8DF1ECBA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AE7EBA8-D5AF-4847-9F43-B7B7875FC8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7A9B70D-654F-574C-8396-F05446AD95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2530E10-6A80-3742-8CEF-8B6854AFE0EB}"/>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6" name="Footer Placeholder 5">
            <a:extLst>
              <a:ext uri="{FF2B5EF4-FFF2-40B4-BE49-F238E27FC236}">
                <a16:creationId xmlns:a16="http://schemas.microsoft.com/office/drawing/2014/main" id="{9E7180E6-44EB-C740-AC19-E365C684BB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1D329A-7F41-0040-B6FF-533CB84755CF}"/>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133949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748E8-9426-0B44-A436-969286DC5EE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3747C81-1C0E-AF42-9DA2-EF37918F0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2EDDBA-24BA-7246-B99B-4FEB2CD258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D484FA5-30D1-994B-ACE6-DEFD8E509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87A3DF-8B28-1549-84C2-F1649265EF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60390C3-3862-D048-BD70-F23AA2686742}"/>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8" name="Footer Placeholder 7">
            <a:extLst>
              <a:ext uri="{FF2B5EF4-FFF2-40B4-BE49-F238E27FC236}">
                <a16:creationId xmlns:a16="http://schemas.microsoft.com/office/drawing/2014/main" id="{5C9C7BE3-AADE-6B41-A563-76755000C6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9882D1-929D-1F47-AC9A-0E9E1926957E}"/>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3668083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949F-B42D-0148-8356-685DEE8BD32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8ED8111-909F-5649-A386-D4BB56A29A2F}"/>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4" name="Footer Placeholder 3">
            <a:extLst>
              <a:ext uri="{FF2B5EF4-FFF2-40B4-BE49-F238E27FC236}">
                <a16:creationId xmlns:a16="http://schemas.microsoft.com/office/drawing/2014/main" id="{9C17229B-7D42-4540-9D29-633AF27FCA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01301B-772B-2D43-A5A4-9298BDA7EF83}"/>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237254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group of rocks on a beach&#10;&#10;Description automatically generated with low confidence">
            <a:extLst>
              <a:ext uri="{FF2B5EF4-FFF2-40B4-BE49-F238E27FC236}">
                <a16:creationId xmlns:a16="http://schemas.microsoft.com/office/drawing/2014/main" id="{553360A2-F6DE-D64D-9932-1AF3736FA10C}"/>
              </a:ext>
            </a:extLst>
          </p:cNvPr>
          <p:cNvPicPr>
            <a:picLocks noChangeAspect="1"/>
          </p:cNvPicPr>
          <p:nvPr userDrawn="1"/>
        </p:nvPicPr>
        <p:blipFill rotWithShape="1">
          <a:blip r:embed="rId2">
            <a:alphaModFix amt="71000"/>
            <a:extLst>
              <a:ext uri="{BEBA8EAE-BF5A-486C-A8C5-ECC9F3942E4B}">
                <a14:imgProps xmlns:a14="http://schemas.microsoft.com/office/drawing/2010/main">
                  <a14:imgLayer r:embed="rId3">
                    <a14:imgEffect>
                      <a14:colorTemperature colorTemp="4700"/>
                    </a14:imgEffect>
                  </a14:imgLayer>
                </a14:imgProps>
              </a:ext>
            </a:extLst>
          </a:blip>
          <a:srcRect t="30454"/>
          <a:stretch/>
        </p:blipFill>
        <p:spPr>
          <a:xfrm>
            <a:off x="-84667" y="3428999"/>
            <a:ext cx="12941300" cy="4769451"/>
          </a:xfrm>
          <a:prstGeom prst="rect">
            <a:avLst/>
          </a:prstGeom>
        </p:spPr>
      </p:pic>
      <p:sp>
        <p:nvSpPr>
          <p:cNvPr id="2" name="Title 1">
            <a:extLst>
              <a:ext uri="{FF2B5EF4-FFF2-40B4-BE49-F238E27FC236}">
                <a16:creationId xmlns:a16="http://schemas.microsoft.com/office/drawing/2014/main" id="{78CB5D5C-6F1D-9D4F-AFB2-767A44EE2AAB}"/>
              </a:ext>
            </a:extLst>
          </p:cNvPr>
          <p:cNvSpPr>
            <a:spLocks noGrp="1"/>
          </p:cNvSpPr>
          <p:nvPr>
            <p:ph type="title"/>
          </p:nvPr>
        </p:nvSpPr>
        <p:spPr>
          <a:xfrm>
            <a:off x="524933" y="2345263"/>
            <a:ext cx="11116734" cy="889001"/>
          </a:xfrm>
        </p:spPr>
        <p:txBody>
          <a:bodyPr anchor="b">
            <a:normAutofit/>
          </a:bodyPr>
          <a:lstStyle>
            <a:lvl1pPr>
              <a:defRPr sz="3600" b="1">
                <a:solidFill>
                  <a:srgbClr val="33448C"/>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D164E34E-6798-9444-985D-E74C90651D97}"/>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5" name="Footer Placeholder 4">
            <a:extLst>
              <a:ext uri="{FF2B5EF4-FFF2-40B4-BE49-F238E27FC236}">
                <a16:creationId xmlns:a16="http://schemas.microsoft.com/office/drawing/2014/main" id="{3392856E-AE6E-2249-848A-64389811A6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0B37B-6523-8B43-9A1F-0F4E7F35F8E0}"/>
              </a:ext>
            </a:extLst>
          </p:cNvPr>
          <p:cNvSpPr>
            <a:spLocks noGrp="1"/>
          </p:cNvSpPr>
          <p:nvPr>
            <p:ph type="sldNum" sz="quarter" idx="12"/>
          </p:nvPr>
        </p:nvSpPr>
        <p:spPr/>
        <p:txBody>
          <a:bodyPr/>
          <a:lstStyle/>
          <a:p>
            <a:fld id="{616F91C2-30F7-1049-959D-235E80F8ED7A}" type="slidenum">
              <a:rPr lang="en-GB" smtClean="0"/>
              <a:t>‹#›</a:t>
            </a:fld>
            <a:endParaRPr lang="en-GB"/>
          </a:p>
        </p:txBody>
      </p:sp>
      <p:sp>
        <p:nvSpPr>
          <p:cNvPr id="8" name="Rectangle 7">
            <a:extLst>
              <a:ext uri="{FF2B5EF4-FFF2-40B4-BE49-F238E27FC236}">
                <a16:creationId xmlns:a16="http://schemas.microsoft.com/office/drawing/2014/main" id="{3D7C9CA3-F690-D14C-9212-B3BD90361906}"/>
              </a:ext>
            </a:extLst>
          </p:cNvPr>
          <p:cNvSpPr/>
          <p:nvPr userDrawn="1"/>
        </p:nvSpPr>
        <p:spPr>
          <a:xfrm>
            <a:off x="0" y="0"/>
            <a:ext cx="12192000" cy="1144588"/>
          </a:xfrm>
          <a:prstGeom prst="rect">
            <a:avLst/>
          </a:prstGeom>
          <a:solidFill>
            <a:srgbClr val="2B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8582A60-72B5-5F4A-9AD0-125D629A7012}"/>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510237" y="1388"/>
            <a:ext cx="1508415" cy="1294015"/>
          </a:xfrm>
          <a:prstGeom prst="rect">
            <a:avLst/>
          </a:prstGeom>
        </p:spPr>
      </p:pic>
      <p:grpSp>
        <p:nvGrpSpPr>
          <p:cNvPr id="13" name="Group 12">
            <a:extLst>
              <a:ext uri="{FF2B5EF4-FFF2-40B4-BE49-F238E27FC236}">
                <a16:creationId xmlns:a16="http://schemas.microsoft.com/office/drawing/2014/main" id="{BA3C3B42-E63D-BA43-BE18-7E6A1867B001}"/>
              </a:ext>
            </a:extLst>
          </p:cNvPr>
          <p:cNvGrpSpPr/>
          <p:nvPr userDrawn="1"/>
        </p:nvGrpSpPr>
        <p:grpSpPr>
          <a:xfrm>
            <a:off x="10838232" y="154038"/>
            <a:ext cx="905033" cy="901642"/>
            <a:chOff x="10838232" y="154038"/>
            <a:chExt cx="905033" cy="901642"/>
          </a:xfrm>
        </p:grpSpPr>
        <p:sp>
          <p:nvSpPr>
            <p:cNvPr id="11" name="Delay 10">
              <a:extLst>
                <a:ext uri="{FF2B5EF4-FFF2-40B4-BE49-F238E27FC236}">
                  <a16:creationId xmlns:a16="http://schemas.microsoft.com/office/drawing/2014/main" id="{45C89454-DAF1-9143-8014-8BDCD65DBBB1}"/>
                </a:ext>
              </a:extLst>
            </p:cNvPr>
            <p:cNvSpPr/>
            <p:nvPr/>
          </p:nvSpPr>
          <p:spPr>
            <a:xfrm rot="5400000">
              <a:off x="10810734" y="218519"/>
              <a:ext cx="901642" cy="772680"/>
            </a:xfrm>
            <a:prstGeom prst="flowChartDelay">
              <a:avLst/>
            </a:prstGeom>
            <a:solidFill>
              <a:srgbClr val="674C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5EFE4EA-9E71-D443-968A-D85868B5E78B}"/>
                </a:ext>
              </a:extLst>
            </p:cNvPr>
            <p:cNvSpPr txBox="1"/>
            <p:nvPr/>
          </p:nvSpPr>
          <p:spPr>
            <a:xfrm>
              <a:off x="10838232" y="306685"/>
              <a:ext cx="905033" cy="492443"/>
            </a:xfrm>
            <a:prstGeom prst="rect">
              <a:avLst/>
            </a:prstGeom>
            <a:noFill/>
          </p:spPr>
          <p:txBody>
            <a:bodyPr wrap="square" rtlCol="0">
              <a:spAutoFit/>
            </a:bodyPr>
            <a:lstStyle/>
            <a:p>
              <a:r>
                <a:rPr lang="en-GB" sz="2500" spc="-140" dirty="0">
                  <a:solidFill>
                    <a:schemeClr val="bg1"/>
                  </a:solidFill>
                  <a:latin typeface="Gill Sans MT" panose="020B0502020104020203" pitchFamily="34" charset="77"/>
                  <a:cs typeface="Arial Narrow" panose="020B0604020202020204" pitchFamily="34" charset="0"/>
                </a:rPr>
                <a:t>UALL</a:t>
              </a:r>
            </a:p>
          </p:txBody>
        </p:sp>
      </p:grpSp>
    </p:spTree>
    <p:extLst>
      <p:ext uri="{BB962C8B-B14F-4D97-AF65-F5344CB8AC3E}">
        <p14:creationId xmlns:p14="http://schemas.microsoft.com/office/powerpoint/2010/main" val="337559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5FCFE-93DD-F446-9349-8AD08597C211}"/>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3" name="Footer Placeholder 2">
            <a:extLst>
              <a:ext uri="{FF2B5EF4-FFF2-40B4-BE49-F238E27FC236}">
                <a16:creationId xmlns:a16="http://schemas.microsoft.com/office/drawing/2014/main" id="{9FA06346-B360-8347-B9FF-288729C632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94BBA5-F90A-F442-9428-CE3082C4C03D}"/>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2158531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477E-7077-A54A-BDA6-7F9A738E8F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9B356D5-9717-3143-BA2B-091C4AF17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9E4181D-8329-A944-A186-E3D9AD6F7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3F1C1C-9A26-F348-A123-F02444F2D100}"/>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6" name="Footer Placeholder 5">
            <a:extLst>
              <a:ext uri="{FF2B5EF4-FFF2-40B4-BE49-F238E27FC236}">
                <a16:creationId xmlns:a16="http://schemas.microsoft.com/office/drawing/2014/main" id="{85363680-D323-1043-9379-3427AD2053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899A78-414E-4841-BB6D-30FF1925ADB5}"/>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3921469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A44F-DE73-004C-B8F4-0B7185B47E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E862D65-57F0-4444-9A40-01F72EA82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C95442-0C69-C448-8E4D-51A9647BC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5CB6DA-0B8A-FE4E-A512-4BF881B917B1}"/>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6" name="Footer Placeholder 5">
            <a:extLst>
              <a:ext uri="{FF2B5EF4-FFF2-40B4-BE49-F238E27FC236}">
                <a16:creationId xmlns:a16="http://schemas.microsoft.com/office/drawing/2014/main" id="{496579E1-6F37-5542-8F91-3B33C8DC1B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EE4504-7041-294D-B0C1-8CA8EB22879D}"/>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3133047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B2F1-6B79-044D-8922-1A9AC769DC2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652A680-B624-E542-A2B2-C20BDCC4F2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F663D3D-65B7-844D-BA4E-9F14ECC83BDE}"/>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5" name="Footer Placeholder 4">
            <a:extLst>
              <a:ext uri="{FF2B5EF4-FFF2-40B4-BE49-F238E27FC236}">
                <a16:creationId xmlns:a16="http://schemas.microsoft.com/office/drawing/2014/main" id="{452954AD-C607-5F44-8FB7-B4FA4048F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26E42-FEC8-8B4D-9A77-1A406B9EB88F}"/>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2296032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3CAC7-4B60-584A-B081-EDEB22243E6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C1C368E-7CBB-D348-80F9-D3FE15F85F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D08EF2-D143-734A-833F-3365D2D7B9C1}"/>
              </a:ext>
            </a:extLst>
          </p:cNvPr>
          <p:cNvSpPr>
            <a:spLocks noGrp="1"/>
          </p:cNvSpPr>
          <p:nvPr>
            <p:ph type="dt" sz="half" idx="10"/>
          </p:nvPr>
        </p:nvSpPr>
        <p:spPr/>
        <p:txBody>
          <a:bodyPr/>
          <a:lstStyle/>
          <a:p>
            <a:fld id="{E6F2F3F1-1B0D-0C47-A497-CC6AA17C29BA}" type="datetimeFigureOut">
              <a:rPr lang="en-GB" smtClean="0"/>
              <a:t>29/05/2025</a:t>
            </a:fld>
            <a:endParaRPr lang="en-GB"/>
          </a:p>
        </p:txBody>
      </p:sp>
      <p:sp>
        <p:nvSpPr>
          <p:cNvPr id="5" name="Footer Placeholder 4">
            <a:extLst>
              <a:ext uri="{FF2B5EF4-FFF2-40B4-BE49-F238E27FC236}">
                <a16:creationId xmlns:a16="http://schemas.microsoft.com/office/drawing/2014/main" id="{33DF39B6-87C1-2140-AE60-6BAF8F070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4197A-6EAE-F241-9C45-8EFF7E0342FD}"/>
              </a:ext>
            </a:extLst>
          </p:cNvPr>
          <p:cNvSpPr>
            <a:spLocks noGrp="1"/>
          </p:cNvSpPr>
          <p:nvPr>
            <p:ph type="sldNum" sz="quarter" idx="12"/>
          </p:nvPr>
        </p:nvSpPr>
        <p:spPr/>
        <p:txBody>
          <a:bodyPr/>
          <a:lstStyle/>
          <a:p>
            <a:fld id="{A7B36B1D-C5BF-4049-894F-ACF0BBF138EB}" type="slidenum">
              <a:rPr lang="en-GB" smtClean="0"/>
              <a:t>‹#›</a:t>
            </a:fld>
            <a:endParaRPr lang="en-GB"/>
          </a:p>
        </p:txBody>
      </p:sp>
    </p:spTree>
    <p:extLst>
      <p:ext uri="{BB962C8B-B14F-4D97-AF65-F5344CB8AC3E}">
        <p14:creationId xmlns:p14="http://schemas.microsoft.com/office/powerpoint/2010/main" val="391224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1A6D-62D5-6E49-AAA1-41FAA80AAF8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12A1616-7839-C746-8E4A-B0A7EAFF7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9CA44AC-A1ED-3E4D-BAED-8299A3DBDF4F}"/>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5" name="Footer Placeholder 4">
            <a:extLst>
              <a:ext uri="{FF2B5EF4-FFF2-40B4-BE49-F238E27FC236}">
                <a16:creationId xmlns:a16="http://schemas.microsoft.com/office/drawing/2014/main" id="{3CB62950-D72D-4A4D-A165-031DC92749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E18080-1661-3642-BD49-05FA99502379}"/>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1187766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48CE-C8B9-0E43-A9C4-5B2E31E5C0A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3F0DC45-F11F-454C-BCE8-C16E518817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564513-B983-104A-B025-F5F9008FDBBF}"/>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5" name="Footer Placeholder 4">
            <a:extLst>
              <a:ext uri="{FF2B5EF4-FFF2-40B4-BE49-F238E27FC236}">
                <a16:creationId xmlns:a16="http://schemas.microsoft.com/office/drawing/2014/main" id="{B4914A33-A022-E14F-B706-0C6757DE1B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C2A0C7-F279-2B45-B356-B638E56B2BA4}"/>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3943603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EBA7-5AEE-E545-A2B3-754E3D841DD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451058C-F997-DD44-B2F8-21C5F8BAE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8B84019-6449-CF41-B99A-FC2F1E4B389A}"/>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5" name="Footer Placeholder 4">
            <a:extLst>
              <a:ext uri="{FF2B5EF4-FFF2-40B4-BE49-F238E27FC236}">
                <a16:creationId xmlns:a16="http://schemas.microsoft.com/office/drawing/2014/main" id="{80538095-4F55-BE42-8F79-358E8F5C0D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B20D44-1FDC-324E-BDC6-E9E6A8C1069E}"/>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1964909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3890-A5E6-4D46-BAEA-ACE6F3D0B8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7F2FEA0-8FDF-6544-BDDE-D3096C1F62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FCB4196-E964-1047-AF36-EE0F17D257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779E610-476D-2E40-9C00-F60959F421F2}"/>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6" name="Footer Placeholder 5">
            <a:extLst>
              <a:ext uri="{FF2B5EF4-FFF2-40B4-BE49-F238E27FC236}">
                <a16:creationId xmlns:a16="http://schemas.microsoft.com/office/drawing/2014/main" id="{4E60AD4F-2533-D545-9C9C-0F716F8070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D8550B-DFC1-AA47-9DEB-CAFD45EAAF15}"/>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1708588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72BB-E36E-CD41-B0FD-001A7B4BA44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FB503BC-C7E2-3248-A7DE-224485E1BA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37F46D-82EB-9D42-9423-24FECE8B62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195379E-0EF2-5C4D-BD94-A7A679539D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C799A51-5EC5-2F4E-AECF-3A325B8DDE3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8A32698-1772-424E-BF90-876606ACEC4E}"/>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8" name="Footer Placeholder 7">
            <a:extLst>
              <a:ext uri="{FF2B5EF4-FFF2-40B4-BE49-F238E27FC236}">
                <a16:creationId xmlns:a16="http://schemas.microsoft.com/office/drawing/2014/main" id="{5A5C9A41-729D-8641-B9A3-7D3C8189EC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EB05C5-5129-DC48-8665-F7BBDE4D5F1C}"/>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377996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6A162A-C47D-9745-A4B4-552E8FE91F49}"/>
              </a:ext>
            </a:extLst>
          </p:cNvPr>
          <p:cNvSpPr/>
          <p:nvPr userDrawn="1"/>
        </p:nvSpPr>
        <p:spPr>
          <a:xfrm>
            <a:off x="0" y="0"/>
            <a:ext cx="12192000" cy="1144588"/>
          </a:xfrm>
          <a:prstGeom prst="rect">
            <a:avLst/>
          </a:prstGeom>
          <a:solidFill>
            <a:srgbClr val="2B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3A554B-42B3-0349-87B9-CFE917BB3BA3}"/>
              </a:ext>
            </a:extLst>
          </p:cNvPr>
          <p:cNvSpPr>
            <a:spLocks noGrp="1"/>
          </p:cNvSpPr>
          <p:nvPr>
            <p:ph type="title"/>
          </p:nvPr>
        </p:nvSpPr>
        <p:spPr>
          <a:xfrm>
            <a:off x="448733" y="297389"/>
            <a:ext cx="11226799" cy="625475"/>
          </a:xfrm>
        </p:spPr>
        <p:txBody>
          <a:bodyPr/>
          <a:lstStyle>
            <a:lvl1pPr>
              <a:defRPr sz="2800" b="1">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A8D576B3-5601-464D-A57D-669995724D2A}"/>
              </a:ext>
            </a:extLst>
          </p:cNvPr>
          <p:cNvSpPr>
            <a:spLocks noGrp="1"/>
          </p:cNvSpPr>
          <p:nvPr>
            <p:ph idx="1"/>
          </p:nvPr>
        </p:nvSpPr>
        <p:spPr>
          <a:xfrm>
            <a:off x="448732" y="1482725"/>
            <a:ext cx="11226799" cy="4351338"/>
          </a:xfrm>
        </p:spPr>
        <p:txBody>
          <a:bodyPr/>
          <a:lstStyle>
            <a:lvl1pPr>
              <a:buClr>
                <a:srgbClr val="2B94B6"/>
              </a:buClr>
              <a:buSzPct val="120000"/>
              <a:defRPr sz="1800">
                <a:solidFill>
                  <a:srgbClr val="33448C"/>
                </a:solidFill>
              </a:defRPr>
            </a:lvl1pPr>
            <a:lvl2pPr marL="460800">
              <a:defRPr sz="1600" i="1">
                <a:solidFill>
                  <a:srgbClr val="33448C"/>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8E28B807-25B9-7442-A65B-3ABFDD8E9A4B}"/>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5" name="Footer Placeholder 4">
            <a:extLst>
              <a:ext uri="{FF2B5EF4-FFF2-40B4-BE49-F238E27FC236}">
                <a16:creationId xmlns:a16="http://schemas.microsoft.com/office/drawing/2014/main" id="{8D1D04A0-4F76-0C4C-8E13-3F6B3B3175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F7851-B807-584F-B23D-E190FCF38F70}"/>
              </a:ext>
            </a:extLst>
          </p:cNvPr>
          <p:cNvSpPr>
            <a:spLocks noGrp="1"/>
          </p:cNvSpPr>
          <p:nvPr>
            <p:ph type="sldNum" sz="quarter" idx="12"/>
          </p:nvPr>
        </p:nvSpPr>
        <p:spPr/>
        <p:txBody>
          <a:bodyPr/>
          <a:lstStyle/>
          <a:p>
            <a:fld id="{616F91C2-30F7-1049-959D-235E80F8ED7A}" type="slidenum">
              <a:rPr lang="en-GB" smtClean="0"/>
              <a:t>‹#›</a:t>
            </a:fld>
            <a:endParaRPr lang="en-GB"/>
          </a:p>
        </p:txBody>
      </p:sp>
      <p:pic>
        <p:nvPicPr>
          <p:cNvPr id="8" name="Picture 7" descr="A group of rocks on a beach&#10;&#10;Description automatically generated with low confidence">
            <a:extLst>
              <a:ext uri="{FF2B5EF4-FFF2-40B4-BE49-F238E27FC236}">
                <a16:creationId xmlns:a16="http://schemas.microsoft.com/office/drawing/2014/main" id="{E0235182-1EFF-FD4F-9775-4472FFA725BB}"/>
              </a:ext>
            </a:extLst>
          </p:cNvPr>
          <p:cNvPicPr>
            <a:picLocks noChangeAspect="1"/>
          </p:cNvPicPr>
          <p:nvPr userDrawn="1"/>
        </p:nvPicPr>
        <p:blipFill rotWithShape="1">
          <a:blip r:embed="rId2">
            <a:alphaModFix amt="71000"/>
            <a:extLst>
              <a:ext uri="{BEBA8EAE-BF5A-486C-A8C5-ECC9F3942E4B}">
                <a14:imgProps xmlns:a14="http://schemas.microsoft.com/office/drawing/2010/main">
                  <a14:imgLayer r:embed="rId3">
                    <a14:imgEffect>
                      <a14:colorTemperature colorTemp="4700"/>
                    </a14:imgEffect>
                  </a14:imgLayer>
                </a14:imgProps>
              </a:ext>
            </a:extLst>
          </a:blip>
          <a:srcRect t="32430" b="57570"/>
          <a:stretch/>
        </p:blipFill>
        <p:spPr>
          <a:xfrm>
            <a:off x="-228600" y="6172200"/>
            <a:ext cx="12941300" cy="685800"/>
          </a:xfrm>
          <a:prstGeom prst="rect">
            <a:avLst/>
          </a:prstGeom>
        </p:spPr>
      </p:pic>
      <p:pic>
        <p:nvPicPr>
          <p:cNvPr id="10" name="Picture 9">
            <a:extLst>
              <a:ext uri="{FF2B5EF4-FFF2-40B4-BE49-F238E27FC236}">
                <a16:creationId xmlns:a16="http://schemas.microsoft.com/office/drawing/2014/main" id="{C78A3A80-C669-7948-9DAC-69F110345E51}"/>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230939" y="1388"/>
            <a:ext cx="1508415" cy="1294015"/>
          </a:xfrm>
          <a:prstGeom prst="rect">
            <a:avLst/>
          </a:prstGeom>
        </p:spPr>
      </p:pic>
      <p:grpSp>
        <p:nvGrpSpPr>
          <p:cNvPr id="11" name="Group 10">
            <a:extLst>
              <a:ext uri="{FF2B5EF4-FFF2-40B4-BE49-F238E27FC236}">
                <a16:creationId xmlns:a16="http://schemas.microsoft.com/office/drawing/2014/main" id="{773ADF27-E5B9-7548-91BD-2D7F0C0C66F0}"/>
              </a:ext>
            </a:extLst>
          </p:cNvPr>
          <p:cNvGrpSpPr/>
          <p:nvPr userDrawn="1"/>
        </p:nvGrpSpPr>
        <p:grpSpPr>
          <a:xfrm>
            <a:off x="10838232" y="154038"/>
            <a:ext cx="905033" cy="901642"/>
            <a:chOff x="10838232" y="154038"/>
            <a:chExt cx="905033" cy="901642"/>
          </a:xfrm>
        </p:grpSpPr>
        <p:sp>
          <p:nvSpPr>
            <p:cNvPr id="12" name="Delay 11">
              <a:extLst>
                <a:ext uri="{FF2B5EF4-FFF2-40B4-BE49-F238E27FC236}">
                  <a16:creationId xmlns:a16="http://schemas.microsoft.com/office/drawing/2014/main" id="{58151574-54AD-D543-8D82-F89B09E0FF34}"/>
                </a:ext>
              </a:extLst>
            </p:cNvPr>
            <p:cNvSpPr/>
            <p:nvPr/>
          </p:nvSpPr>
          <p:spPr>
            <a:xfrm rot="5400000">
              <a:off x="10810734" y="218519"/>
              <a:ext cx="901642" cy="772680"/>
            </a:xfrm>
            <a:prstGeom prst="flowChartDelay">
              <a:avLst/>
            </a:prstGeom>
            <a:solidFill>
              <a:srgbClr val="674C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F42D0EC-69E4-6642-8D50-300B4C718041}"/>
                </a:ext>
              </a:extLst>
            </p:cNvPr>
            <p:cNvSpPr txBox="1"/>
            <p:nvPr/>
          </p:nvSpPr>
          <p:spPr>
            <a:xfrm>
              <a:off x="10838232" y="306685"/>
              <a:ext cx="905033" cy="492443"/>
            </a:xfrm>
            <a:prstGeom prst="rect">
              <a:avLst/>
            </a:prstGeom>
            <a:noFill/>
          </p:spPr>
          <p:txBody>
            <a:bodyPr wrap="square" rtlCol="0">
              <a:spAutoFit/>
            </a:bodyPr>
            <a:lstStyle/>
            <a:p>
              <a:r>
                <a:rPr lang="en-GB" sz="2500" spc="-140" dirty="0">
                  <a:solidFill>
                    <a:schemeClr val="bg1"/>
                  </a:solidFill>
                  <a:latin typeface="Gill Sans MT" panose="020B0502020104020203" pitchFamily="34" charset="77"/>
                  <a:cs typeface="Arial Narrow" panose="020B0604020202020204" pitchFamily="34" charset="0"/>
                </a:rPr>
                <a:t>UALL</a:t>
              </a:r>
            </a:p>
          </p:txBody>
        </p:sp>
      </p:grpSp>
    </p:spTree>
    <p:extLst>
      <p:ext uri="{BB962C8B-B14F-4D97-AF65-F5344CB8AC3E}">
        <p14:creationId xmlns:p14="http://schemas.microsoft.com/office/powerpoint/2010/main" val="3971777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7448-5CD9-3140-BACB-922FAB607F0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66259F5-BF00-FF43-9040-F92427DF850C}"/>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4" name="Footer Placeholder 3">
            <a:extLst>
              <a:ext uri="{FF2B5EF4-FFF2-40B4-BE49-F238E27FC236}">
                <a16:creationId xmlns:a16="http://schemas.microsoft.com/office/drawing/2014/main" id="{DAB5B7B4-1961-B940-B8B1-D9AB31020D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542FA0-9BB0-5E42-82E4-714B86D42376}"/>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3876459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232850-3C85-8E45-ACDE-EFD55E55C931}"/>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3" name="Footer Placeholder 2">
            <a:extLst>
              <a:ext uri="{FF2B5EF4-FFF2-40B4-BE49-F238E27FC236}">
                <a16:creationId xmlns:a16="http://schemas.microsoft.com/office/drawing/2014/main" id="{80F9A922-EEA9-7E4A-9731-167C94181B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B18EE7-613E-A34F-9CB2-53B3E9951D44}"/>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1870052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6D5B-77A4-E441-B886-1BE75035DB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9AD4BB0-F209-8049-AB8A-8D1D317A0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4DD43A0-69C5-CB4A-A581-7A96D1E8D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D44D30-EA99-2E41-8D4D-493FA8B3464F}"/>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6" name="Footer Placeholder 5">
            <a:extLst>
              <a:ext uri="{FF2B5EF4-FFF2-40B4-BE49-F238E27FC236}">
                <a16:creationId xmlns:a16="http://schemas.microsoft.com/office/drawing/2014/main" id="{0C9B80D0-501F-BB4C-BFB6-2AC7D0F950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B325CC-3510-924F-9626-9F2449A4096D}"/>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3942456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2929-FF81-194F-A8C9-8249B1DE30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FF76C16-1A4A-2045-B0C8-C5067F1FCF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5FD132-BA9A-AF43-AEAC-0F8FE5114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EEAC15-8BF5-3B49-B159-DC218B28EDCC}"/>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6" name="Footer Placeholder 5">
            <a:extLst>
              <a:ext uri="{FF2B5EF4-FFF2-40B4-BE49-F238E27FC236}">
                <a16:creationId xmlns:a16="http://schemas.microsoft.com/office/drawing/2014/main" id="{D0B6B7D8-91C9-A844-AF40-842F9F8E41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C11475-5513-1C46-9E91-AA3CA6A6C8B0}"/>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1614319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E09D-6665-6147-8055-0C97C92ECA8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DFC6234-6BF9-E345-B8A6-62DD48561B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887B23-C935-3B4D-8E09-E165F3FDB8C9}"/>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5" name="Footer Placeholder 4">
            <a:extLst>
              <a:ext uri="{FF2B5EF4-FFF2-40B4-BE49-F238E27FC236}">
                <a16:creationId xmlns:a16="http://schemas.microsoft.com/office/drawing/2014/main" id="{C1A72AF4-EA38-8D48-B062-275036ABD1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2609F0-A7B2-354C-A3DC-7459B83E4B7E}"/>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2634157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5A3D3-871C-424A-9584-899B62413AB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63D417A-A552-E545-A228-D4168BC2DD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1B51ED-81AE-A549-A42C-97DD78DC6A6D}"/>
              </a:ext>
            </a:extLst>
          </p:cNvPr>
          <p:cNvSpPr>
            <a:spLocks noGrp="1"/>
          </p:cNvSpPr>
          <p:nvPr>
            <p:ph type="dt" sz="half" idx="10"/>
          </p:nvPr>
        </p:nvSpPr>
        <p:spPr/>
        <p:txBody>
          <a:bodyPr/>
          <a:lstStyle/>
          <a:p>
            <a:fld id="{2B73062C-D929-1948-9B4B-F80555B8E5F6}" type="datetimeFigureOut">
              <a:rPr lang="en-GB" smtClean="0"/>
              <a:t>29/05/2025</a:t>
            </a:fld>
            <a:endParaRPr lang="en-GB"/>
          </a:p>
        </p:txBody>
      </p:sp>
      <p:sp>
        <p:nvSpPr>
          <p:cNvPr id="5" name="Footer Placeholder 4">
            <a:extLst>
              <a:ext uri="{FF2B5EF4-FFF2-40B4-BE49-F238E27FC236}">
                <a16:creationId xmlns:a16="http://schemas.microsoft.com/office/drawing/2014/main" id="{3C1F9CF5-7168-8B41-B3FD-5E35E9A92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FF3E35-4AF2-174C-B7DE-4B9C6F483285}"/>
              </a:ext>
            </a:extLst>
          </p:cNvPr>
          <p:cNvSpPr>
            <a:spLocks noGrp="1"/>
          </p:cNvSpPr>
          <p:nvPr>
            <p:ph type="sldNum" sz="quarter" idx="12"/>
          </p:nvPr>
        </p:nvSpPr>
        <p:spPr/>
        <p:txBody>
          <a:bodyPr/>
          <a:lstStyle/>
          <a:p>
            <a:fld id="{951A0051-6CB5-3D4A-AA39-DDC097C926BD}" type="slidenum">
              <a:rPr lang="en-GB" smtClean="0"/>
              <a:t>‹#›</a:t>
            </a:fld>
            <a:endParaRPr lang="en-GB"/>
          </a:p>
        </p:txBody>
      </p:sp>
    </p:spTree>
    <p:extLst>
      <p:ext uri="{BB962C8B-B14F-4D97-AF65-F5344CB8AC3E}">
        <p14:creationId xmlns:p14="http://schemas.microsoft.com/office/powerpoint/2010/main" val="2331944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66C03E-3D12-E24F-6FBE-D342D4615871}"/>
              </a:ext>
            </a:extLst>
          </p:cNvPr>
          <p:cNvSpPr>
            <a:spLocks noGrp="1" noRot="1" noMove="1" noResize="1" noEditPoints="1" noAdjustHandles="1" noChangeArrowheads="1" noChangeShapeType="1"/>
          </p:cNvSpPr>
          <p:nvPr userDrawn="1"/>
        </p:nvSpPr>
        <p:spPr>
          <a:xfrm>
            <a:off x="5326380" y="6012180"/>
            <a:ext cx="2228850" cy="74295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red and black logo&#10;&#10;AI-generated content may be incorrect.">
            <a:extLst>
              <a:ext uri="{FF2B5EF4-FFF2-40B4-BE49-F238E27FC236}">
                <a16:creationId xmlns:a16="http://schemas.microsoft.com/office/drawing/2014/main" id="{67DC48F0-3F18-C900-6F0B-3117342BF6FF}"/>
              </a:ext>
            </a:extLst>
          </p:cNvPr>
          <p:cNvPicPr>
            <a:picLocks noChangeAspect="1"/>
          </p:cNvPicPr>
          <p:nvPr userDrawn="1"/>
        </p:nvPicPr>
        <p:blipFill>
          <a:blip r:embed="rId3">
            <a:extLst>
              <a:ext uri="{28A0092B-C50C-407E-A947-70E740481C1C}">
                <a14:useLocalDpi xmlns:a14="http://schemas.microsoft.com/office/drawing/2010/main" val="0"/>
              </a:ext>
            </a:extLst>
          </a:blip>
          <a:srcRect t="10747"/>
          <a:stretch/>
        </p:blipFill>
        <p:spPr>
          <a:xfrm>
            <a:off x="281857" y="340518"/>
            <a:ext cx="4036105" cy="1428750"/>
          </a:xfrm>
          <a:prstGeom prst="rect">
            <a:avLst/>
          </a:prstGeom>
        </p:spPr>
      </p:pic>
      <p:sp>
        <p:nvSpPr>
          <p:cNvPr id="7" name="Title 6">
            <a:extLst>
              <a:ext uri="{FF2B5EF4-FFF2-40B4-BE49-F238E27FC236}">
                <a16:creationId xmlns:a16="http://schemas.microsoft.com/office/drawing/2014/main" id="{D4BE460D-1845-254C-8EC6-95D862DEB8ED}"/>
              </a:ext>
            </a:extLst>
          </p:cNvPr>
          <p:cNvSpPr>
            <a:spLocks noGrp="1"/>
          </p:cNvSpPr>
          <p:nvPr>
            <p:ph type="title" hasCustomPrompt="1"/>
          </p:nvPr>
        </p:nvSpPr>
        <p:spPr>
          <a:xfrm>
            <a:off x="563207" y="5761674"/>
            <a:ext cx="7258050" cy="755808"/>
          </a:xfrm>
          <a:prstGeom prst="rect">
            <a:avLst/>
          </a:prstGeom>
        </p:spPr>
        <p:txBody>
          <a:bodyPr lIns="0" tIns="0" rIns="0" bIns="0" anchor="ctr" anchorCtr="0"/>
          <a:lstStyle>
            <a:lvl1pPr algn="l">
              <a:lnSpc>
                <a:spcPct val="100000"/>
              </a:lnSpc>
              <a:defRPr sz="2000" b="0">
                <a:solidFill>
                  <a:schemeClr val="bg1"/>
                </a:solidFill>
                <a:latin typeface="Poppins" panose="00000500000000000000" pitchFamily="2" charset="0"/>
                <a:cs typeface="Poppins" panose="00000500000000000000" pitchFamily="2" charset="0"/>
              </a:defRPr>
            </a:lvl1pPr>
          </a:lstStyle>
          <a:p>
            <a:r>
              <a:rPr lang="en-US" dirty="0"/>
              <a:t>Click to add presenter name </a:t>
            </a:r>
          </a:p>
        </p:txBody>
      </p:sp>
      <p:sp>
        <p:nvSpPr>
          <p:cNvPr id="3" name="Text Placeholder 2">
            <a:extLst>
              <a:ext uri="{FF2B5EF4-FFF2-40B4-BE49-F238E27FC236}">
                <a16:creationId xmlns:a16="http://schemas.microsoft.com/office/drawing/2014/main" id="{92ECCC30-BA28-ED12-CB3C-A27A1AFAB710}"/>
              </a:ext>
            </a:extLst>
          </p:cNvPr>
          <p:cNvSpPr>
            <a:spLocks noGrp="1"/>
          </p:cNvSpPr>
          <p:nvPr>
            <p:ph type="body" sz="quarter" idx="10" hasCustomPrompt="1"/>
          </p:nvPr>
        </p:nvSpPr>
        <p:spPr>
          <a:xfrm>
            <a:off x="563207" y="3017522"/>
            <a:ext cx="7381258" cy="1912937"/>
          </a:xfrm>
          <a:prstGeom prst="rect">
            <a:avLst/>
          </a:prstGeom>
        </p:spPr>
        <p:txBody>
          <a:bodyPr/>
          <a:lstStyle>
            <a:lvl1pPr marL="0" indent="0">
              <a:buNone/>
              <a:defRPr sz="4400">
                <a:solidFill>
                  <a:schemeClr val="bg1"/>
                </a:solidFill>
                <a:latin typeface="PT Sans" panose="020B0503020203020204" pitchFamily="34" charset="0"/>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GB" dirty="0"/>
              <a:t>Click to add Title</a:t>
            </a:r>
          </a:p>
        </p:txBody>
      </p:sp>
    </p:spTree>
    <p:extLst>
      <p:ext uri="{BB962C8B-B14F-4D97-AF65-F5344CB8AC3E}">
        <p14:creationId xmlns:p14="http://schemas.microsoft.com/office/powerpoint/2010/main" val="3799844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 2 speak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2DBC2B-337E-24DF-A687-29F0A67FCE96}"/>
              </a:ext>
            </a:extLst>
          </p:cNvPr>
          <p:cNvSpPr>
            <a:spLocks noGrp="1"/>
          </p:cNvSpPr>
          <p:nvPr>
            <p:ph type="body" sz="quarter" idx="10" hasCustomPrompt="1"/>
          </p:nvPr>
        </p:nvSpPr>
        <p:spPr>
          <a:xfrm>
            <a:off x="972882" y="4266168"/>
            <a:ext cx="3943350" cy="1416050"/>
          </a:xfrm>
          <a:prstGeom prst="rect">
            <a:avLst/>
          </a:prstGeom>
        </p:spPr>
        <p:txBody>
          <a:bodyPr/>
          <a:lstStyle>
            <a:lvl1pPr marL="0" indent="0" algn="r">
              <a:buNone/>
              <a:defRPr sz="2000"/>
            </a:lvl1pPr>
          </a:lstStyle>
          <a:p>
            <a:pPr lvl="0"/>
            <a:r>
              <a:rPr lang="en-GB" dirty="0"/>
              <a:t>Presenter name, role, email  </a:t>
            </a:r>
          </a:p>
        </p:txBody>
      </p:sp>
      <p:sp>
        <p:nvSpPr>
          <p:cNvPr id="6" name="Text Placeholder 5">
            <a:extLst>
              <a:ext uri="{FF2B5EF4-FFF2-40B4-BE49-F238E27FC236}">
                <a16:creationId xmlns:a16="http://schemas.microsoft.com/office/drawing/2014/main" id="{2E06D445-28E5-0924-38F9-D84D86761513}"/>
              </a:ext>
            </a:extLst>
          </p:cNvPr>
          <p:cNvSpPr>
            <a:spLocks noGrp="1"/>
          </p:cNvSpPr>
          <p:nvPr>
            <p:ph type="body" sz="quarter" idx="11" hasCustomPrompt="1"/>
          </p:nvPr>
        </p:nvSpPr>
        <p:spPr>
          <a:xfrm>
            <a:off x="7079125" y="4266168"/>
            <a:ext cx="3943350" cy="1416050"/>
          </a:xfrm>
          <a:prstGeom prst="rect">
            <a:avLst/>
          </a:prstGeom>
        </p:spPr>
        <p:txBody>
          <a:bodyPr/>
          <a:lstStyle>
            <a:lvl1pPr marL="0" indent="0">
              <a:buNone/>
              <a:defRPr sz="2000"/>
            </a:lvl1pPr>
          </a:lstStyle>
          <a:p>
            <a:pPr lvl="0"/>
            <a:r>
              <a:rPr lang="en-GB" dirty="0"/>
              <a:t>Presenter name, role email</a:t>
            </a:r>
          </a:p>
        </p:txBody>
      </p:sp>
      <p:sp>
        <p:nvSpPr>
          <p:cNvPr id="7" name="Title 1">
            <a:extLst>
              <a:ext uri="{FF2B5EF4-FFF2-40B4-BE49-F238E27FC236}">
                <a16:creationId xmlns:a16="http://schemas.microsoft.com/office/drawing/2014/main" id="{55CAB606-5EBB-456E-AA30-17EACB9EF4F1}"/>
              </a:ext>
            </a:extLst>
          </p:cNvPr>
          <p:cNvSpPr txBox="1">
            <a:spLocks/>
          </p:cNvSpPr>
          <p:nvPr userDrawn="1"/>
        </p:nvSpPr>
        <p:spPr>
          <a:xfrm>
            <a:off x="615827" y="610913"/>
            <a:ext cx="7215565" cy="1075320"/>
          </a:xfrm>
          <a:prstGeom prst="rect">
            <a:avLst/>
          </a:prstGeom>
        </p:spPr>
        <p:txBody>
          <a:bodyPr anchor="t" anchorCtr="0">
            <a:noAutofit/>
          </a:bodyPr>
          <a:lstStyle>
            <a:lvl1pPr algn="l" defTabSz="914400" rtl="0" eaLnBrk="1" latinLnBrk="0" hangingPunct="1">
              <a:lnSpc>
                <a:spcPct val="90000"/>
              </a:lnSpc>
              <a:spcBef>
                <a:spcPct val="0"/>
              </a:spcBef>
              <a:buNone/>
              <a:defRPr sz="8800" kern="1200">
                <a:solidFill>
                  <a:schemeClr val="bg1"/>
                </a:solidFill>
                <a:latin typeface="PT Sans" panose="020B0503020203020204" pitchFamily="34" charset="0"/>
                <a:ea typeface="+mj-ea"/>
                <a:cs typeface="+mj-cs"/>
              </a:defRPr>
            </a:lvl1pPr>
          </a:lstStyle>
          <a:p>
            <a:r>
              <a:rPr lang="en-US" dirty="0">
                <a:solidFill>
                  <a:schemeClr val="bg1"/>
                </a:solidFill>
              </a:rPr>
              <a:t>THANK YOU</a:t>
            </a:r>
          </a:p>
        </p:txBody>
      </p:sp>
      <p:sp>
        <p:nvSpPr>
          <p:cNvPr id="11" name="Text Placeholder 6">
            <a:extLst>
              <a:ext uri="{FF2B5EF4-FFF2-40B4-BE49-F238E27FC236}">
                <a16:creationId xmlns:a16="http://schemas.microsoft.com/office/drawing/2014/main" id="{0AF45E35-468F-9E7F-33F4-BC431E44EA87}"/>
              </a:ext>
            </a:extLst>
          </p:cNvPr>
          <p:cNvSpPr>
            <a:spLocks noGrp="1"/>
          </p:cNvSpPr>
          <p:nvPr>
            <p:ph type="body" sz="quarter" idx="13" hasCustomPrompt="1"/>
          </p:nvPr>
        </p:nvSpPr>
        <p:spPr>
          <a:xfrm>
            <a:off x="4482016" y="5839535"/>
            <a:ext cx="4809468" cy="246634"/>
          </a:xfrm>
          <a:prstGeom prst="rect">
            <a:avLst/>
          </a:prstGeom>
        </p:spPr>
        <p:txBody>
          <a:bodyPr/>
          <a:lstStyle>
            <a:lvl1pPr marL="0" indent="0">
              <a:buNone/>
              <a:defRPr/>
            </a:lvl1pPr>
          </a:lstStyle>
          <a:p>
            <a:r>
              <a:rPr lang="en-GB" dirty="0"/>
              <a:t>www.uvac.ac.uk</a:t>
            </a:r>
          </a:p>
        </p:txBody>
      </p:sp>
    </p:spTree>
    <p:extLst>
      <p:ext uri="{BB962C8B-B14F-4D97-AF65-F5344CB8AC3E}">
        <p14:creationId xmlns:p14="http://schemas.microsoft.com/office/powerpoint/2010/main" val="462205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End Slide - 1 speak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463427" y="458513"/>
            <a:ext cx="6379825" cy="1075320"/>
          </a:xfrm>
          <a:prstGeom prst="rect">
            <a:avLst/>
          </a:prstGeom>
        </p:spPr>
        <p:txBody>
          <a:bodyPr anchor="t" anchorCtr="0">
            <a:noAutofit/>
          </a:bodyPr>
          <a:lstStyle>
            <a:lvl1pPr algn="l">
              <a:defRPr sz="8800">
                <a:solidFill>
                  <a:schemeClr val="bg1"/>
                </a:solidFill>
                <a:latin typeface="PT Sans" panose="020B0503020203020204" pitchFamily="34" charset="0"/>
              </a:defRPr>
            </a:lvl1pPr>
          </a:lstStyle>
          <a:p>
            <a:r>
              <a:rPr lang="en-US" dirty="0"/>
              <a:t>THANK YOU</a:t>
            </a:r>
          </a:p>
        </p:txBody>
      </p:sp>
      <p:sp>
        <p:nvSpPr>
          <p:cNvPr id="4" name="Text Placeholder 3">
            <a:extLst>
              <a:ext uri="{FF2B5EF4-FFF2-40B4-BE49-F238E27FC236}">
                <a16:creationId xmlns:a16="http://schemas.microsoft.com/office/drawing/2014/main" id="{612DBC2B-337E-24DF-A687-29F0A67FCE96}"/>
              </a:ext>
            </a:extLst>
          </p:cNvPr>
          <p:cNvSpPr>
            <a:spLocks noGrp="1"/>
          </p:cNvSpPr>
          <p:nvPr>
            <p:ph type="body" sz="quarter" idx="10" hasCustomPrompt="1"/>
          </p:nvPr>
        </p:nvSpPr>
        <p:spPr>
          <a:xfrm>
            <a:off x="972882" y="4266168"/>
            <a:ext cx="3943350" cy="1416050"/>
          </a:xfrm>
          <a:prstGeom prst="rect">
            <a:avLst/>
          </a:prstGeom>
        </p:spPr>
        <p:txBody>
          <a:bodyPr/>
          <a:lstStyle>
            <a:lvl1pPr marL="0" indent="0" algn="l">
              <a:buNone/>
              <a:defRPr sz="2000"/>
            </a:lvl1pPr>
          </a:lstStyle>
          <a:p>
            <a:pPr lvl="0"/>
            <a:r>
              <a:rPr lang="en-GB" dirty="0"/>
              <a:t>Presenter name, role, email  </a:t>
            </a:r>
          </a:p>
        </p:txBody>
      </p:sp>
      <p:sp>
        <p:nvSpPr>
          <p:cNvPr id="9" name="Text Placeholder 3">
            <a:extLst>
              <a:ext uri="{FF2B5EF4-FFF2-40B4-BE49-F238E27FC236}">
                <a16:creationId xmlns:a16="http://schemas.microsoft.com/office/drawing/2014/main" id="{FD003EAA-AFDE-2146-8071-FD8B95E6B28C}"/>
              </a:ext>
            </a:extLst>
          </p:cNvPr>
          <p:cNvSpPr>
            <a:spLocks noGrp="1"/>
          </p:cNvSpPr>
          <p:nvPr>
            <p:ph type="body" sz="quarter" idx="13" hasCustomPrompt="1"/>
          </p:nvPr>
        </p:nvSpPr>
        <p:spPr>
          <a:xfrm>
            <a:off x="5220929" y="5916052"/>
            <a:ext cx="1877961" cy="258606"/>
          </a:xfrm>
          <a:prstGeom prst="rect">
            <a:avLst/>
          </a:prstGeom>
        </p:spPr>
        <p:txBody>
          <a:bodyPr lIns="0" tIns="0" rIns="0" bIns="0">
            <a:noAutofit/>
          </a:bodyPr>
          <a:lstStyle>
            <a:lvl1pPr marL="0" indent="0" algn="l">
              <a:buNone/>
              <a:defRPr lang="en-US" sz="1400" b="1" kern="1200" dirty="0">
                <a:solidFill>
                  <a:schemeClr val="tx1"/>
                </a:solidFill>
                <a:latin typeface="PT Sans" panose="020B0503020203020204" pitchFamily="34" charset="0"/>
                <a:ea typeface="+mn-ea"/>
                <a:cs typeface="Poppins" panose="000005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GB" sz="900" dirty="0">
                <a:latin typeface="Arial Nova" panose="020B0504020202020204" pitchFamily="34" charset="0"/>
              </a:rPr>
              <a:t> </a:t>
            </a:r>
            <a:r>
              <a:rPr lang="en-GB" sz="900" dirty="0" err="1">
                <a:latin typeface="Arial Nova" panose="020B0504020202020204" pitchFamily="34" charset="0"/>
              </a:rPr>
              <a:t>UVAC</a:t>
            </a:r>
            <a:r>
              <a:rPr lang="en-GB" sz="900" dirty="0">
                <a:latin typeface="Arial Nova" panose="020B0504020202020204" pitchFamily="34" charset="0"/>
              </a:rPr>
              <a:t> 2025 www.uvac.ac.uk</a:t>
            </a:r>
            <a:endParaRPr lang="en-GB" sz="900" dirty="0"/>
          </a:p>
          <a:p>
            <a:r>
              <a:rPr lang="en-US" dirty="0"/>
              <a:t> </a:t>
            </a:r>
          </a:p>
        </p:txBody>
      </p:sp>
    </p:spTree>
    <p:extLst>
      <p:ext uri="{BB962C8B-B14F-4D97-AF65-F5344CB8AC3E}">
        <p14:creationId xmlns:p14="http://schemas.microsoft.com/office/powerpoint/2010/main" val="2355086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iNG">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708660" y="3113222"/>
            <a:ext cx="1554480" cy="852987"/>
          </a:xfrm>
          <a:prstGeom prst="rect">
            <a:avLst/>
          </a:prstGeom>
        </p:spPr>
        <p:txBody>
          <a:bodyPr anchor="t" anchorCtr="0">
            <a:noAutofit/>
          </a:bodyPr>
          <a:lstStyle>
            <a:lvl1pPr algn="ctr">
              <a:defRPr sz="4400">
                <a:solidFill>
                  <a:schemeClr val="bg1"/>
                </a:solidFill>
              </a:defRPr>
            </a:lvl1pPr>
          </a:lstStyle>
          <a:p>
            <a:r>
              <a:rPr lang="en-US" dirty="0"/>
              <a:t>No.</a:t>
            </a:r>
          </a:p>
        </p:txBody>
      </p:sp>
      <p:sp>
        <p:nvSpPr>
          <p:cNvPr id="4" name="Text Placeholder 3">
            <a:extLst>
              <a:ext uri="{FF2B5EF4-FFF2-40B4-BE49-F238E27FC236}">
                <a16:creationId xmlns:a16="http://schemas.microsoft.com/office/drawing/2014/main" id="{1D435CCB-EF53-A869-4777-960D669ABB6F}"/>
              </a:ext>
            </a:extLst>
          </p:cNvPr>
          <p:cNvSpPr>
            <a:spLocks noGrp="1"/>
          </p:cNvSpPr>
          <p:nvPr>
            <p:ph type="body" sz="quarter" idx="10" hasCustomPrompt="1"/>
          </p:nvPr>
        </p:nvSpPr>
        <p:spPr>
          <a:xfrm>
            <a:off x="2773261" y="3216826"/>
            <a:ext cx="8583612" cy="1748463"/>
          </a:xfrm>
          <a:prstGeom prst="rect">
            <a:avLst/>
          </a:prstGeom>
        </p:spPr>
        <p:txBody>
          <a:bodyPr anchor="t"/>
          <a:lstStyle>
            <a:lvl1pPr marL="0" indent="0" algn="l">
              <a:lnSpc>
                <a:spcPct val="100000"/>
              </a:lnSpc>
              <a:buNone/>
              <a:defRPr sz="4800" cap="all" baseline="0"/>
            </a:lvl1pPr>
            <a:lvl2pPr marL="457200" indent="0">
              <a:buNone/>
              <a:defRPr/>
            </a:lvl2pPr>
          </a:lstStyle>
          <a:p>
            <a:pPr lvl="0"/>
            <a:r>
              <a:rPr lang="en-GB" dirty="0"/>
              <a:t>SUBHEADING </a:t>
            </a:r>
          </a:p>
        </p:txBody>
      </p:sp>
      <p:pic>
        <p:nvPicPr>
          <p:cNvPr id="3" name="Picture 2" descr="A red and black logo&#10;&#10;AI-generated content may be incorrect.">
            <a:extLst>
              <a:ext uri="{FF2B5EF4-FFF2-40B4-BE49-F238E27FC236}">
                <a16:creationId xmlns:a16="http://schemas.microsoft.com/office/drawing/2014/main" id="{F79EB0AF-29F7-F20C-C9F2-9867584E90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086" y="5743575"/>
            <a:ext cx="2809828" cy="1114425"/>
          </a:xfrm>
          <a:prstGeom prst="rect">
            <a:avLst/>
          </a:prstGeom>
        </p:spPr>
      </p:pic>
    </p:spTree>
    <p:extLst>
      <p:ext uri="{BB962C8B-B14F-4D97-AF65-F5344CB8AC3E}">
        <p14:creationId xmlns:p14="http://schemas.microsoft.com/office/powerpoint/2010/main" val="19526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179F-2C17-1049-97E9-D226E45E471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C3D4B6C-6E2B-3E49-9C72-CE4B6CC487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EED27C0-E0B9-2B4C-97B3-38ABC6F1168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AEC356-D4A0-ED41-826F-A920F5A59CF2}"/>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6" name="Footer Placeholder 5">
            <a:extLst>
              <a:ext uri="{FF2B5EF4-FFF2-40B4-BE49-F238E27FC236}">
                <a16:creationId xmlns:a16="http://schemas.microsoft.com/office/drawing/2014/main" id="{9A0B0303-8A3E-AD49-809E-8E77F960EA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86F205-EFCF-504A-B201-68022C30C48A}"/>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852697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342634" y="253262"/>
            <a:ext cx="10565039" cy="540212"/>
          </a:xfrm>
          <a:prstGeom prst="rect">
            <a:avLst/>
          </a:prstGeom>
        </p:spPr>
        <p:txBody>
          <a:bodyPr anchor="t" anchorCtr="0">
            <a:noAutofit/>
          </a:bodyPr>
          <a:lstStyle>
            <a:lvl1pPr algn="l">
              <a:defRPr sz="4000">
                <a:solidFill>
                  <a:schemeClr val="bg1"/>
                </a:solidFill>
              </a:defRPr>
            </a:lvl1pPr>
          </a:lstStyle>
          <a:p>
            <a:r>
              <a:rPr lang="en-GB" dirty="0"/>
              <a:t>Agenda </a:t>
            </a:r>
            <a:endParaRPr lang="en-US" dirty="0"/>
          </a:p>
        </p:txBody>
      </p:sp>
      <p:sp>
        <p:nvSpPr>
          <p:cNvPr id="7" name="Text Placeholder 3">
            <a:extLst>
              <a:ext uri="{FF2B5EF4-FFF2-40B4-BE49-F238E27FC236}">
                <a16:creationId xmlns:a16="http://schemas.microsoft.com/office/drawing/2014/main" id="{FD003EAA-AFDE-2146-8071-FD8B95E6B28C}"/>
              </a:ext>
            </a:extLst>
          </p:cNvPr>
          <p:cNvSpPr>
            <a:spLocks noGrp="1"/>
          </p:cNvSpPr>
          <p:nvPr>
            <p:ph type="body" sz="quarter" idx="13" hasCustomPrompt="1"/>
          </p:nvPr>
        </p:nvSpPr>
        <p:spPr>
          <a:xfrm>
            <a:off x="434780" y="6600257"/>
            <a:ext cx="2288755" cy="125007"/>
          </a:xfrm>
          <a:prstGeom prst="rect">
            <a:avLst/>
          </a:prstGeom>
        </p:spPr>
        <p:txBody>
          <a:bodyPr lIns="0" tIns="0" rIns="0" bIns="0">
            <a:noAutofit/>
          </a:bodyPr>
          <a:lstStyle>
            <a:lvl1pPr marL="0" indent="0" algn="l">
              <a:buNone/>
              <a:defRPr sz="1000" b="0" i="0">
                <a:latin typeface="PT Sans" panose="020B0503020203020204" pitchFamily="34" charset="0"/>
              </a:defRPr>
            </a:lvl1pPr>
          </a:lstStyle>
          <a:p>
            <a:r>
              <a:rPr lang="en-US" dirty="0"/>
              <a:t>© </a:t>
            </a:r>
            <a:r>
              <a:rPr lang="en-US" dirty="0" err="1"/>
              <a:t>UVAC</a:t>
            </a:r>
            <a:r>
              <a:rPr lang="en-US" dirty="0"/>
              <a:t> ...</a:t>
            </a:r>
          </a:p>
        </p:txBody>
      </p:sp>
      <p:graphicFrame>
        <p:nvGraphicFramePr>
          <p:cNvPr id="3" name="Diagram 2">
            <a:extLst>
              <a:ext uri="{FF2B5EF4-FFF2-40B4-BE49-F238E27FC236}">
                <a16:creationId xmlns:a16="http://schemas.microsoft.com/office/drawing/2014/main" id="{24574058-ABE4-B630-B002-31A2A8000968}"/>
              </a:ext>
            </a:extLst>
          </p:cNvPr>
          <p:cNvGraphicFramePr/>
          <p:nvPr userDrawn="1">
            <p:extLst>
              <p:ext uri="{D42A27DB-BD31-4B8C-83A1-F6EECF244321}">
                <p14:modId xmlns:p14="http://schemas.microsoft.com/office/powerpoint/2010/main" val="723656563"/>
              </p:ext>
            </p:extLst>
          </p:nvPr>
        </p:nvGraphicFramePr>
        <p:xfrm>
          <a:off x="1150268" y="940954"/>
          <a:ext cx="101666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4F9355C9-82AB-2FF5-40EB-05C8CD9A5E77}"/>
              </a:ext>
            </a:extLst>
          </p:cNvPr>
          <p:cNvSpPr>
            <a:spLocks noGrp="1"/>
          </p:cNvSpPr>
          <p:nvPr>
            <p:ph type="body" sz="quarter" idx="14" hasCustomPrompt="1"/>
          </p:nvPr>
        </p:nvSpPr>
        <p:spPr>
          <a:xfrm>
            <a:off x="1248741" y="1149625"/>
            <a:ext cx="736600" cy="766763"/>
          </a:xfrm>
          <a:prstGeom prst="rect">
            <a:avLst/>
          </a:prstGeom>
        </p:spPr>
        <p:txBody>
          <a:bodyPr anchor="ctr"/>
          <a:lstStyle>
            <a:lvl1pPr marL="0" indent="0">
              <a:buNone/>
              <a:defRPr/>
            </a:lvl1pPr>
          </a:lstStyle>
          <a:p>
            <a:pPr lvl="0"/>
            <a:r>
              <a:rPr lang="en-GB" dirty="0"/>
              <a:t>No.</a:t>
            </a:r>
          </a:p>
        </p:txBody>
      </p:sp>
      <p:sp>
        <p:nvSpPr>
          <p:cNvPr id="12" name="Text Placeholder 7">
            <a:extLst>
              <a:ext uri="{FF2B5EF4-FFF2-40B4-BE49-F238E27FC236}">
                <a16:creationId xmlns:a16="http://schemas.microsoft.com/office/drawing/2014/main" id="{5A4961C8-57F4-B9DC-6E34-92FD91A4E61C}"/>
              </a:ext>
            </a:extLst>
          </p:cNvPr>
          <p:cNvSpPr>
            <a:spLocks noGrp="1"/>
          </p:cNvSpPr>
          <p:nvPr>
            <p:ph type="body" sz="quarter" idx="17" hasCustomPrompt="1"/>
          </p:nvPr>
        </p:nvSpPr>
        <p:spPr>
          <a:xfrm>
            <a:off x="1726637" y="1989186"/>
            <a:ext cx="736600" cy="766763"/>
          </a:xfrm>
          <a:prstGeom prst="rect">
            <a:avLst/>
          </a:prstGeom>
        </p:spPr>
        <p:txBody>
          <a:bodyPr anchor="ctr"/>
          <a:lstStyle>
            <a:lvl1pPr marL="0" indent="0">
              <a:buNone/>
              <a:defRPr/>
            </a:lvl1pPr>
          </a:lstStyle>
          <a:p>
            <a:pPr lvl="0"/>
            <a:r>
              <a:rPr lang="en-GB" dirty="0"/>
              <a:t>No.</a:t>
            </a:r>
          </a:p>
        </p:txBody>
      </p:sp>
      <p:sp>
        <p:nvSpPr>
          <p:cNvPr id="14" name="Text Placeholder 7">
            <a:extLst>
              <a:ext uri="{FF2B5EF4-FFF2-40B4-BE49-F238E27FC236}">
                <a16:creationId xmlns:a16="http://schemas.microsoft.com/office/drawing/2014/main" id="{EBA94D96-149D-E064-6BCB-ABF0EA79CD95}"/>
              </a:ext>
            </a:extLst>
          </p:cNvPr>
          <p:cNvSpPr>
            <a:spLocks noGrp="1"/>
          </p:cNvSpPr>
          <p:nvPr>
            <p:ph type="body" sz="quarter" idx="18" hasCustomPrompt="1"/>
          </p:nvPr>
        </p:nvSpPr>
        <p:spPr>
          <a:xfrm>
            <a:off x="1935405" y="2883524"/>
            <a:ext cx="736600" cy="766763"/>
          </a:xfrm>
          <a:prstGeom prst="rect">
            <a:avLst/>
          </a:prstGeom>
        </p:spPr>
        <p:txBody>
          <a:bodyPr anchor="ctr"/>
          <a:lstStyle>
            <a:lvl1pPr marL="0" indent="0">
              <a:buNone/>
              <a:defRPr/>
            </a:lvl1pPr>
          </a:lstStyle>
          <a:p>
            <a:pPr lvl="0"/>
            <a:r>
              <a:rPr lang="en-GB" dirty="0"/>
              <a:t>No.</a:t>
            </a:r>
          </a:p>
        </p:txBody>
      </p:sp>
      <p:sp>
        <p:nvSpPr>
          <p:cNvPr id="15" name="Text Placeholder 7">
            <a:extLst>
              <a:ext uri="{FF2B5EF4-FFF2-40B4-BE49-F238E27FC236}">
                <a16:creationId xmlns:a16="http://schemas.microsoft.com/office/drawing/2014/main" id="{E68A37D6-DF7A-1001-2B3C-38A9E2CBE341}"/>
              </a:ext>
            </a:extLst>
          </p:cNvPr>
          <p:cNvSpPr>
            <a:spLocks noGrp="1"/>
          </p:cNvSpPr>
          <p:nvPr>
            <p:ph type="body" sz="quarter" idx="19" hasCustomPrompt="1"/>
          </p:nvPr>
        </p:nvSpPr>
        <p:spPr>
          <a:xfrm>
            <a:off x="1935405" y="3727234"/>
            <a:ext cx="736600" cy="766763"/>
          </a:xfrm>
          <a:prstGeom prst="rect">
            <a:avLst/>
          </a:prstGeom>
        </p:spPr>
        <p:txBody>
          <a:bodyPr anchor="ctr"/>
          <a:lstStyle>
            <a:lvl1pPr marL="0" indent="0">
              <a:buNone/>
              <a:defRPr/>
            </a:lvl1pPr>
          </a:lstStyle>
          <a:p>
            <a:pPr lvl="0"/>
            <a:r>
              <a:rPr lang="en-GB" dirty="0"/>
              <a:t>No.</a:t>
            </a:r>
          </a:p>
        </p:txBody>
      </p:sp>
      <p:sp>
        <p:nvSpPr>
          <p:cNvPr id="16" name="Text Placeholder 7">
            <a:extLst>
              <a:ext uri="{FF2B5EF4-FFF2-40B4-BE49-F238E27FC236}">
                <a16:creationId xmlns:a16="http://schemas.microsoft.com/office/drawing/2014/main" id="{3D0FCF9F-972B-4EF0-9F01-07B13DB327E3}"/>
              </a:ext>
            </a:extLst>
          </p:cNvPr>
          <p:cNvSpPr>
            <a:spLocks noGrp="1"/>
          </p:cNvSpPr>
          <p:nvPr>
            <p:ph type="body" sz="quarter" idx="20" hasCustomPrompt="1"/>
          </p:nvPr>
        </p:nvSpPr>
        <p:spPr>
          <a:xfrm>
            <a:off x="1726637" y="4570944"/>
            <a:ext cx="736600" cy="766763"/>
          </a:xfrm>
          <a:prstGeom prst="rect">
            <a:avLst/>
          </a:prstGeom>
        </p:spPr>
        <p:txBody>
          <a:bodyPr anchor="ctr"/>
          <a:lstStyle>
            <a:lvl1pPr marL="0" indent="0">
              <a:buNone/>
              <a:defRPr/>
            </a:lvl1pPr>
          </a:lstStyle>
          <a:p>
            <a:pPr lvl="0"/>
            <a:r>
              <a:rPr lang="en-GB" dirty="0"/>
              <a:t>No.</a:t>
            </a:r>
          </a:p>
        </p:txBody>
      </p:sp>
      <p:sp>
        <p:nvSpPr>
          <p:cNvPr id="17" name="Text Placeholder 7">
            <a:extLst>
              <a:ext uri="{FF2B5EF4-FFF2-40B4-BE49-F238E27FC236}">
                <a16:creationId xmlns:a16="http://schemas.microsoft.com/office/drawing/2014/main" id="{EA94DD56-B27F-1AA9-DD09-D1D1C85AC6C8}"/>
              </a:ext>
            </a:extLst>
          </p:cNvPr>
          <p:cNvSpPr>
            <a:spLocks noGrp="1"/>
          </p:cNvSpPr>
          <p:nvPr>
            <p:ph type="body" sz="quarter" idx="21" hasCustomPrompt="1"/>
          </p:nvPr>
        </p:nvSpPr>
        <p:spPr>
          <a:xfrm>
            <a:off x="1249407" y="5423273"/>
            <a:ext cx="736600" cy="766763"/>
          </a:xfrm>
          <a:prstGeom prst="rect">
            <a:avLst/>
          </a:prstGeom>
        </p:spPr>
        <p:txBody>
          <a:bodyPr anchor="ctr"/>
          <a:lstStyle>
            <a:lvl1pPr marL="0" indent="0">
              <a:buNone/>
              <a:defRPr/>
            </a:lvl1pPr>
          </a:lstStyle>
          <a:p>
            <a:pPr lvl="0"/>
            <a:r>
              <a:rPr lang="en-GB" dirty="0"/>
              <a:t>No.</a:t>
            </a:r>
          </a:p>
        </p:txBody>
      </p:sp>
    </p:spTree>
    <p:extLst>
      <p:ext uri="{BB962C8B-B14F-4D97-AF65-F5344CB8AC3E}">
        <p14:creationId xmlns:p14="http://schemas.microsoft.com/office/powerpoint/2010/main" val="1873937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List">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470454" y="294178"/>
            <a:ext cx="10565039" cy="540212"/>
          </a:xfrm>
          <a:prstGeom prst="rect">
            <a:avLst/>
          </a:prstGeom>
        </p:spPr>
        <p:txBody>
          <a:bodyPr anchor="t" anchorCtr="0">
            <a:noAutofit/>
          </a:bodyPr>
          <a:lstStyle>
            <a:lvl1pPr algn="l">
              <a:defRPr sz="4000">
                <a:solidFill>
                  <a:schemeClr val="bg1"/>
                </a:solidFill>
              </a:defRPr>
            </a:lvl1pPr>
          </a:lstStyle>
          <a:p>
            <a:r>
              <a:rPr lang="en-GB" dirty="0"/>
              <a:t>Number List </a:t>
            </a:r>
            <a:endParaRPr lang="en-US" dirty="0"/>
          </a:p>
        </p:txBody>
      </p:sp>
      <p:sp>
        <p:nvSpPr>
          <p:cNvPr id="7" name="Text Placeholder 3">
            <a:extLst>
              <a:ext uri="{FF2B5EF4-FFF2-40B4-BE49-F238E27FC236}">
                <a16:creationId xmlns:a16="http://schemas.microsoft.com/office/drawing/2014/main" id="{FD003EAA-AFDE-2146-8071-FD8B95E6B28C}"/>
              </a:ext>
            </a:extLst>
          </p:cNvPr>
          <p:cNvSpPr>
            <a:spLocks noGrp="1"/>
          </p:cNvSpPr>
          <p:nvPr>
            <p:ph type="body" sz="quarter" idx="13" hasCustomPrompt="1"/>
          </p:nvPr>
        </p:nvSpPr>
        <p:spPr>
          <a:xfrm>
            <a:off x="470454" y="6471822"/>
            <a:ext cx="1787310" cy="184000"/>
          </a:xfrm>
          <a:prstGeom prst="rect">
            <a:avLst/>
          </a:prstGeom>
        </p:spPr>
        <p:txBody>
          <a:bodyPr lIns="0" tIns="0" rIns="0" bIns="0">
            <a:noAutofit/>
          </a:bodyPr>
          <a:lstStyle>
            <a:lvl1pPr marL="0" indent="0" algn="l">
              <a:buNone/>
              <a:defRPr sz="844" b="0" i="0">
                <a:latin typeface="Muli Regular Roman" pitchFamily="2" charset="77"/>
              </a:defRPr>
            </a:lvl1pPr>
          </a:lstStyle>
          <a:p>
            <a:r>
              <a:rPr lang="en-US" dirty="0"/>
              <a:t>© </a:t>
            </a:r>
            <a:r>
              <a:rPr lang="en-US" dirty="0" err="1"/>
              <a:t>UVAC</a:t>
            </a:r>
            <a:endParaRPr lang="en-US" dirty="0"/>
          </a:p>
        </p:txBody>
      </p:sp>
      <p:sp>
        <p:nvSpPr>
          <p:cNvPr id="13" name="Text Placeholder 12">
            <a:extLst>
              <a:ext uri="{FF2B5EF4-FFF2-40B4-BE49-F238E27FC236}">
                <a16:creationId xmlns:a16="http://schemas.microsoft.com/office/drawing/2014/main" id="{EEC3A594-7B7F-184B-8883-F532EAB786F0}"/>
              </a:ext>
            </a:extLst>
          </p:cNvPr>
          <p:cNvSpPr>
            <a:spLocks noGrp="1"/>
          </p:cNvSpPr>
          <p:nvPr>
            <p:ph type="body" sz="quarter" idx="15"/>
          </p:nvPr>
        </p:nvSpPr>
        <p:spPr>
          <a:xfrm>
            <a:off x="470454" y="1314450"/>
            <a:ext cx="11339552" cy="4743450"/>
          </a:xfrm>
          <a:prstGeom prst="rect">
            <a:avLst/>
          </a:prstGeom>
        </p:spPr>
        <p:txBody>
          <a:bodyPr lIns="0" tIns="0" rIns="0" bIns="0"/>
          <a:lstStyle>
            <a:lvl1pPr marL="457200" indent="-457200">
              <a:buClr>
                <a:srgbClr val="FF0000"/>
              </a:buClr>
              <a:buFont typeface="+mj-lt"/>
              <a:buAutoNum type="arabicPeriod"/>
              <a:defRPr sz="2000"/>
            </a:lvl1pPr>
          </a:lstStyle>
          <a:p>
            <a:endParaRPr lang="en-US" dirty="0"/>
          </a:p>
        </p:txBody>
      </p:sp>
    </p:spTree>
    <p:extLst>
      <p:ext uri="{BB962C8B-B14F-4D97-AF65-F5344CB8AC3E}">
        <p14:creationId xmlns:p14="http://schemas.microsoft.com/office/powerpoint/2010/main" val="1454195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ist">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470454" y="240923"/>
            <a:ext cx="10565039" cy="540212"/>
          </a:xfrm>
          <a:prstGeom prst="rect">
            <a:avLst/>
          </a:prstGeom>
        </p:spPr>
        <p:txBody>
          <a:bodyPr anchor="t" anchorCtr="0">
            <a:noAutofit/>
          </a:bodyPr>
          <a:lstStyle>
            <a:lvl1pPr algn="l">
              <a:defRPr sz="4000">
                <a:solidFill>
                  <a:schemeClr val="bg1"/>
                </a:solidFill>
              </a:defRPr>
            </a:lvl1pPr>
          </a:lstStyle>
          <a:p>
            <a:r>
              <a:rPr lang="en-GB" dirty="0"/>
              <a:t>List </a:t>
            </a:r>
            <a:endParaRPr lang="en-US" dirty="0"/>
          </a:p>
        </p:txBody>
      </p:sp>
      <p:sp>
        <p:nvSpPr>
          <p:cNvPr id="7" name="Text Placeholder 3">
            <a:extLst>
              <a:ext uri="{FF2B5EF4-FFF2-40B4-BE49-F238E27FC236}">
                <a16:creationId xmlns:a16="http://schemas.microsoft.com/office/drawing/2014/main" id="{FD003EAA-AFDE-2146-8071-FD8B95E6B28C}"/>
              </a:ext>
            </a:extLst>
          </p:cNvPr>
          <p:cNvSpPr>
            <a:spLocks noGrp="1"/>
          </p:cNvSpPr>
          <p:nvPr>
            <p:ph type="body" sz="quarter" idx="13" hasCustomPrompt="1"/>
          </p:nvPr>
        </p:nvSpPr>
        <p:spPr>
          <a:xfrm>
            <a:off x="434780" y="6600257"/>
            <a:ext cx="2288755" cy="125007"/>
          </a:xfrm>
          <a:prstGeom prst="rect">
            <a:avLst/>
          </a:prstGeom>
        </p:spPr>
        <p:txBody>
          <a:bodyPr lIns="0" tIns="0" rIns="0" bIns="0">
            <a:noAutofit/>
          </a:bodyPr>
          <a:lstStyle>
            <a:lvl1pPr marL="0" indent="0" algn="l">
              <a:buNone/>
              <a:defRPr sz="900" b="0" i="0">
                <a:latin typeface="PT Sans" panose="020B0503020203020204" pitchFamily="34" charset="0"/>
              </a:defRPr>
            </a:lvl1pPr>
          </a:lstStyle>
          <a:p>
            <a:r>
              <a:rPr lang="en-US" dirty="0"/>
              <a:t>© </a:t>
            </a:r>
            <a:r>
              <a:rPr lang="en-US" dirty="0" err="1"/>
              <a:t>UVAC</a:t>
            </a:r>
            <a:endParaRPr lang="en-US" dirty="0"/>
          </a:p>
        </p:txBody>
      </p:sp>
      <p:sp>
        <p:nvSpPr>
          <p:cNvPr id="13" name="Text Placeholder 12">
            <a:extLst>
              <a:ext uri="{FF2B5EF4-FFF2-40B4-BE49-F238E27FC236}">
                <a16:creationId xmlns:a16="http://schemas.microsoft.com/office/drawing/2014/main" id="{EEC3A594-7B7F-184B-8883-F532EAB786F0}"/>
              </a:ext>
            </a:extLst>
          </p:cNvPr>
          <p:cNvSpPr>
            <a:spLocks noGrp="1"/>
          </p:cNvSpPr>
          <p:nvPr>
            <p:ph type="body" sz="quarter" idx="15"/>
          </p:nvPr>
        </p:nvSpPr>
        <p:spPr>
          <a:xfrm>
            <a:off x="470454" y="1314450"/>
            <a:ext cx="11339552" cy="4743450"/>
          </a:xfrm>
          <a:prstGeom prst="rect">
            <a:avLst/>
          </a:prstGeom>
        </p:spPr>
        <p:txBody>
          <a:bodyPr lIns="0" tIns="0" rIns="0" bIns="0"/>
          <a:lstStyle>
            <a:lvl1pPr marL="342900" indent="-342900">
              <a:buClr>
                <a:srgbClr val="FF0000"/>
              </a:buClr>
              <a:buFont typeface="Arial" panose="020B0604020202020204" pitchFamily="34" charset="0"/>
              <a:buChar char="•"/>
              <a:defRPr sz="2000"/>
            </a:lvl1pPr>
          </a:lstStyle>
          <a:p>
            <a:endParaRPr lang="en-US" dirty="0"/>
          </a:p>
          <a:p>
            <a:endParaRPr lang="en-US" dirty="0"/>
          </a:p>
        </p:txBody>
      </p:sp>
    </p:spTree>
    <p:extLst>
      <p:ext uri="{BB962C8B-B14F-4D97-AF65-F5344CB8AC3E}">
        <p14:creationId xmlns:p14="http://schemas.microsoft.com/office/powerpoint/2010/main" val="3266267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List">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344129" y="240923"/>
            <a:ext cx="11377971" cy="540212"/>
          </a:xfrm>
          <a:prstGeom prst="rect">
            <a:avLst/>
          </a:prstGeom>
        </p:spPr>
        <p:txBody>
          <a:bodyPr anchor="t" anchorCtr="0">
            <a:noAutofit/>
          </a:bodyPr>
          <a:lstStyle>
            <a:lvl1pPr algn="l">
              <a:defRPr sz="4000">
                <a:solidFill>
                  <a:schemeClr val="bg1"/>
                </a:solidFill>
              </a:defRPr>
            </a:lvl1pPr>
          </a:lstStyle>
          <a:p>
            <a:r>
              <a:rPr lang="en-GB" dirty="0"/>
              <a:t>2-Column </a:t>
            </a:r>
            <a:endParaRPr lang="en-US" dirty="0"/>
          </a:p>
        </p:txBody>
      </p:sp>
      <p:sp>
        <p:nvSpPr>
          <p:cNvPr id="5" name="Text Placeholder 4">
            <a:extLst>
              <a:ext uri="{FF2B5EF4-FFF2-40B4-BE49-F238E27FC236}">
                <a16:creationId xmlns:a16="http://schemas.microsoft.com/office/drawing/2014/main" id="{139F16A6-DB6B-E51D-827E-6FF9890FA73B}"/>
              </a:ext>
            </a:extLst>
          </p:cNvPr>
          <p:cNvSpPr>
            <a:spLocks noGrp="1"/>
          </p:cNvSpPr>
          <p:nvPr>
            <p:ph type="body" sz="quarter" idx="17"/>
          </p:nvPr>
        </p:nvSpPr>
        <p:spPr>
          <a:xfrm>
            <a:off x="469900" y="1701748"/>
            <a:ext cx="5468938" cy="4473575"/>
          </a:xfrm>
          <a:prstGeom prst="rect">
            <a:avLst/>
          </a:prstGeom>
        </p:spPr>
        <p:txBody>
          <a:bodyPr/>
          <a:lstStyle>
            <a:lvl1pPr>
              <a:defRPr sz="2400"/>
            </a:lvl1pPr>
            <a:lvl2pPr>
              <a:defRPr sz="2000"/>
            </a:lvl2pPr>
            <a:lvl3pPr>
              <a:defRPr sz="1800"/>
            </a:lvl3pPr>
          </a:lstStyle>
          <a:p>
            <a:pPr lvl="0"/>
            <a:r>
              <a:rPr lang="en-GB" dirty="0"/>
              <a:t>Click to edit Master text styles</a:t>
            </a:r>
          </a:p>
          <a:p>
            <a:pPr lvl="1"/>
            <a:r>
              <a:rPr lang="en-GB" dirty="0"/>
              <a:t>Second level</a:t>
            </a:r>
          </a:p>
          <a:p>
            <a:pPr lvl="2"/>
            <a:r>
              <a:rPr lang="en-GB" dirty="0"/>
              <a:t>Third level</a:t>
            </a:r>
          </a:p>
        </p:txBody>
      </p:sp>
      <p:sp>
        <p:nvSpPr>
          <p:cNvPr id="9" name="Text Placeholder 8">
            <a:extLst>
              <a:ext uri="{FF2B5EF4-FFF2-40B4-BE49-F238E27FC236}">
                <a16:creationId xmlns:a16="http://schemas.microsoft.com/office/drawing/2014/main" id="{F0A2D798-3611-42E4-F2DA-360464642018}"/>
              </a:ext>
            </a:extLst>
          </p:cNvPr>
          <p:cNvSpPr>
            <a:spLocks noGrp="1"/>
          </p:cNvSpPr>
          <p:nvPr>
            <p:ph type="body" sz="quarter" idx="18"/>
          </p:nvPr>
        </p:nvSpPr>
        <p:spPr>
          <a:xfrm>
            <a:off x="6253162" y="1726712"/>
            <a:ext cx="5468938" cy="4423646"/>
          </a:xfrm>
          <a:prstGeom prst="rect">
            <a:avLst/>
          </a:prstGeom>
        </p:spPr>
        <p:txBody>
          <a:bodyPr/>
          <a:lstStyle>
            <a:lvl1pPr>
              <a:defRPr sz="2400"/>
            </a:lvl1pPr>
            <a:lvl2pPr>
              <a:defRPr sz="2000"/>
            </a:lvl2pPr>
            <a:lvl3pPr>
              <a:defRPr sz="1800"/>
            </a:lvl3pPr>
          </a:lstStyle>
          <a:p>
            <a:pPr lvl="0"/>
            <a:r>
              <a:rPr lang="en-GB" dirty="0"/>
              <a:t>Click to edit Master text styles</a:t>
            </a:r>
          </a:p>
          <a:p>
            <a:pPr lvl="1"/>
            <a:r>
              <a:rPr lang="en-GB" dirty="0"/>
              <a:t>Second level</a:t>
            </a:r>
          </a:p>
          <a:p>
            <a:pPr lvl="2"/>
            <a:r>
              <a:rPr lang="en-GB" dirty="0"/>
              <a:t>Third level</a:t>
            </a:r>
          </a:p>
        </p:txBody>
      </p:sp>
      <p:sp>
        <p:nvSpPr>
          <p:cNvPr id="11" name="Text Placeholder 10">
            <a:extLst>
              <a:ext uri="{FF2B5EF4-FFF2-40B4-BE49-F238E27FC236}">
                <a16:creationId xmlns:a16="http://schemas.microsoft.com/office/drawing/2014/main" id="{F7E2B21F-D0A6-2667-5F2A-D0A16D876F3B}"/>
              </a:ext>
            </a:extLst>
          </p:cNvPr>
          <p:cNvSpPr>
            <a:spLocks noGrp="1"/>
          </p:cNvSpPr>
          <p:nvPr>
            <p:ph type="body" sz="quarter" idx="19" hasCustomPrompt="1"/>
          </p:nvPr>
        </p:nvSpPr>
        <p:spPr>
          <a:xfrm>
            <a:off x="469900" y="1149710"/>
            <a:ext cx="5468938" cy="463550"/>
          </a:xfrm>
          <a:prstGeom prst="rect">
            <a:avLst/>
          </a:prstGeom>
        </p:spPr>
        <p:txBody>
          <a:bodyPr/>
          <a:lstStyle>
            <a:lvl1pPr marL="0" indent="0">
              <a:buNone/>
              <a:defRPr sz="2800"/>
            </a:lvl1pPr>
          </a:lstStyle>
          <a:p>
            <a:pPr lvl="0"/>
            <a:r>
              <a:rPr lang="en-GB" dirty="0"/>
              <a:t>Heading </a:t>
            </a:r>
          </a:p>
        </p:txBody>
      </p:sp>
      <p:sp>
        <p:nvSpPr>
          <p:cNvPr id="12" name="Text Placeholder 10">
            <a:extLst>
              <a:ext uri="{FF2B5EF4-FFF2-40B4-BE49-F238E27FC236}">
                <a16:creationId xmlns:a16="http://schemas.microsoft.com/office/drawing/2014/main" id="{FB0C7447-B77C-DC38-A0E2-5FB26C38864C}"/>
              </a:ext>
            </a:extLst>
          </p:cNvPr>
          <p:cNvSpPr>
            <a:spLocks noGrp="1"/>
          </p:cNvSpPr>
          <p:nvPr>
            <p:ph type="body" sz="quarter" idx="20" hasCustomPrompt="1"/>
          </p:nvPr>
        </p:nvSpPr>
        <p:spPr>
          <a:xfrm>
            <a:off x="6253162" y="1149710"/>
            <a:ext cx="5468938" cy="463550"/>
          </a:xfrm>
          <a:prstGeom prst="rect">
            <a:avLst/>
          </a:prstGeom>
        </p:spPr>
        <p:txBody>
          <a:bodyPr/>
          <a:lstStyle>
            <a:lvl1pPr marL="0" indent="0">
              <a:buNone/>
              <a:defRPr sz="2800"/>
            </a:lvl1pPr>
          </a:lstStyle>
          <a:p>
            <a:pPr lvl="0"/>
            <a:r>
              <a:rPr lang="en-GB" dirty="0"/>
              <a:t>Heading </a:t>
            </a:r>
          </a:p>
        </p:txBody>
      </p:sp>
    </p:spTree>
    <p:extLst>
      <p:ext uri="{BB962C8B-B14F-4D97-AF65-F5344CB8AC3E}">
        <p14:creationId xmlns:p14="http://schemas.microsoft.com/office/powerpoint/2010/main" val="894716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rt Art">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434780" y="240923"/>
            <a:ext cx="11452420" cy="540212"/>
          </a:xfrm>
          <a:prstGeom prst="rect">
            <a:avLst/>
          </a:prstGeom>
        </p:spPr>
        <p:txBody>
          <a:bodyPr anchor="t" anchorCtr="0">
            <a:noAutofit/>
          </a:bodyPr>
          <a:lstStyle>
            <a:lvl1pPr algn="l">
              <a:defRPr sz="4000">
                <a:solidFill>
                  <a:schemeClr val="bg1"/>
                </a:solidFill>
              </a:defRPr>
            </a:lvl1pPr>
          </a:lstStyle>
          <a:p>
            <a:r>
              <a:rPr lang="en-GB" dirty="0"/>
              <a:t>Smart Art </a:t>
            </a:r>
            <a:endParaRPr lang="en-US" dirty="0"/>
          </a:p>
        </p:txBody>
      </p:sp>
      <p:sp>
        <p:nvSpPr>
          <p:cNvPr id="4" name="SmartArt Placeholder 3">
            <a:extLst>
              <a:ext uri="{FF2B5EF4-FFF2-40B4-BE49-F238E27FC236}">
                <a16:creationId xmlns:a16="http://schemas.microsoft.com/office/drawing/2014/main" id="{7C4C6016-0727-F12C-D907-00375EFAAD0A}"/>
              </a:ext>
            </a:extLst>
          </p:cNvPr>
          <p:cNvSpPr>
            <a:spLocks noGrp="1"/>
          </p:cNvSpPr>
          <p:nvPr>
            <p:ph type="dgm" sz="quarter" idx="14"/>
          </p:nvPr>
        </p:nvSpPr>
        <p:spPr>
          <a:xfrm>
            <a:off x="434780" y="1219303"/>
            <a:ext cx="11216446" cy="4925858"/>
          </a:xfrm>
          <a:prstGeom prst="rect">
            <a:avLst/>
          </a:prstGeom>
        </p:spPr>
        <p:txBody>
          <a:bodyPr/>
          <a:lstStyle>
            <a:lvl1pPr marL="0" indent="0">
              <a:buNone/>
              <a:defRPr/>
            </a:lvl1pPr>
          </a:lstStyle>
          <a:p>
            <a:endParaRPr lang="en-GB" dirty="0"/>
          </a:p>
        </p:txBody>
      </p:sp>
    </p:spTree>
    <p:extLst>
      <p:ext uri="{BB962C8B-B14F-4D97-AF65-F5344CB8AC3E}">
        <p14:creationId xmlns:p14="http://schemas.microsoft.com/office/powerpoint/2010/main" val="317851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391796" y="274514"/>
            <a:ext cx="10565039" cy="540212"/>
          </a:xfrm>
        </p:spPr>
        <p:txBody>
          <a:bodyPr anchor="t" anchorCtr="0">
            <a:noAutofit/>
          </a:bodyPr>
          <a:lstStyle>
            <a:lvl1pPr algn="l">
              <a:defRPr sz="4000">
                <a:solidFill>
                  <a:schemeClr val="bg1"/>
                </a:solidFill>
                <a:latin typeface="PT Sans" panose="020B0503020203020204" pitchFamily="34" charset="0"/>
                <a:cs typeface="Poppins" panose="00000500000000000000" pitchFamily="2" charset="0"/>
              </a:defRPr>
            </a:lvl1pPr>
          </a:lstStyle>
          <a:p>
            <a:r>
              <a:rPr lang="en-GB" dirty="0"/>
              <a:t>No Text Box</a:t>
            </a:r>
            <a:endParaRPr lang="en-US" dirty="0"/>
          </a:p>
        </p:txBody>
      </p:sp>
    </p:spTree>
    <p:extLst>
      <p:ext uri="{BB962C8B-B14F-4D97-AF65-F5344CB8AC3E}">
        <p14:creationId xmlns:p14="http://schemas.microsoft.com/office/powerpoint/2010/main" val="429599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eneric slide 1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695799" y="3094528"/>
            <a:ext cx="8116731" cy="997314"/>
          </a:xfrm>
        </p:spPr>
        <p:txBody>
          <a:bodyPr anchor="t" anchorCtr="0">
            <a:noAutofit/>
          </a:bodyPr>
          <a:lstStyle>
            <a:lvl1pPr algn="l">
              <a:defRPr sz="4400">
                <a:solidFill>
                  <a:schemeClr val="bg1"/>
                </a:solidFill>
              </a:defRPr>
            </a:lvl1pPr>
          </a:lstStyle>
          <a:p>
            <a:r>
              <a:rPr lang="en-GB" dirty="0"/>
              <a:t>A full width slide title would appear like this and can only be two lines long at 48pt</a:t>
            </a:r>
            <a:endParaRPr lang="en-US" dirty="0"/>
          </a:p>
        </p:txBody>
      </p:sp>
      <p:sp>
        <p:nvSpPr>
          <p:cNvPr id="4" name="Text Placeholder 3">
            <a:extLst>
              <a:ext uri="{FF2B5EF4-FFF2-40B4-BE49-F238E27FC236}">
                <a16:creationId xmlns:a16="http://schemas.microsoft.com/office/drawing/2014/main" id="{A16A2093-811F-C516-C057-D9E494452F72}"/>
              </a:ext>
            </a:extLst>
          </p:cNvPr>
          <p:cNvSpPr>
            <a:spLocks noGrp="1"/>
          </p:cNvSpPr>
          <p:nvPr>
            <p:ph type="body" sz="quarter" idx="10" hasCustomPrompt="1"/>
          </p:nvPr>
        </p:nvSpPr>
        <p:spPr>
          <a:xfrm>
            <a:off x="511174" y="363538"/>
            <a:ext cx="11130220" cy="757237"/>
          </a:xfrm>
          <a:prstGeom prst="rect">
            <a:avLst/>
          </a:prstGeom>
        </p:spPr>
        <p:txBody>
          <a:bodyPr/>
          <a:lstStyle>
            <a:lvl1pPr marL="0" indent="0">
              <a:buNone/>
              <a:defRPr sz="4000">
                <a:latin typeface="PT Sans" panose="020B0503020203020204" pitchFamily="34" charset="0"/>
              </a:defRPr>
            </a:lvl1pPr>
          </a:lstStyle>
          <a:p>
            <a:pPr lvl="0"/>
            <a:r>
              <a:rPr lang="en-GB" dirty="0"/>
              <a:t>Plain Slide</a:t>
            </a:r>
          </a:p>
        </p:txBody>
      </p:sp>
    </p:spTree>
    <p:extLst>
      <p:ext uri="{BB962C8B-B14F-4D97-AF65-F5344CB8AC3E}">
        <p14:creationId xmlns:p14="http://schemas.microsoft.com/office/powerpoint/2010/main" val="4078428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Generic slide 1 (mai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571581" y="3113222"/>
            <a:ext cx="7109379" cy="1458777"/>
          </a:xfrm>
        </p:spPr>
        <p:txBody>
          <a:bodyPr anchor="t" anchorCtr="0">
            <a:noAutofit/>
          </a:bodyPr>
          <a:lstStyle>
            <a:lvl1pPr algn="l">
              <a:defRPr sz="4400">
                <a:solidFill>
                  <a:schemeClr val="bg1"/>
                </a:solidFill>
              </a:defRPr>
            </a:lvl1pPr>
          </a:lstStyle>
          <a:p>
            <a:r>
              <a:rPr lang="en-US" dirty="0"/>
              <a:t>Far from the Madding Grown is a book</a:t>
            </a:r>
          </a:p>
        </p:txBody>
      </p:sp>
    </p:spTree>
    <p:extLst>
      <p:ext uri="{BB962C8B-B14F-4D97-AF65-F5344CB8AC3E}">
        <p14:creationId xmlns:p14="http://schemas.microsoft.com/office/powerpoint/2010/main" val="3639839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eneric slide 1 (m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810098" y="911398"/>
            <a:ext cx="10565039" cy="997314"/>
          </a:xfrm>
        </p:spPr>
        <p:txBody>
          <a:bodyPr anchor="t" anchorCtr="0">
            <a:noAutofit/>
          </a:bodyPr>
          <a:lstStyle>
            <a:lvl1pPr algn="l">
              <a:defRPr sz="3375">
                <a:solidFill>
                  <a:srgbClr val="101820"/>
                </a:solidFill>
              </a:defRPr>
            </a:lvl1pPr>
          </a:lstStyle>
          <a:p>
            <a:r>
              <a:rPr lang="en-GB" dirty="0"/>
              <a:t>A full width slide title would appear like this and can only be two lines long at 48pt</a:t>
            </a:r>
            <a:endParaRPr lang="en-US" dirty="0"/>
          </a:p>
        </p:txBody>
      </p:sp>
      <p:sp>
        <p:nvSpPr>
          <p:cNvPr id="6" name="Text Placeholder 2">
            <a:extLst>
              <a:ext uri="{FF2B5EF4-FFF2-40B4-BE49-F238E27FC236}">
                <a16:creationId xmlns:a16="http://schemas.microsoft.com/office/drawing/2014/main" id="{CD6C99B6-CF5F-E74D-872D-D59949E588FD}"/>
              </a:ext>
            </a:extLst>
          </p:cNvPr>
          <p:cNvSpPr>
            <a:spLocks noGrp="1"/>
          </p:cNvSpPr>
          <p:nvPr>
            <p:ph type="body" sz="quarter" idx="12" hasCustomPrompt="1"/>
          </p:nvPr>
        </p:nvSpPr>
        <p:spPr>
          <a:xfrm>
            <a:off x="810100" y="384022"/>
            <a:ext cx="7729692" cy="101266"/>
          </a:xfrm>
          <a:prstGeom prst="rect">
            <a:avLst/>
          </a:prstGeom>
        </p:spPr>
        <p:txBody>
          <a:bodyPr lIns="0" tIns="0" rIns="0" bIns="0"/>
          <a:lstStyle>
            <a:lvl1pPr marL="0" indent="0">
              <a:buNone/>
              <a:defRPr sz="844" b="0" i="0">
                <a:latin typeface="Muli Regular Roman" pitchFamily="2" charset="77"/>
              </a:defRPr>
            </a:lvl1pPr>
          </a:lstStyle>
          <a:p>
            <a:r>
              <a:rPr lang="en-US" dirty="0"/>
              <a:t>Presentation title goes here and can stretch across the page if required but it may need some editing to fit. </a:t>
            </a:r>
          </a:p>
        </p:txBody>
      </p:sp>
      <p:sp>
        <p:nvSpPr>
          <p:cNvPr id="7" name="Text Placeholder 3">
            <a:extLst>
              <a:ext uri="{FF2B5EF4-FFF2-40B4-BE49-F238E27FC236}">
                <a16:creationId xmlns:a16="http://schemas.microsoft.com/office/drawing/2014/main" id="{FD003EAA-AFDE-2146-8071-FD8B95E6B28C}"/>
              </a:ext>
            </a:extLst>
          </p:cNvPr>
          <p:cNvSpPr>
            <a:spLocks noGrp="1"/>
          </p:cNvSpPr>
          <p:nvPr>
            <p:ph type="body" sz="quarter" idx="13" hasCustomPrompt="1"/>
          </p:nvPr>
        </p:nvSpPr>
        <p:spPr>
          <a:xfrm>
            <a:off x="434780" y="6600258"/>
            <a:ext cx="6075741" cy="101266"/>
          </a:xfrm>
          <a:prstGeom prst="rect">
            <a:avLst/>
          </a:prstGeom>
        </p:spPr>
        <p:txBody>
          <a:bodyPr lIns="0" tIns="0" rIns="0" bIns="0">
            <a:noAutofit/>
          </a:bodyPr>
          <a:lstStyle>
            <a:lvl1pPr marL="0" indent="0" algn="l">
              <a:buNone/>
              <a:defRPr sz="844" b="0" i="0">
                <a:latin typeface="Muli Regular Roman" pitchFamily="2" charset="77"/>
              </a:defRPr>
            </a:lvl1pPr>
          </a:lstStyle>
          <a:p>
            <a:r>
              <a:rPr lang="en-US" dirty="0"/>
              <a:t>© UVAC and CDA</a:t>
            </a:r>
          </a:p>
        </p:txBody>
      </p:sp>
      <p:sp>
        <p:nvSpPr>
          <p:cNvPr id="11" name="Text Placeholder 10">
            <a:extLst>
              <a:ext uri="{FF2B5EF4-FFF2-40B4-BE49-F238E27FC236}">
                <a16:creationId xmlns:a16="http://schemas.microsoft.com/office/drawing/2014/main" id="{EEF1B4BB-D30C-E248-B5D7-6C2AE75DDD95}"/>
              </a:ext>
            </a:extLst>
          </p:cNvPr>
          <p:cNvSpPr>
            <a:spLocks noGrp="1"/>
          </p:cNvSpPr>
          <p:nvPr>
            <p:ph type="body" sz="quarter" idx="14"/>
          </p:nvPr>
        </p:nvSpPr>
        <p:spPr>
          <a:xfrm>
            <a:off x="810099" y="4623779"/>
            <a:ext cx="10566338" cy="1684158"/>
          </a:xfrm>
          <a:prstGeom prst="rect">
            <a:avLst/>
          </a:prstGeom>
        </p:spPr>
        <p:txBody>
          <a:bodyPr lIns="0" tIns="0" rIns="0" bIns="0"/>
          <a:lstStyle>
            <a:lvl3pPr marL="607565" indent="-202522">
              <a:buFont typeface="Arial" panose="020B0604020202020204" pitchFamily="34" charset="0"/>
              <a:buChar char="•"/>
              <a:defRPr/>
            </a:lvl3pPr>
            <a:lvl4pPr marL="810086" indent="-202522">
              <a:buFont typeface="Arial" panose="020B0604020202020204" pitchFamily="34" charset="0"/>
              <a:buChar char="•"/>
              <a:defRPr/>
            </a:lvl4pPr>
          </a:lstStyle>
          <a:p>
            <a:pPr lvl="0"/>
            <a:r>
              <a:rPr lang="en-GB" dirty="0"/>
              <a:t>Click to edit Master text styles</a:t>
            </a:r>
          </a:p>
          <a:p>
            <a:pPr lvl="1"/>
            <a:r>
              <a:rPr lang="en-GB" dirty="0"/>
              <a:t>Hello</a:t>
            </a:r>
          </a:p>
          <a:p>
            <a:pPr lvl="2"/>
            <a:r>
              <a:rPr lang="en-GB" dirty="0"/>
              <a:t>L</a:t>
            </a:r>
          </a:p>
          <a:p>
            <a:pPr lvl="3"/>
            <a:r>
              <a:rPr lang="en-GB" dirty="0"/>
              <a:t>Four </a:t>
            </a:r>
          </a:p>
        </p:txBody>
      </p:sp>
      <p:sp>
        <p:nvSpPr>
          <p:cNvPr id="13" name="Text Placeholder 12">
            <a:extLst>
              <a:ext uri="{FF2B5EF4-FFF2-40B4-BE49-F238E27FC236}">
                <a16:creationId xmlns:a16="http://schemas.microsoft.com/office/drawing/2014/main" id="{EEC3A594-7B7F-184B-8883-F532EAB786F0}"/>
              </a:ext>
            </a:extLst>
          </p:cNvPr>
          <p:cNvSpPr>
            <a:spLocks noGrp="1"/>
          </p:cNvSpPr>
          <p:nvPr>
            <p:ph type="body" sz="quarter" idx="15" hasCustomPrompt="1"/>
          </p:nvPr>
        </p:nvSpPr>
        <p:spPr>
          <a:xfrm>
            <a:off x="810098" y="2200924"/>
            <a:ext cx="10566338" cy="2189075"/>
          </a:xfrm>
          <a:prstGeom prst="rect">
            <a:avLst/>
          </a:prstGeom>
        </p:spPr>
        <p:txBody>
          <a:bodyPr lIns="0" tIns="0" rIns="0" bIns="0"/>
          <a:lstStyle>
            <a:lvl1pPr marL="0" indent="0">
              <a:buNone/>
              <a:defRPr/>
            </a:lvl1pPr>
          </a:lstStyle>
          <a:p>
            <a:r>
              <a:rPr lang="en-US" dirty="0"/>
              <a:t>This is what regular the regular body copy would look like. It is </a:t>
            </a:r>
            <a:r>
              <a:rPr lang="en-US" dirty="0" err="1"/>
              <a:t>Muli</a:t>
            </a:r>
            <a:r>
              <a:rPr lang="en-US" dirty="0"/>
              <a:t> Regular 32pt. There is an automatic paragraph space of 10pt, so returning once rather than twice will suffice. Use these text boxes to copy and paste on to other slides to maintain the correct styles.</a:t>
            </a:r>
          </a:p>
        </p:txBody>
      </p:sp>
    </p:spTree>
    <p:extLst>
      <p:ext uri="{BB962C8B-B14F-4D97-AF65-F5344CB8AC3E}">
        <p14:creationId xmlns:p14="http://schemas.microsoft.com/office/powerpoint/2010/main" val="2869044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tylise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810099" y="911398"/>
            <a:ext cx="5738200" cy="925865"/>
          </a:xfrm>
        </p:spPr>
        <p:txBody>
          <a:bodyPr anchor="t" anchorCtr="0">
            <a:noAutofit/>
          </a:bodyPr>
          <a:lstStyle>
            <a:lvl1pPr algn="l">
              <a:defRPr sz="3375">
                <a:solidFill>
                  <a:srgbClr val="101820"/>
                </a:solidFill>
              </a:defRPr>
            </a:lvl1pPr>
          </a:lstStyle>
          <a:p>
            <a:r>
              <a:rPr lang="en-GB" dirty="0"/>
              <a:t>Short title can run over two lines only</a:t>
            </a:r>
            <a:endParaRPr lang="en-US" dirty="0"/>
          </a:p>
        </p:txBody>
      </p:sp>
      <p:sp>
        <p:nvSpPr>
          <p:cNvPr id="6" name="Text Placeholder 3">
            <a:extLst>
              <a:ext uri="{FF2B5EF4-FFF2-40B4-BE49-F238E27FC236}">
                <a16:creationId xmlns:a16="http://schemas.microsoft.com/office/drawing/2014/main" id="{2F10E783-0FC4-9041-A72F-D0720A81A48F}"/>
              </a:ext>
            </a:extLst>
          </p:cNvPr>
          <p:cNvSpPr>
            <a:spLocks noGrp="1"/>
          </p:cNvSpPr>
          <p:nvPr>
            <p:ph type="body" sz="quarter" idx="15" hasCustomPrompt="1"/>
          </p:nvPr>
        </p:nvSpPr>
        <p:spPr>
          <a:xfrm>
            <a:off x="434782" y="6600258"/>
            <a:ext cx="6075741" cy="101266"/>
          </a:xfrm>
          <a:prstGeom prst="rect">
            <a:avLst/>
          </a:prstGeom>
        </p:spPr>
        <p:txBody>
          <a:bodyPr lIns="0" tIns="0" rIns="0" bIns="0">
            <a:noAutofit/>
          </a:bodyPr>
          <a:lstStyle>
            <a:lvl1pPr algn="l">
              <a:defRPr sz="844" b="0" i="0">
                <a:solidFill>
                  <a:schemeClr val="bg1"/>
                </a:solidFill>
                <a:latin typeface="Muli Regular Roman" pitchFamily="2" charset="77"/>
              </a:defRPr>
            </a:lvl1pPr>
          </a:lstStyle>
          <a:p>
            <a:r>
              <a:rPr lang="en-US" dirty="0"/>
              <a:t>© UVAC and CDA</a:t>
            </a:r>
          </a:p>
        </p:txBody>
      </p:sp>
      <p:sp>
        <p:nvSpPr>
          <p:cNvPr id="7" name="Text Placeholder 2">
            <a:extLst>
              <a:ext uri="{FF2B5EF4-FFF2-40B4-BE49-F238E27FC236}">
                <a16:creationId xmlns:a16="http://schemas.microsoft.com/office/drawing/2014/main" id="{0EF6687E-8B80-D040-887A-460383953AE6}"/>
              </a:ext>
            </a:extLst>
          </p:cNvPr>
          <p:cNvSpPr>
            <a:spLocks noGrp="1"/>
          </p:cNvSpPr>
          <p:nvPr>
            <p:ph type="body" sz="quarter" idx="12" hasCustomPrompt="1"/>
          </p:nvPr>
        </p:nvSpPr>
        <p:spPr>
          <a:xfrm>
            <a:off x="810100" y="384022"/>
            <a:ext cx="7729692" cy="101266"/>
          </a:xfrm>
          <a:prstGeom prst="rect">
            <a:avLst/>
          </a:prstGeom>
        </p:spPr>
        <p:txBody>
          <a:bodyPr lIns="0" tIns="0" rIns="0" bIns="0"/>
          <a:lstStyle>
            <a:lvl1pPr>
              <a:defRPr sz="844" b="0" i="0">
                <a:solidFill>
                  <a:srgbClr val="101820"/>
                </a:solidFill>
                <a:latin typeface="Muli Regular Roman" pitchFamily="2" charset="77"/>
              </a:defRPr>
            </a:lvl1pPr>
          </a:lstStyle>
          <a:p>
            <a:r>
              <a:rPr lang="en-US" dirty="0"/>
              <a:t>Presentation title goes here and can stretch across the page if required but it may need some editing to fit. </a:t>
            </a:r>
          </a:p>
        </p:txBody>
      </p:sp>
    </p:spTree>
    <p:extLst>
      <p:ext uri="{BB962C8B-B14F-4D97-AF65-F5344CB8AC3E}">
        <p14:creationId xmlns:p14="http://schemas.microsoft.com/office/powerpoint/2010/main" val="16627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E5BA-1762-4641-97E1-8405EA976AA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3920938-CE50-6947-ADBE-E8CC4EBD3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15AEE01-8FF1-8C40-BAF2-8477A76214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BBFFFFD-54A6-394F-A727-2AB915771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BB977A-E6CA-8046-8AE3-63B8816C33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0F626CF-61F2-A14A-BD98-4702BD95C0A6}"/>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8" name="Footer Placeholder 7">
            <a:extLst>
              <a:ext uri="{FF2B5EF4-FFF2-40B4-BE49-F238E27FC236}">
                <a16:creationId xmlns:a16="http://schemas.microsoft.com/office/drawing/2014/main" id="{1A216357-0EBC-A143-BD4E-EED4CC304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C94C79-4A4E-A245-9EFF-96B3BB04ACD1}"/>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4072178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10099" y="4020526"/>
            <a:ext cx="3068410" cy="337871"/>
          </a:xfrm>
          <a:prstGeom prst="rect">
            <a:avLst/>
          </a:prstGeom>
        </p:spPr>
        <p:txBody>
          <a:bodyPr lIns="0" tIns="0" rIns="0" bIns="0"/>
          <a:lstStyle>
            <a:lvl1pPr marL="0" indent="0" algn="l">
              <a:buNone/>
              <a:defRPr sz="2400"/>
            </a:lvl1pPr>
            <a:lvl2pPr marL="457177" indent="0" algn="ctr">
              <a:buNone/>
              <a:defRPr sz="2000"/>
            </a:lvl2pPr>
            <a:lvl3pPr marL="914355" indent="0" algn="ctr">
              <a:buNone/>
              <a:defRPr sz="1800"/>
            </a:lvl3pPr>
            <a:lvl4pPr marL="1371532" indent="0" algn="ctr">
              <a:buNone/>
              <a:defRPr sz="1600"/>
            </a:lvl4pPr>
            <a:lvl5pPr marL="1828710" indent="0" algn="ctr">
              <a:buNone/>
              <a:defRPr sz="1600"/>
            </a:lvl5pPr>
            <a:lvl6pPr marL="2285887" indent="0" algn="ctr">
              <a:buNone/>
              <a:defRPr sz="1600"/>
            </a:lvl6pPr>
            <a:lvl7pPr marL="2743064" indent="0" algn="ctr">
              <a:buNone/>
              <a:defRPr sz="1600"/>
            </a:lvl7pPr>
            <a:lvl8pPr marL="3200241" indent="0" algn="ctr">
              <a:buNone/>
              <a:defRPr sz="1600"/>
            </a:lvl8pPr>
            <a:lvl9pPr marL="3657418" indent="0" algn="ctr">
              <a:buNone/>
              <a:defRPr sz="1600"/>
            </a:lvl9pPr>
          </a:lstStyle>
          <a:p>
            <a:r>
              <a:rPr lang="en-GB" dirty="0"/>
              <a:t>00/00/0000</a:t>
            </a:r>
            <a:endParaRPr lang="en-US" dirty="0"/>
          </a:p>
        </p:txBody>
      </p:sp>
      <p:sp>
        <p:nvSpPr>
          <p:cNvPr id="7" name="Title 6">
            <a:extLst>
              <a:ext uri="{FF2B5EF4-FFF2-40B4-BE49-F238E27FC236}">
                <a16:creationId xmlns:a16="http://schemas.microsoft.com/office/drawing/2014/main" id="{D4BE460D-1845-254C-8EC6-95D862DEB8ED}"/>
              </a:ext>
            </a:extLst>
          </p:cNvPr>
          <p:cNvSpPr>
            <a:spLocks noGrp="1"/>
          </p:cNvSpPr>
          <p:nvPr>
            <p:ph type="title" hasCustomPrompt="1"/>
          </p:nvPr>
        </p:nvSpPr>
        <p:spPr>
          <a:xfrm>
            <a:off x="810099" y="911395"/>
            <a:ext cx="6075741" cy="2793492"/>
          </a:xfrm>
          <a:prstGeom prst="rect">
            <a:avLst/>
          </a:prstGeom>
        </p:spPr>
        <p:txBody>
          <a:bodyPr lIns="0" tIns="0" rIns="0" bIns="0"/>
          <a:lstStyle/>
          <a:p>
            <a:r>
              <a:rPr lang="en-GB" dirty="0"/>
              <a:t>This is where the presentation title would go. It can run over a few lines in PT Sans 48pt. With six lines being the max at that size.</a:t>
            </a:r>
            <a:endParaRPr lang="en-US" dirty="0"/>
          </a:p>
        </p:txBody>
      </p:sp>
    </p:spTree>
    <p:extLst>
      <p:ext uri="{BB962C8B-B14F-4D97-AF65-F5344CB8AC3E}">
        <p14:creationId xmlns:p14="http://schemas.microsoft.com/office/powerpoint/2010/main" val="3068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tylise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810099" y="911398"/>
            <a:ext cx="5738200" cy="925865"/>
          </a:xfrm>
        </p:spPr>
        <p:txBody>
          <a:bodyPr anchor="t" anchorCtr="0">
            <a:noAutofit/>
          </a:bodyPr>
          <a:lstStyle>
            <a:lvl1pPr algn="l">
              <a:defRPr sz="3375">
                <a:solidFill>
                  <a:schemeClr val="bg1"/>
                </a:solidFill>
              </a:defRPr>
            </a:lvl1pPr>
          </a:lstStyle>
          <a:p>
            <a:r>
              <a:rPr lang="en-GB" dirty="0"/>
              <a:t>Short title can run over two lines only</a:t>
            </a:r>
            <a:endParaRPr lang="en-US" dirty="0"/>
          </a:p>
        </p:txBody>
      </p:sp>
      <p:sp>
        <p:nvSpPr>
          <p:cNvPr id="6" name="Text Placeholder 3">
            <a:extLst>
              <a:ext uri="{FF2B5EF4-FFF2-40B4-BE49-F238E27FC236}">
                <a16:creationId xmlns:a16="http://schemas.microsoft.com/office/drawing/2014/main" id="{2F10E783-0FC4-9041-A72F-D0720A81A48F}"/>
              </a:ext>
            </a:extLst>
          </p:cNvPr>
          <p:cNvSpPr>
            <a:spLocks noGrp="1"/>
          </p:cNvSpPr>
          <p:nvPr>
            <p:ph type="body" sz="quarter" idx="15" hasCustomPrompt="1"/>
          </p:nvPr>
        </p:nvSpPr>
        <p:spPr>
          <a:xfrm>
            <a:off x="434782" y="6600258"/>
            <a:ext cx="6075741" cy="101266"/>
          </a:xfrm>
          <a:prstGeom prst="rect">
            <a:avLst/>
          </a:prstGeom>
        </p:spPr>
        <p:txBody>
          <a:bodyPr lIns="0" tIns="0" rIns="0" bIns="0">
            <a:noAutofit/>
          </a:bodyPr>
          <a:lstStyle>
            <a:lvl1pPr algn="l">
              <a:defRPr sz="844" b="0" i="0">
                <a:solidFill>
                  <a:srgbClr val="101820"/>
                </a:solidFill>
                <a:latin typeface="Muli Regular Roman" pitchFamily="2" charset="77"/>
              </a:defRPr>
            </a:lvl1pPr>
          </a:lstStyle>
          <a:p>
            <a:r>
              <a:rPr lang="en-US" dirty="0"/>
              <a:t>© UVAC and CDA</a:t>
            </a:r>
          </a:p>
        </p:txBody>
      </p:sp>
      <p:sp>
        <p:nvSpPr>
          <p:cNvPr id="7" name="Text Placeholder 2">
            <a:extLst>
              <a:ext uri="{FF2B5EF4-FFF2-40B4-BE49-F238E27FC236}">
                <a16:creationId xmlns:a16="http://schemas.microsoft.com/office/drawing/2014/main" id="{0EF6687E-8B80-D040-887A-460383953AE6}"/>
              </a:ext>
            </a:extLst>
          </p:cNvPr>
          <p:cNvSpPr>
            <a:spLocks noGrp="1"/>
          </p:cNvSpPr>
          <p:nvPr>
            <p:ph type="body" sz="quarter" idx="12" hasCustomPrompt="1"/>
          </p:nvPr>
        </p:nvSpPr>
        <p:spPr>
          <a:xfrm>
            <a:off x="810100" y="384022"/>
            <a:ext cx="7729692" cy="101266"/>
          </a:xfrm>
          <a:prstGeom prst="rect">
            <a:avLst/>
          </a:prstGeom>
        </p:spPr>
        <p:txBody>
          <a:bodyPr lIns="0" tIns="0" rIns="0" bIns="0"/>
          <a:lstStyle>
            <a:lvl1pPr>
              <a:defRPr sz="844" b="0" i="0">
                <a:solidFill>
                  <a:schemeClr val="bg1"/>
                </a:solidFill>
                <a:latin typeface="Muli Regular Roman" pitchFamily="2" charset="77"/>
              </a:defRPr>
            </a:lvl1pPr>
          </a:lstStyle>
          <a:p>
            <a:r>
              <a:rPr lang="en-US" dirty="0"/>
              <a:t>Presentation title goes here and can stretch across the page if required but it may need some editing to fit. </a:t>
            </a:r>
          </a:p>
        </p:txBody>
      </p:sp>
    </p:spTree>
    <p:extLst>
      <p:ext uri="{BB962C8B-B14F-4D97-AF65-F5344CB8AC3E}">
        <p14:creationId xmlns:p14="http://schemas.microsoft.com/office/powerpoint/2010/main" val="3530586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hea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93ABF8-9A4B-1849-AAC3-FD4B7E2C4B80}"/>
              </a:ext>
            </a:extLst>
          </p:cNvPr>
          <p:cNvSpPr>
            <a:spLocks noGrp="1"/>
          </p:cNvSpPr>
          <p:nvPr>
            <p:ph type="title" hasCustomPrompt="1"/>
          </p:nvPr>
        </p:nvSpPr>
        <p:spPr>
          <a:xfrm>
            <a:off x="810098" y="911398"/>
            <a:ext cx="6413283" cy="2314019"/>
          </a:xfrm>
          <a:prstGeom prst="rect">
            <a:avLst/>
          </a:prstGeom>
        </p:spPr>
        <p:txBody>
          <a:bodyPr wrap="square" lIns="0" tIns="0" rIns="0" bIns="0"/>
          <a:lstStyle/>
          <a:p>
            <a:r>
              <a:rPr lang="en-GB" dirty="0"/>
              <a:t>The section header would go here and can run over four or a maximum of five lines (if needed), in 48pt PT Sans Bold</a:t>
            </a:r>
            <a:endParaRPr lang="en-US" dirty="0"/>
          </a:p>
        </p:txBody>
      </p:sp>
      <p:sp>
        <p:nvSpPr>
          <p:cNvPr id="9" name="Text Placeholder 8">
            <a:extLst>
              <a:ext uri="{FF2B5EF4-FFF2-40B4-BE49-F238E27FC236}">
                <a16:creationId xmlns:a16="http://schemas.microsoft.com/office/drawing/2014/main" id="{0A3596AE-9AB1-1E46-956C-9CEB43F4F9AC}"/>
              </a:ext>
            </a:extLst>
          </p:cNvPr>
          <p:cNvSpPr>
            <a:spLocks noGrp="1"/>
          </p:cNvSpPr>
          <p:nvPr>
            <p:ph type="body" sz="quarter" idx="10"/>
          </p:nvPr>
        </p:nvSpPr>
        <p:spPr>
          <a:xfrm>
            <a:off x="810099" y="4930308"/>
            <a:ext cx="6413283" cy="265064"/>
          </a:xfrm>
          <a:prstGeom prst="rect">
            <a:avLst/>
          </a:prstGeom>
        </p:spPr>
        <p:txBody>
          <a:bodyPr lIns="0" tIns="0" rIns="0" bIns="0"/>
          <a:lstStyle/>
          <a:p>
            <a:pPr lvl="0"/>
            <a:r>
              <a:rPr lang="en-GB" dirty="0"/>
              <a:t>Click to edit Master text styles</a:t>
            </a:r>
          </a:p>
        </p:txBody>
      </p:sp>
      <p:sp>
        <p:nvSpPr>
          <p:cNvPr id="10" name="Text Placeholder 8">
            <a:extLst>
              <a:ext uri="{FF2B5EF4-FFF2-40B4-BE49-F238E27FC236}">
                <a16:creationId xmlns:a16="http://schemas.microsoft.com/office/drawing/2014/main" id="{2DCE7B01-81F2-F44F-978D-4678EA6B180E}"/>
              </a:ext>
            </a:extLst>
          </p:cNvPr>
          <p:cNvSpPr>
            <a:spLocks noGrp="1"/>
          </p:cNvSpPr>
          <p:nvPr>
            <p:ph type="body" sz="quarter" idx="11" hasCustomPrompt="1"/>
          </p:nvPr>
        </p:nvSpPr>
        <p:spPr>
          <a:xfrm>
            <a:off x="810099" y="5445140"/>
            <a:ext cx="6413283" cy="760727"/>
          </a:xfrm>
          <a:prstGeom prst="rect">
            <a:avLst/>
          </a:prstGeom>
        </p:spPr>
        <p:txBody>
          <a:bodyPr lIns="0" tIns="0" rIns="0" bIns="0"/>
          <a:lstStyle>
            <a:lvl1pPr>
              <a:defRPr b="0" i="0">
                <a:latin typeface="PT Sans" panose="020B0503020203020204" pitchFamily="34" charset="77"/>
              </a:defRPr>
            </a:lvl1pPr>
          </a:lstStyle>
          <a:p>
            <a:pPr lvl="0"/>
            <a:r>
              <a:rPr lang="en-GB" dirty="0"/>
              <a:t>Role goes here and organisation name goes here</a:t>
            </a:r>
          </a:p>
        </p:txBody>
      </p:sp>
      <p:sp>
        <p:nvSpPr>
          <p:cNvPr id="11" name="Text Placeholder 2">
            <a:extLst>
              <a:ext uri="{FF2B5EF4-FFF2-40B4-BE49-F238E27FC236}">
                <a16:creationId xmlns:a16="http://schemas.microsoft.com/office/drawing/2014/main" id="{5157CC78-CACF-684E-8D7B-6644F6EEC57F}"/>
              </a:ext>
            </a:extLst>
          </p:cNvPr>
          <p:cNvSpPr>
            <a:spLocks noGrp="1"/>
          </p:cNvSpPr>
          <p:nvPr>
            <p:ph type="body" sz="quarter" idx="12" hasCustomPrompt="1"/>
          </p:nvPr>
        </p:nvSpPr>
        <p:spPr>
          <a:xfrm>
            <a:off x="810100" y="384022"/>
            <a:ext cx="7729692" cy="101266"/>
          </a:xfrm>
          <a:prstGeom prst="rect">
            <a:avLst/>
          </a:prstGeom>
        </p:spPr>
        <p:txBody>
          <a:bodyPr lIns="0" tIns="0" rIns="0" bIns="0"/>
          <a:lstStyle>
            <a:lvl1pPr>
              <a:defRPr sz="844" b="0" i="0">
                <a:latin typeface="Muli Regular Roman" pitchFamily="2" charset="77"/>
              </a:defRPr>
            </a:lvl1pPr>
          </a:lstStyle>
          <a:p>
            <a:r>
              <a:rPr lang="en-US" dirty="0"/>
              <a:t>Presentation title goes here and can stretch across the page if required but it may need some editing to fit. </a:t>
            </a:r>
          </a:p>
        </p:txBody>
      </p:sp>
    </p:spTree>
    <p:extLst>
      <p:ext uri="{BB962C8B-B14F-4D97-AF65-F5344CB8AC3E}">
        <p14:creationId xmlns:p14="http://schemas.microsoft.com/office/powerpoint/2010/main" val="2046179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F196-23CA-1967-6CFD-240F941B71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CC7F73-51AD-8EA9-D239-5AE5393EA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308D8E-C895-EC18-C5E3-84A42DA1F61C}"/>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5" name="Footer Placeholder 4">
            <a:extLst>
              <a:ext uri="{FF2B5EF4-FFF2-40B4-BE49-F238E27FC236}">
                <a16:creationId xmlns:a16="http://schemas.microsoft.com/office/drawing/2014/main" id="{0665734C-40EE-2270-F343-DD3DEC6DE1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24116F6-7051-9989-672A-2F05FD9EF333}"/>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1987292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14BFA-3208-2622-C1B2-29363A4EDD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60B776-2D58-FC6E-9826-13E15C9BA1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595D07-F474-6294-72E7-AF74D4DC912F}"/>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5" name="Footer Placeholder 4">
            <a:extLst>
              <a:ext uri="{FF2B5EF4-FFF2-40B4-BE49-F238E27FC236}">
                <a16:creationId xmlns:a16="http://schemas.microsoft.com/office/drawing/2014/main" id="{A6564FA6-57FA-FEF0-201F-E821390D2B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7D750E-8577-09BE-22F1-EC8CA554BD69}"/>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98009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0766-26DC-44CA-ABB1-16EC9B67A5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7394F6-7FB8-130C-4054-469C8EE1D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512A30-FFB0-7F3F-27B7-9D01706B2868}"/>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5" name="Footer Placeholder 4">
            <a:extLst>
              <a:ext uri="{FF2B5EF4-FFF2-40B4-BE49-F238E27FC236}">
                <a16:creationId xmlns:a16="http://schemas.microsoft.com/office/drawing/2014/main" id="{CEAD3AEE-4CC3-024A-2618-27598F11337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740D7D9-6130-481D-7D0C-6F9F3AB646F1}"/>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1164989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A9D1A-5D04-23BD-35DD-E53C5F9B19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BB49E0-72BA-C985-1F69-B8609C4EA2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915CE2-B81F-31A5-9E02-592AE1780F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003901-F7BC-BD0B-0BC2-311739F44F89}"/>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6" name="Footer Placeholder 5">
            <a:extLst>
              <a:ext uri="{FF2B5EF4-FFF2-40B4-BE49-F238E27FC236}">
                <a16:creationId xmlns:a16="http://schemas.microsoft.com/office/drawing/2014/main" id="{A3BDE5AE-8122-213C-06FB-0B0128F0DEB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D16F6C3-26E6-2194-AF0A-748823EB95FD}"/>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1155430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845C-E565-F999-4188-8B3ECFD4DB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AA0B61-1B71-D9FA-04F3-978066B215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4FD36-B4E9-FB8A-F299-2B31A1A6C8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1DE634-5AB4-540B-8656-0441D22DF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1F0052-874D-EF82-10CE-CC98554A1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371D7D-4720-99FC-8AA3-3BF38D16DE9D}"/>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8" name="Footer Placeholder 7">
            <a:extLst>
              <a:ext uri="{FF2B5EF4-FFF2-40B4-BE49-F238E27FC236}">
                <a16:creationId xmlns:a16="http://schemas.microsoft.com/office/drawing/2014/main" id="{D062FE18-AF4C-57B3-29C7-82016CF9BA0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67FA5C14-3BBB-8691-6727-0F681FF48329}"/>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4231218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9E4B-E97D-5D70-CFD5-8E1AFD0A4C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0A6606-1814-6A4F-4035-DEDD26CA59CA}"/>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4" name="Footer Placeholder 3">
            <a:extLst>
              <a:ext uri="{FF2B5EF4-FFF2-40B4-BE49-F238E27FC236}">
                <a16:creationId xmlns:a16="http://schemas.microsoft.com/office/drawing/2014/main" id="{D8196366-BCDF-18E6-FEEB-ED4EC897642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8B03B8B-23F9-833C-78BA-A01515795E9D}"/>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2847992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9B9803-B31A-23B0-45C2-AFC9F60ACDF7}"/>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3" name="Footer Placeholder 2">
            <a:extLst>
              <a:ext uri="{FF2B5EF4-FFF2-40B4-BE49-F238E27FC236}">
                <a16:creationId xmlns:a16="http://schemas.microsoft.com/office/drawing/2014/main" id="{44CF547F-5827-65F2-5D20-CBA9F7B021B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AC30511-B1E1-8B3A-C27E-777800517F33}"/>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1967579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1BE3-CFED-1940-8AE8-24C87AD1F23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14563C0-BEB0-A446-AB55-583C44BC2CDB}"/>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4" name="Footer Placeholder 3">
            <a:extLst>
              <a:ext uri="{FF2B5EF4-FFF2-40B4-BE49-F238E27FC236}">
                <a16:creationId xmlns:a16="http://schemas.microsoft.com/office/drawing/2014/main" id="{5F80A34B-1D24-FC42-87F6-A44C8BC827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7AF23F-C2B9-1C41-9821-53C77D0E5AB5}"/>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6462027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284A-A7E9-0604-D1CA-6ACB30E51F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88E11E-1E3F-7360-9EA7-33E0BC74DF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67F889-0DF1-BDB3-2F6D-C45AB3B77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DE50E-BD85-B4DB-6535-EEE54241D93A}"/>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6" name="Footer Placeholder 5">
            <a:extLst>
              <a:ext uri="{FF2B5EF4-FFF2-40B4-BE49-F238E27FC236}">
                <a16:creationId xmlns:a16="http://schemas.microsoft.com/office/drawing/2014/main" id="{49484A7D-0116-7474-D35F-32B6EFB2874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EBBF901-19F3-4374-CF4B-A3633E8592E2}"/>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3884068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96791-1E99-D96E-F8A8-2EB7BAD25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ED824E-888C-70D5-F1E8-426460E595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D31283A-9FEC-E43A-0433-4D50F0DCA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562614-6B31-9DB8-2AD1-39800E826F31}"/>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6" name="Footer Placeholder 5">
            <a:extLst>
              <a:ext uri="{FF2B5EF4-FFF2-40B4-BE49-F238E27FC236}">
                <a16:creationId xmlns:a16="http://schemas.microsoft.com/office/drawing/2014/main" id="{3CA2599B-BBE8-019E-60EA-E398C7BAAF5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3FBCA8F-B932-BEBD-5E63-DE5F978EE5C1}"/>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2680950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400C-7450-8153-2F99-BC474DBFD5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32D6D5-D8FF-25CD-304E-071344CC93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FC87BA-E946-760A-E0E6-AEF984925BCA}"/>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5" name="Footer Placeholder 4">
            <a:extLst>
              <a:ext uri="{FF2B5EF4-FFF2-40B4-BE49-F238E27FC236}">
                <a16:creationId xmlns:a16="http://schemas.microsoft.com/office/drawing/2014/main" id="{56EA4F97-0535-FCC0-315C-46BA7D4EE58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217408F-73F1-8B18-F05F-821513209EE9}"/>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2361005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DBD447-2EC6-9217-3E58-F4F2EA367F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2A9338-3328-30E7-987D-AFA966D9F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C1C601-F63B-B997-290F-ADDFFF19B1F5}"/>
              </a:ext>
            </a:extLst>
          </p:cNvPr>
          <p:cNvSpPr>
            <a:spLocks noGrp="1"/>
          </p:cNvSpPr>
          <p:nvPr>
            <p:ph type="dt" sz="half" idx="10"/>
          </p:nvPr>
        </p:nvSpPr>
        <p:spPr/>
        <p:txBody>
          <a:bodyPr/>
          <a:lstStyle/>
          <a:p>
            <a:fld id="{ABBF4C87-AB1E-4856-A076-DC6F41736E1D}" type="datetimeFigureOut">
              <a:rPr lang="en-GB" smtClean="0"/>
              <a:t>29/05/2025</a:t>
            </a:fld>
            <a:endParaRPr lang="en-GB" dirty="0"/>
          </a:p>
        </p:txBody>
      </p:sp>
      <p:sp>
        <p:nvSpPr>
          <p:cNvPr id="5" name="Footer Placeholder 4">
            <a:extLst>
              <a:ext uri="{FF2B5EF4-FFF2-40B4-BE49-F238E27FC236}">
                <a16:creationId xmlns:a16="http://schemas.microsoft.com/office/drawing/2014/main" id="{3A1A2E6D-047A-6A60-6FD1-CD466869287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BF7ACEA-13AC-5EC0-ADA6-B92F065520A3}"/>
              </a:ext>
            </a:extLst>
          </p:cNvPr>
          <p:cNvSpPr>
            <a:spLocks noGrp="1"/>
          </p:cNvSpPr>
          <p:nvPr>
            <p:ph type="sldNum" sz="quarter" idx="12"/>
          </p:nvPr>
        </p:nvSpPr>
        <p:spPr/>
        <p:txBody>
          <a:bodyPr/>
          <a:lstStyle/>
          <a:p>
            <a:fld id="{DE051F97-7F1D-47BD-84BF-B61459CAEA9A}" type="slidenum">
              <a:rPr lang="en-GB" smtClean="0"/>
              <a:t>‹#›</a:t>
            </a:fld>
            <a:endParaRPr lang="en-GB" dirty="0"/>
          </a:p>
        </p:txBody>
      </p:sp>
    </p:spTree>
    <p:extLst>
      <p:ext uri="{BB962C8B-B14F-4D97-AF65-F5344CB8AC3E}">
        <p14:creationId xmlns:p14="http://schemas.microsoft.com/office/powerpoint/2010/main" val="1210886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10099" y="4020526"/>
            <a:ext cx="3068410" cy="337871"/>
          </a:xfrm>
          <a:prstGeom prst="rect">
            <a:avLst/>
          </a:prstGeom>
        </p:spPr>
        <p:txBody>
          <a:bodyPr lIns="0" tIns="0" rIns="0" bIns="0"/>
          <a:lstStyle>
            <a:lvl1pPr marL="0" indent="0" algn="l">
              <a:buNone/>
              <a:defRPr sz="2400"/>
            </a:lvl1pPr>
            <a:lvl2pPr marL="457177" indent="0" algn="ctr">
              <a:buNone/>
              <a:defRPr sz="2000"/>
            </a:lvl2pPr>
            <a:lvl3pPr marL="914355" indent="0" algn="ctr">
              <a:buNone/>
              <a:defRPr sz="1800"/>
            </a:lvl3pPr>
            <a:lvl4pPr marL="1371532" indent="0" algn="ctr">
              <a:buNone/>
              <a:defRPr sz="1600"/>
            </a:lvl4pPr>
            <a:lvl5pPr marL="1828710" indent="0" algn="ctr">
              <a:buNone/>
              <a:defRPr sz="1600"/>
            </a:lvl5pPr>
            <a:lvl6pPr marL="2285887" indent="0" algn="ctr">
              <a:buNone/>
              <a:defRPr sz="1600"/>
            </a:lvl6pPr>
            <a:lvl7pPr marL="2743064" indent="0" algn="ctr">
              <a:buNone/>
              <a:defRPr sz="1600"/>
            </a:lvl7pPr>
            <a:lvl8pPr marL="3200241" indent="0" algn="ctr">
              <a:buNone/>
              <a:defRPr sz="1600"/>
            </a:lvl8pPr>
            <a:lvl9pPr marL="3657418" indent="0" algn="ctr">
              <a:buNone/>
              <a:defRPr sz="1600"/>
            </a:lvl9pPr>
          </a:lstStyle>
          <a:p>
            <a:r>
              <a:rPr lang="en-GB" dirty="0"/>
              <a:t>00/00/0000</a:t>
            </a:r>
            <a:endParaRPr lang="en-US" dirty="0"/>
          </a:p>
        </p:txBody>
      </p:sp>
      <p:sp>
        <p:nvSpPr>
          <p:cNvPr id="7" name="Title 6">
            <a:extLst>
              <a:ext uri="{FF2B5EF4-FFF2-40B4-BE49-F238E27FC236}">
                <a16:creationId xmlns:a16="http://schemas.microsoft.com/office/drawing/2014/main" id="{D4BE460D-1845-254C-8EC6-95D862DEB8ED}"/>
              </a:ext>
            </a:extLst>
          </p:cNvPr>
          <p:cNvSpPr>
            <a:spLocks noGrp="1"/>
          </p:cNvSpPr>
          <p:nvPr>
            <p:ph type="title" hasCustomPrompt="1"/>
          </p:nvPr>
        </p:nvSpPr>
        <p:spPr>
          <a:xfrm>
            <a:off x="810099" y="911395"/>
            <a:ext cx="6075741" cy="2793492"/>
          </a:xfrm>
          <a:prstGeom prst="rect">
            <a:avLst/>
          </a:prstGeom>
        </p:spPr>
        <p:txBody>
          <a:bodyPr lIns="0" tIns="0" rIns="0" bIns="0"/>
          <a:lstStyle/>
          <a:p>
            <a:r>
              <a:rPr lang="en-GB" dirty="0"/>
              <a:t>This is where the presentation title would go. It can run over a few lines in PT Sans 48pt. With six lines being the max at that size.</a:t>
            </a:r>
            <a:endParaRPr lang="en-US" dirty="0"/>
          </a:p>
        </p:txBody>
      </p:sp>
    </p:spTree>
    <p:extLst>
      <p:ext uri="{BB962C8B-B14F-4D97-AF65-F5344CB8AC3E}">
        <p14:creationId xmlns:p14="http://schemas.microsoft.com/office/powerpoint/2010/main" val="917737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ylise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810099" y="911398"/>
            <a:ext cx="5738200" cy="925865"/>
          </a:xfrm>
        </p:spPr>
        <p:txBody>
          <a:bodyPr anchor="t" anchorCtr="0">
            <a:noAutofit/>
          </a:bodyPr>
          <a:lstStyle>
            <a:lvl1pPr algn="l">
              <a:defRPr sz="3375">
                <a:solidFill>
                  <a:schemeClr val="bg1"/>
                </a:solidFill>
              </a:defRPr>
            </a:lvl1pPr>
          </a:lstStyle>
          <a:p>
            <a:r>
              <a:rPr lang="en-GB" dirty="0"/>
              <a:t>Short title can run over two lines only</a:t>
            </a:r>
            <a:endParaRPr lang="en-US" dirty="0"/>
          </a:p>
        </p:txBody>
      </p:sp>
      <p:sp>
        <p:nvSpPr>
          <p:cNvPr id="6" name="Text Placeholder 3">
            <a:extLst>
              <a:ext uri="{FF2B5EF4-FFF2-40B4-BE49-F238E27FC236}">
                <a16:creationId xmlns:a16="http://schemas.microsoft.com/office/drawing/2014/main" id="{2F10E783-0FC4-9041-A72F-D0720A81A48F}"/>
              </a:ext>
            </a:extLst>
          </p:cNvPr>
          <p:cNvSpPr>
            <a:spLocks noGrp="1"/>
          </p:cNvSpPr>
          <p:nvPr>
            <p:ph type="body" sz="quarter" idx="15" hasCustomPrompt="1"/>
          </p:nvPr>
        </p:nvSpPr>
        <p:spPr>
          <a:xfrm>
            <a:off x="434782" y="6600258"/>
            <a:ext cx="6075741" cy="101266"/>
          </a:xfrm>
          <a:prstGeom prst="rect">
            <a:avLst/>
          </a:prstGeom>
        </p:spPr>
        <p:txBody>
          <a:bodyPr lIns="0" tIns="0" rIns="0" bIns="0">
            <a:noAutofit/>
          </a:bodyPr>
          <a:lstStyle>
            <a:lvl1pPr algn="l">
              <a:defRPr sz="844" b="0" i="0">
                <a:solidFill>
                  <a:srgbClr val="101820"/>
                </a:solidFill>
                <a:latin typeface="Muli Regular Roman" pitchFamily="2" charset="77"/>
              </a:defRPr>
            </a:lvl1pPr>
          </a:lstStyle>
          <a:p>
            <a:r>
              <a:rPr lang="en-US" dirty="0"/>
              <a:t>© UVAC and CDA</a:t>
            </a:r>
          </a:p>
        </p:txBody>
      </p:sp>
      <p:sp>
        <p:nvSpPr>
          <p:cNvPr id="7" name="Text Placeholder 2">
            <a:extLst>
              <a:ext uri="{FF2B5EF4-FFF2-40B4-BE49-F238E27FC236}">
                <a16:creationId xmlns:a16="http://schemas.microsoft.com/office/drawing/2014/main" id="{0EF6687E-8B80-D040-887A-460383953AE6}"/>
              </a:ext>
            </a:extLst>
          </p:cNvPr>
          <p:cNvSpPr>
            <a:spLocks noGrp="1"/>
          </p:cNvSpPr>
          <p:nvPr>
            <p:ph type="body" sz="quarter" idx="12" hasCustomPrompt="1"/>
          </p:nvPr>
        </p:nvSpPr>
        <p:spPr>
          <a:xfrm>
            <a:off x="810100" y="384022"/>
            <a:ext cx="7729692" cy="101266"/>
          </a:xfrm>
          <a:prstGeom prst="rect">
            <a:avLst/>
          </a:prstGeom>
        </p:spPr>
        <p:txBody>
          <a:bodyPr lIns="0" tIns="0" rIns="0" bIns="0"/>
          <a:lstStyle>
            <a:lvl1pPr>
              <a:defRPr sz="844" b="0" i="0">
                <a:solidFill>
                  <a:schemeClr val="bg1"/>
                </a:solidFill>
                <a:latin typeface="Muli Regular Roman" pitchFamily="2" charset="77"/>
              </a:defRPr>
            </a:lvl1pPr>
          </a:lstStyle>
          <a:p>
            <a:r>
              <a:rPr lang="en-US" dirty="0"/>
              <a:t>Presentation title goes here and can stretch across the page if required but it may need some editing to fit. </a:t>
            </a:r>
          </a:p>
        </p:txBody>
      </p:sp>
    </p:spTree>
    <p:extLst>
      <p:ext uri="{BB962C8B-B14F-4D97-AF65-F5344CB8AC3E}">
        <p14:creationId xmlns:p14="http://schemas.microsoft.com/office/powerpoint/2010/main" val="1175880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124745"/>
            <a:ext cx="10972800" cy="465443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75403" y="5877273"/>
            <a:ext cx="11189216" cy="746105"/>
          </a:xfrm>
          <a:prstGeom prst="rect">
            <a:avLst/>
          </a:prstGeom>
        </p:spPr>
        <p:txBody>
          <a:bodyPr/>
          <a:lstStyle>
            <a:lvl1pPr>
              <a:defRPr sz="900">
                <a:solidFill>
                  <a:schemeClr val="tx1"/>
                </a:solidFill>
              </a:defRPr>
            </a:lvl1pPr>
          </a:lstStyle>
          <a:p>
            <a:pPr algn="l"/>
            <a:r>
              <a:rPr lang="en-US" dirty="0"/>
              <a:t>© </a:t>
            </a:r>
            <a:r>
              <a:rPr lang="en-GB" dirty="0"/>
              <a:t>UVAC 2023</a:t>
            </a:r>
          </a:p>
        </p:txBody>
      </p:sp>
      <p:sp>
        <p:nvSpPr>
          <p:cNvPr id="4" name="Date Placeholder 3">
            <a:extLst>
              <a:ext uri="{FF2B5EF4-FFF2-40B4-BE49-F238E27FC236}">
                <a16:creationId xmlns:a16="http://schemas.microsoft.com/office/drawing/2014/main" id="{693EA563-24B3-461F-8FAA-BDDB55A9BF50}"/>
              </a:ext>
            </a:extLst>
          </p:cNvPr>
          <p:cNvSpPr>
            <a:spLocks noGrp="1"/>
          </p:cNvSpPr>
          <p:nvPr>
            <p:ph type="dt" sz="half" idx="12"/>
          </p:nvPr>
        </p:nvSpPr>
        <p:spPr/>
        <p:txBody>
          <a:bodyPr/>
          <a:lstStyle/>
          <a:p>
            <a:r>
              <a:rPr lang="en-GB" dirty="0"/>
              <a:t>UVAC</a:t>
            </a:r>
          </a:p>
        </p:txBody>
      </p:sp>
      <p:sp>
        <p:nvSpPr>
          <p:cNvPr id="6" name="Title 5">
            <a:extLst>
              <a:ext uri="{FF2B5EF4-FFF2-40B4-BE49-F238E27FC236}">
                <a16:creationId xmlns:a16="http://schemas.microsoft.com/office/drawing/2014/main" id="{B21928DC-C2D3-482C-9950-59FE8E5087C6}"/>
              </a:ext>
            </a:extLst>
          </p:cNvPr>
          <p:cNvSpPr>
            <a:spLocks noGrp="1"/>
          </p:cNvSpPr>
          <p:nvPr>
            <p:ph type="title"/>
          </p:nvPr>
        </p:nvSpPr>
        <p:spPr>
          <a:xfrm>
            <a:off x="609600" y="274639"/>
            <a:ext cx="10972800" cy="610161"/>
          </a:xfrm>
        </p:spPr>
        <p:txBody>
          <a:bodyPr/>
          <a:lstStyle/>
          <a:p>
            <a:r>
              <a:rPr lang="en-US" dirty="0"/>
              <a:t>Click to edit Master title style</a:t>
            </a:r>
            <a:endParaRPr lang="en-GB" dirty="0"/>
          </a:p>
        </p:txBody>
      </p:sp>
    </p:spTree>
    <p:extLst>
      <p:ext uri="{BB962C8B-B14F-4D97-AF65-F5344CB8AC3E}">
        <p14:creationId xmlns:p14="http://schemas.microsoft.com/office/powerpoint/2010/main" val="796410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tylise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810099" y="911400"/>
            <a:ext cx="5738200" cy="925865"/>
          </a:xfrm>
        </p:spPr>
        <p:txBody>
          <a:bodyPr anchor="t" anchorCtr="0">
            <a:noAutofit/>
          </a:bodyPr>
          <a:lstStyle>
            <a:lvl1pPr algn="l">
              <a:defRPr sz="2531">
                <a:solidFill>
                  <a:schemeClr val="bg1"/>
                </a:solidFill>
              </a:defRPr>
            </a:lvl1pPr>
          </a:lstStyle>
          <a:p>
            <a:r>
              <a:rPr lang="en-GB" dirty="0"/>
              <a:t>Short title can run over two lines only</a:t>
            </a:r>
            <a:endParaRPr lang="en-US" dirty="0"/>
          </a:p>
        </p:txBody>
      </p:sp>
      <p:sp>
        <p:nvSpPr>
          <p:cNvPr id="6" name="Text Placeholder 3">
            <a:extLst>
              <a:ext uri="{FF2B5EF4-FFF2-40B4-BE49-F238E27FC236}">
                <a16:creationId xmlns:a16="http://schemas.microsoft.com/office/drawing/2014/main" id="{2F10E783-0FC4-9041-A72F-D0720A81A48F}"/>
              </a:ext>
            </a:extLst>
          </p:cNvPr>
          <p:cNvSpPr>
            <a:spLocks noGrp="1"/>
          </p:cNvSpPr>
          <p:nvPr>
            <p:ph type="body" sz="quarter" idx="15" hasCustomPrompt="1"/>
          </p:nvPr>
        </p:nvSpPr>
        <p:spPr>
          <a:xfrm>
            <a:off x="434783" y="6600258"/>
            <a:ext cx="6075741" cy="101266"/>
          </a:xfrm>
          <a:prstGeom prst="rect">
            <a:avLst/>
          </a:prstGeom>
        </p:spPr>
        <p:txBody>
          <a:bodyPr lIns="0" tIns="0" rIns="0" bIns="0">
            <a:noAutofit/>
          </a:bodyPr>
          <a:lstStyle>
            <a:lvl1pPr algn="l">
              <a:defRPr sz="633" b="0" i="0">
                <a:solidFill>
                  <a:srgbClr val="101820"/>
                </a:solidFill>
                <a:latin typeface="Muli Regular Roman" pitchFamily="2" charset="77"/>
              </a:defRPr>
            </a:lvl1pPr>
          </a:lstStyle>
          <a:p>
            <a:r>
              <a:rPr lang="en-US" dirty="0"/>
              <a:t>© UVAC and CDA</a:t>
            </a:r>
          </a:p>
        </p:txBody>
      </p:sp>
      <p:sp>
        <p:nvSpPr>
          <p:cNvPr id="7" name="Text Placeholder 2">
            <a:extLst>
              <a:ext uri="{FF2B5EF4-FFF2-40B4-BE49-F238E27FC236}">
                <a16:creationId xmlns:a16="http://schemas.microsoft.com/office/drawing/2014/main" id="{0EF6687E-8B80-D040-887A-460383953AE6}"/>
              </a:ext>
            </a:extLst>
          </p:cNvPr>
          <p:cNvSpPr>
            <a:spLocks noGrp="1"/>
          </p:cNvSpPr>
          <p:nvPr>
            <p:ph type="body" sz="quarter" idx="12" hasCustomPrompt="1"/>
          </p:nvPr>
        </p:nvSpPr>
        <p:spPr>
          <a:xfrm>
            <a:off x="810101" y="384022"/>
            <a:ext cx="7729692" cy="101266"/>
          </a:xfrm>
          <a:prstGeom prst="rect">
            <a:avLst/>
          </a:prstGeom>
        </p:spPr>
        <p:txBody>
          <a:bodyPr lIns="0" tIns="0" rIns="0" bIns="0"/>
          <a:lstStyle>
            <a:lvl1pPr>
              <a:defRPr sz="633" b="0" i="0">
                <a:solidFill>
                  <a:schemeClr val="bg1"/>
                </a:solidFill>
                <a:latin typeface="Muli Regular Roman" pitchFamily="2" charset="77"/>
              </a:defRPr>
            </a:lvl1pPr>
          </a:lstStyle>
          <a:p>
            <a:r>
              <a:rPr lang="en-US" dirty="0"/>
              <a:t>Presentation title goes here and can stretch across the page if required but it may need some editing to fit. </a:t>
            </a:r>
          </a:p>
        </p:txBody>
      </p:sp>
    </p:spTree>
    <p:extLst>
      <p:ext uri="{BB962C8B-B14F-4D97-AF65-F5344CB8AC3E}">
        <p14:creationId xmlns:p14="http://schemas.microsoft.com/office/powerpoint/2010/main" val="1680670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75741" y="3861048"/>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5" name="Date Placeholder 14">
            <a:extLst>
              <a:ext uri="{FF2B5EF4-FFF2-40B4-BE49-F238E27FC236}">
                <a16:creationId xmlns:a16="http://schemas.microsoft.com/office/drawing/2014/main" id="{AD221D3F-5EB5-44D7-9246-01A48156A7FF}"/>
              </a:ext>
            </a:extLst>
          </p:cNvPr>
          <p:cNvSpPr>
            <a:spLocks noGrp="1"/>
          </p:cNvSpPr>
          <p:nvPr>
            <p:ph type="dt" sz="half" idx="10"/>
          </p:nvPr>
        </p:nvSpPr>
        <p:spPr/>
        <p:txBody>
          <a:bodyPr/>
          <a:lstStyle/>
          <a:p>
            <a:r>
              <a:rPr lang="en-GB" dirty="0"/>
              <a:t>UVAC 2023</a:t>
            </a:r>
          </a:p>
        </p:txBody>
      </p:sp>
    </p:spTree>
    <p:extLst>
      <p:ext uri="{BB962C8B-B14F-4D97-AF65-F5344CB8AC3E}">
        <p14:creationId xmlns:p14="http://schemas.microsoft.com/office/powerpoint/2010/main" val="1150223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124745"/>
            <a:ext cx="10972800" cy="465443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75403" y="5877273"/>
            <a:ext cx="11189216" cy="746105"/>
          </a:xfrm>
          <a:prstGeom prst="rect">
            <a:avLst/>
          </a:prstGeom>
        </p:spPr>
        <p:txBody>
          <a:bodyPr/>
          <a:lstStyle>
            <a:lvl1pPr>
              <a:defRPr sz="900">
                <a:solidFill>
                  <a:schemeClr val="tx1"/>
                </a:solidFill>
              </a:defRPr>
            </a:lvl1pPr>
          </a:lstStyle>
          <a:p>
            <a:pPr algn="l"/>
            <a:r>
              <a:rPr lang="en-US" dirty="0"/>
              <a:t>© </a:t>
            </a:r>
            <a:r>
              <a:rPr lang="en-GB" dirty="0"/>
              <a:t>UVAC 2023</a:t>
            </a:r>
          </a:p>
        </p:txBody>
      </p:sp>
      <p:sp>
        <p:nvSpPr>
          <p:cNvPr id="4" name="Date Placeholder 3">
            <a:extLst>
              <a:ext uri="{FF2B5EF4-FFF2-40B4-BE49-F238E27FC236}">
                <a16:creationId xmlns:a16="http://schemas.microsoft.com/office/drawing/2014/main" id="{693EA563-24B3-461F-8FAA-BDDB55A9BF50}"/>
              </a:ext>
            </a:extLst>
          </p:cNvPr>
          <p:cNvSpPr>
            <a:spLocks noGrp="1"/>
          </p:cNvSpPr>
          <p:nvPr>
            <p:ph type="dt" sz="half" idx="12"/>
          </p:nvPr>
        </p:nvSpPr>
        <p:spPr/>
        <p:txBody>
          <a:bodyPr/>
          <a:lstStyle/>
          <a:p>
            <a:r>
              <a:rPr lang="en-GB" dirty="0"/>
              <a:t>UVAC</a:t>
            </a:r>
          </a:p>
        </p:txBody>
      </p:sp>
      <p:sp>
        <p:nvSpPr>
          <p:cNvPr id="6" name="Title 5">
            <a:extLst>
              <a:ext uri="{FF2B5EF4-FFF2-40B4-BE49-F238E27FC236}">
                <a16:creationId xmlns:a16="http://schemas.microsoft.com/office/drawing/2014/main" id="{B21928DC-C2D3-482C-9950-59FE8E5087C6}"/>
              </a:ext>
            </a:extLst>
          </p:cNvPr>
          <p:cNvSpPr>
            <a:spLocks noGrp="1"/>
          </p:cNvSpPr>
          <p:nvPr>
            <p:ph type="title"/>
          </p:nvPr>
        </p:nvSpPr>
        <p:spPr>
          <a:xfrm>
            <a:off x="609600" y="274639"/>
            <a:ext cx="10972800" cy="610161"/>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226305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96B44-1948-1344-A8AE-BB2227130BA1}"/>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3" name="Footer Placeholder 2">
            <a:extLst>
              <a:ext uri="{FF2B5EF4-FFF2-40B4-BE49-F238E27FC236}">
                <a16:creationId xmlns:a16="http://schemas.microsoft.com/office/drawing/2014/main" id="{E4E49C23-5ADD-764C-8F09-115E5AE1C6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A691B2-687D-4147-8266-8C41DBDE2F8D}"/>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267405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DE3ED3-EADE-4211-8503-32130C2F2B78}"/>
              </a:ext>
            </a:extLst>
          </p:cNvPr>
          <p:cNvSpPr>
            <a:spLocks noGrp="1"/>
          </p:cNvSpPr>
          <p:nvPr>
            <p:ph type="dt" sz="half" idx="10"/>
          </p:nvPr>
        </p:nvSpPr>
        <p:spPr/>
        <p:txBody>
          <a:bodyPr/>
          <a:lstStyle/>
          <a:p>
            <a:r>
              <a:rPr lang="en-GB" dirty="0"/>
              <a:t>UVAC</a:t>
            </a:r>
          </a:p>
        </p:txBody>
      </p:sp>
    </p:spTree>
    <p:extLst>
      <p:ext uri="{BB962C8B-B14F-4D97-AF65-F5344CB8AC3E}">
        <p14:creationId xmlns:p14="http://schemas.microsoft.com/office/powerpoint/2010/main" val="2349224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0747" y="332656"/>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Box 5">
            <a:extLst>
              <a:ext uri="{FF2B5EF4-FFF2-40B4-BE49-F238E27FC236}">
                <a16:creationId xmlns:a16="http://schemas.microsoft.com/office/drawing/2014/main" id="{AFA93A0F-5684-4A0D-AECE-C3425FC8BCD4}"/>
              </a:ext>
            </a:extLst>
          </p:cNvPr>
          <p:cNvSpPr txBox="1"/>
          <p:nvPr userDrawn="1"/>
        </p:nvSpPr>
        <p:spPr>
          <a:xfrm>
            <a:off x="590747" y="6265717"/>
            <a:ext cx="6096000" cy="230832"/>
          </a:xfrm>
          <a:prstGeom prst="rect">
            <a:avLst/>
          </a:prstGeom>
          <a:noFill/>
        </p:spPr>
        <p:txBody>
          <a:bodyPr wrap="square">
            <a:spAutoFit/>
          </a:bodyPr>
          <a:lstStyle/>
          <a:p>
            <a:r>
              <a:rPr lang="en-US" sz="900" dirty="0"/>
              <a:t>© </a:t>
            </a:r>
            <a:r>
              <a:rPr lang="en-GB" sz="900" dirty="0"/>
              <a:t>UVAC 2023 </a:t>
            </a:r>
          </a:p>
        </p:txBody>
      </p:sp>
    </p:spTree>
    <p:extLst>
      <p:ext uri="{BB962C8B-B14F-4D97-AF65-F5344CB8AC3E}">
        <p14:creationId xmlns:p14="http://schemas.microsoft.com/office/powerpoint/2010/main" val="700084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sz="900">
                <a:solidFill>
                  <a:schemeClr val="tx1"/>
                </a:solidFill>
              </a:defRPr>
            </a:lvl1pPr>
          </a:lstStyle>
          <a:p>
            <a:r>
              <a:rPr lang="en-US" dirty="0"/>
              <a:t>© </a:t>
            </a:r>
            <a:r>
              <a:rPr lang="en-GB" dirty="0"/>
              <a:t>UVAC 2023</a:t>
            </a: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Tree>
    <p:extLst>
      <p:ext uri="{BB962C8B-B14F-4D97-AF65-F5344CB8AC3E}">
        <p14:creationId xmlns:p14="http://schemas.microsoft.com/office/powerpoint/2010/main" val="775773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
        <p:nvSpPr>
          <p:cNvPr id="7" name="TextBox 6">
            <a:extLst>
              <a:ext uri="{FF2B5EF4-FFF2-40B4-BE49-F238E27FC236}">
                <a16:creationId xmlns:a16="http://schemas.microsoft.com/office/drawing/2014/main" id="{2B0381B3-0557-4A24-A6AE-8209CADA0624}"/>
              </a:ext>
            </a:extLst>
          </p:cNvPr>
          <p:cNvSpPr txBox="1"/>
          <p:nvPr userDrawn="1"/>
        </p:nvSpPr>
        <p:spPr>
          <a:xfrm>
            <a:off x="593101" y="6467946"/>
            <a:ext cx="6096000" cy="230832"/>
          </a:xfrm>
          <a:prstGeom prst="rect">
            <a:avLst/>
          </a:prstGeom>
          <a:noFill/>
        </p:spPr>
        <p:txBody>
          <a:bodyPr wrap="square">
            <a:spAutoFit/>
          </a:bodyPr>
          <a:lstStyle/>
          <a:p>
            <a:r>
              <a:rPr lang="en-US" sz="900" dirty="0"/>
              <a:t>© </a:t>
            </a:r>
            <a:r>
              <a:rPr lang="en-GB" sz="900" dirty="0"/>
              <a:t>UVAC 2025 </a:t>
            </a:r>
          </a:p>
        </p:txBody>
      </p:sp>
    </p:spTree>
    <p:extLst>
      <p:ext uri="{BB962C8B-B14F-4D97-AF65-F5344CB8AC3E}">
        <p14:creationId xmlns:p14="http://schemas.microsoft.com/office/powerpoint/2010/main" val="2971443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sz="900">
                <a:solidFill>
                  <a:schemeClr val="tx1"/>
                </a:solidFill>
              </a:defRPr>
            </a:lvl1pPr>
          </a:lstStyle>
          <a:p>
            <a:r>
              <a:rPr lang="en-US" dirty="0"/>
              <a:t>© </a:t>
            </a:r>
            <a:r>
              <a:rPr lang="en-GB" dirty="0"/>
              <a:t>UVAC 2020</a:t>
            </a: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Tree>
    <p:extLst>
      <p:ext uri="{BB962C8B-B14F-4D97-AF65-F5344CB8AC3E}">
        <p14:creationId xmlns:p14="http://schemas.microsoft.com/office/powerpoint/2010/main" val="3387649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79E2ABD-4A1F-4960-A611-9DAEC22F17D7}" type="datetimeFigureOut">
              <a:rPr lang="en-GB" smtClean="0"/>
              <a:t>29/05/2025</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Tree>
    <p:extLst>
      <p:ext uri="{BB962C8B-B14F-4D97-AF65-F5344CB8AC3E}">
        <p14:creationId xmlns:p14="http://schemas.microsoft.com/office/powerpoint/2010/main" val="2637421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79E2ABD-4A1F-4960-A611-9DAEC22F17D7}" type="datetimeFigureOut">
              <a:rPr lang="en-GB" smtClean="0"/>
              <a:t>29/05/2025</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Tree>
    <p:extLst>
      <p:ext uri="{BB962C8B-B14F-4D97-AF65-F5344CB8AC3E}">
        <p14:creationId xmlns:p14="http://schemas.microsoft.com/office/powerpoint/2010/main" val="607550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79E2ABD-4A1F-4960-A611-9DAEC22F17D7}" type="datetimeFigureOut">
              <a:rPr lang="en-GB" smtClean="0"/>
              <a:t>29/05/2025</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Tree>
    <p:extLst>
      <p:ext uri="{BB962C8B-B14F-4D97-AF65-F5344CB8AC3E}">
        <p14:creationId xmlns:p14="http://schemas.microsoft.com/office/powerpoint/2010/main" val="2125031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79E2ABD-4A1F-4960-A611-9DAEC22F17D7}" type="datetimeFigureOut">
              <a:rPr lang="en-GB" smtClean="0"/>
              <a:t>29/05/2025</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BFC3C0A-91C9-448E-B9B7-9857580C543B}" type="slidenum">
              <a:rPr lang="en-GB" smtClean="0"/>
              <a:t>‹#›</a:t>
            </a:fld>
            <a:endParaRPr lang="en-GB" dirty="0"/>
          </a:p>
        </p:txBody>
      </p:sp>
    </p:spTree>
    <p:extLst>
      <p:ext uri="{BB962C8B-B14F-4D97-AF65-F5344CB8AC3E}">
        <p14:creationId xmlns:p14="http://schemas.microsoft.com/office/powerpoint/2010/main" val="3643361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Ins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19EC-F645-5EE2-4F90-3F5EA2172564}"/>
              </a:ext>
            </a:extLst>
          </p:cNvPr>
          <p:cNvSpPr>
            <a:spLocks noGrp="1"/>
          </p:cNvSpPr>
          <p:nvPr>
            <p:ph type="title" hasCustomPrompt="1"/>
          </p:nvPr>
        </p:nvSpPr>
        <p:spPr>
          <a:xfrm>
            <a:off x="1635791" y="1251508"/>
            <a:ext cx="9838095" cy="1973824"/>
          </a:xfrm>
        </p:spPr>
        <p:txBody>
          <a:bodyPr>
            <a:normAutofit/>
          </a:bodyPr>
          <a:lstStyle>
            <a:lvl1pPr algn="ctr">
              <a:defRPr sz="5400" baseline="0"/>
            </a:lvl1pPr>
          </a:lstStyle>
          <a:p>
            <a:r>
              <a:rPr lang="en-GB" dirty="0"/>
              <a:t>Click To Edit Master Title Style</a:t>
            </a:r>
          </a:p>
        </p:txBody>
      </p:sp>
      <p:pic>
        <p:nvPicPr>
          <p:cNvPr id="10" name="Picture 9">
            <a:extLst>
              <a:ext uri="{FF2B5EF4-FFF2-40B4-BE49-F238E27FC236}">
                <a16:creationId xmlns:a16="http://schemas.microsoft.com/office/drawing/2014/main" id="{F3279178-A0E0-5385-4B80-2470A88AE268}"/>
              </a:ext>
            </a:extLst>
          </p:cNvPr>
          <p:cNvPicPr>
            <a:picLocks noChangeAspect="1"/>
          </p:cNvPicPr>
          <p:nvPr userDrawn="1"/>
        </p:nvPicPr>
        <p:blipFill>
          <a:blip r:embed="rId2"/>
          <a:stretch>
            <a:fillRect/>
          </a:stretch>
        </p:blipFill>
        <p:spPr>
          <a:xfrm>
            <a:off x="3068407" y="4011562"/>
            <a:ext cx="6291160" cy="2659510"/>
          </a:xfrm>
          <a:prstGeom prst="rect">
            <a:avLst/>
          </a:prstGeom>
        </p:spPr>
      </p:pic>
      <p:sp>
        <p:nvSpPr>
          <p:cNvPr id="3" name="Rectangle 2">
            <a:extLst>
              <a:ext uri="{FF2B5EF4-FFF2-40B4-BE49-F238E27FC236}">
                <a16:creationId xmlns:a16="http://schemas.microsoft.com/office/drawing/2014/main" id="{46DBE0BA-AC49-425C-06C3-63D5CB35B32A}"/>
              </a:ext>
            </a:extLst>
          </p:cNvPr>
          <p:cNvSpPr/>
          <p:nvPr userDrawn="1"/>
        </p:nvSpPr>
        <p:spPr>
          <a:xfrm>
            <a:off x="2" y="1"/>
            <a:ext cx="799689" cy="6858000"/>
          </a:xfrm>
          <a:prstGeom prst="rect">
            <a:avLst/>
          </a:prstGeom>
          <a:solidFill>
            <a:srgbClr val="23546F"/>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r"/>
            <a:r>
              <a:rPr lang="en-GB" sz="3600" dirty="0"/>
              <a:t>INSIGHT </a:t>
            </a:r>
          </a:p>
        </p:txBody>
      </p:sp>
      <p:pic>
        <p:nvPicPr>
          <p:cNvPr id="6" name="Picture 5" descr="A black box with red text&#10;&#10;Description automatically generated">
            <a:extLst>
              <a:ext uri="{FF2B5EF4-FFF2-40B4-BE49-F238E27FC236}">
                <a16:creationId xmlns:a16="http://schemas.microsoft.com/office/drawing/2014/main" id="{6F3A1450-6533-036F-F8C1-B2B895B056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7997" y="5810506"/>
            <a:ext cx="1223701" cy="860566"/>
          </a:xfrm>
          <a:prstGeom prst="rect">
            <a:avLst/>
          </a:prstGeom>
        </p:spPr>
      </p:pic>
      <p:sp>
        <p:nvSpPr>
          <p:cNvPr id="7" name="Date Placeholder 3">
            <a:extLst>
              <a:ext uri="{FF2B5EF4-FFF2-40B4-BE49-F238E27FC236}">
                <a16:creationId xmlns:a16="http://schemas.microsoft.com/office/drawing/2014/main" id="{85A45EF8-ABEF-5F09-3E73-DD85A3653933}"/>
              </a:ext>
            </a:extLst>
          </p:cNvPr>
          <p:cNvSpPr>
            <a:spLocks noGrp="1"/>
          </p:cNvSpPr>
          <p:nvPr>
            <p:ph type="dt" sz="half" idx="10"/>
          </p:nvPr>
        </p:nvSpPr>
        <p:spPr>
          <a:xfrm>
            <a:off x="825911" y="6509655"/>
            <a:ext cx="6482164" cy="322832"/>
          </a:xfrm>
          <a:prstGeom prst="rect">
            <a:avLst/>
          </a:prstGeom>
          <a:ln>
            <a:noFill/>
          </a:ln>
        </p:spPr>
        <p:txBody>
          <a:bodyPr/>
          <a:lstStyle>
            <a:lvl1pPr>
              <a:defRPr b="1">
                <a:solidFill>
                  <a:schemeClr val="tx1"/>
                </a:solidFill>
              </a:defRPr>
            </a:lvl1pPr>
          </a:lstStyle>
          <a:p>
            <a:r>
              <a:rPr lang="en-US" dirty="0"/>
              <a:t>©UVAC2024 -  not to be used or reproduced without prior written permission </a:t>
            </a:r>
            <a:endParaRPr lang="en-GB" dirty="0"/>
          </a:p>
        </p:txBody>
      </p:sp>
    </p:spTree>
    <p:extLst>
      <p:ext uri="{BB962C8B-B14F-4D97-AF65-F5344CB8AC3E}">
        <p14:creationId xmlns:p14="http://schemas.microsoft.com/office/powerpoint/2010/main" val="34361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7371-6172-7D48-BF0D-F9651B6DA4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A293B7D-71DC-8B4A-9236-2BED79BD8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5B6D520-336F-6646-B5A7-7634801F36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EC738A-1E16-D846-AD67-E236FE5BFD47}"/>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6" name="Footer Placeholder 5">
            <a:extLst>
              <a:ext uri="{FF2B5EF4-FFF2-40B4-BE49-F238E27FC236}">
                <a16:creationId xmlns:a16="http://schemas.microsoft.com/office/drawing/2014/main" id="{056C0353-A1EE-6048-9128-AAE07761ED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637568-8963-BB43-AA5C-1AD1F4CF0001}"/>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3625410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Found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19EC-F645-5EE2-4F90-3F5EA2172564}"/>
              </a:ext>
            </a:extLst>
          </p:cNvPr>
          <p:cNvSpPr>
            <a:spLocks noGrp="1"/>
          </p:cNvSpPr>
          <p:nvPr>
            <p:ph type="title" hasCustomPrompt="1"/>
          </p:nvPr>
        </p:nvSpPr>
        <p:spPr>
          <a:xfrm>
            <a:off x="1412928" y="1219204"/>
            <a:ext cx="10031823" cy="1973824"/>
          </a:xfrm>
        </p:spPr>
        <p:txBody>
          <a:bodyPr>
            <a:normAutofit/>
          </a:bodyPr>
          <a:lstStyle>
            <a:lvl1pPr algn="ctr">
              <a:defRPr sz="5400"/>
            </a:lvl1pPr>
          </a:lstStyle>
          <a:p>
            <a:r>
              <a:rPr lang="en-GB" dirty="0"/>
              <a:t>Click To Edit Master Title Style</a:t>
            </a:r>
          </a:p>
        </p:txBody>
      </p:sp>
      <p:pic>
        <p:nvPicPr>
          <p:cNvPr id="10" name="Picture 9">
            <a:extLst>
              <a:ext uri="{FF2B5EF4-FFF2-40B4-BE49-F238E27FC236}">
                <a16:creationId xmlns:a16="http://schemas.microsoft.com/office/drawing/2014/main" id="{F3279178-A0E0-5385-4B80-2470A88AE268}"/>
              </a:ext>
            </a:extLst>
          </p:cNvPr>
          <p:cNvPicPr>
            <a:picLocks noChangeAspect="1"/>
          </p:cNvPicPr>
          <p:nvPr userDrawn="1"/>
        </p:nvPicPr>
        <p:blipFill>
          <a:blip r:embed="rId2"/>
          <a:stretch>
            <a:fillRect/>
          </a:stretch>
        </p:blipFill>
        <p:spPr>
          <a:xfrm>
            <a:off x="3274441" y="4004107"/>
            <a:ext cx="6308793" cy="2666964"/>
          </a:xfrm>
          <a:prstGeom prst="rect">
            <a:avLst/>
          </a:prstGeom>
        </p:spPr>
      </p:pic>
      <p:sp>
        <p:nvSpPr>
          <p:cNvPr id="3" name="Rectangle 2">
            <a:extLst>
              <a:ext uri="{FF2B5EF4-FFF2-40B4-BE49-F238E27FC236}">
                <a16:creationId xmlns:a16="http://schemas.microsoft.com/office/drawing/2014/main" id="{46DBE0BA-AC49-425C-06C3-63D5CB35B32A}"/>
              </a:ext>
            </a:extLst>
          </p:cNvPr>
          <p:cNvSpPr/>
          <p:nvPr userDrawn="1"/>
        </p:nvSpPr>
        <p:spPr>
          <a:xfrm>
            <a:off x="1" y="0"/>
            <a:ext cx="79968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r"/>
            <a:r>
              <a:rPr lang="en-GB" sz="3600" dirty="0"/>
              <a:t>FOUNDATION </a:t>
            </a:r>
          </a:p>
        </p:txBody>
      </p:sp>
      <p:pic>
        <p:nvPicPr>
          <p:cNvPr id="4" name="Picture 3" descr="A black box with red text&#10;&#10;Description automatically generated">
            <a:extLst>
              <a:ext uri="{FF2B5EF4-FFF2-40B4-BE49-F238E27FC236}">
                <a16:creationId xmlns:a16="http://schemas.microsoft.com/office/drawing/2014/main" id="{19CA89D2-C164-A9E6-86D5-6205E9747B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5791" y="5810506"/>
            <a:ext cx="1223701" cy="860566"/>
          </a:xfrm>
          <a:prstGeom prst="rect">
            <a:avLst/>
          </a:prstGeom>
        </p:spPr>
      </p:pic>
      <p:sp>
        <p:nvSpPr>
          <p:cNvPr id="5" name="Date Placeholder 3">
            <a:extLst>
              <a:ext uri="{FF2B5EF4-FFF2-40B4-BE49-F238E27FC236}">
                <a16:creationId xmlns:a16="http://schemas.microsoft.com/office/drawing/2014/main" id="{CBE6CE1F-1826-2BDC-3B75-11EEF4FC4F98}"/>
              </a:ext>
            </a:extLst>
          </p:cNvPr>
          <p:cNvSpPr>
            <a:spLocks noGrp="1"/>
          </p:cNvSpPr>
          <p:nvPr>
            <p:ph type="dt" sz="half" idx="10"/>
          </p:nvPr>
        </p:nvSpPr>
        <p:spPr>
          <a:xfrm>
            <a:off x="825911" y="6509655"/>
            <a:ext cx="6482164" cy="322832"/>
          </a:xfrm>
          <a:prstGeom prst="rect">
            <a:avLst/>
          </a:prstGeom>
          <a:ln>
            <a:noFill/>
          </a:ln>
        </p:spPr>
        <p:txBody>
          <a:bodyPr/>
          <a:lstStyle>
            <a:lvl1pPr>
              <a:defRPr b="1">
                <a:solidFill>
                  <a:schemeClr val="tx1"/>
                </a:solidFill>
              </a:defRPr>
            </a:lvl1pPr>
          </a:lstStyle>
          <a:p>
            <a:r>
              <a:rPr lang="en-US" dirty="0"/>
              <a:t>©UVAC2024 -  not to be used or reproduced without prior written permission </a:t>
            </a:r>
            <a:endParaRPr lang="en-GB" dirty="0"/>
          </a:p>
        </p:txBody>
      </p:sp>
    </p:spTree>
    <p:extLst>
      <p:ext uri="{BB962C8B-B14F-4D97-AF65-F5344CB8AC3E}">
        <p14:creationId xmlns:p14="http://schemas.microsoft.com/office/powerpoint/2010/main" val="2996235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A62D-5744-1D1C-428C-CC67C398C8B2}"/>
              </a:ext>
            </a:extLst>
          </p:cNvPr>
          <p:cNvSpPr>
            <a:spLocks noGrp="1"/>
          </p:cNvSpPr>
          <p:nvPr>
            <p:ph type="title" hasCustomPrompt="1"/>
          </p:nvPr>
        </p:nvSpPr>
        <p:spPr>
          <a:xfrm>
            <a:off x="812800" y="365127"/>
            <a:ext cx="10541000" cy="824577"/>
          </a:xfrm>
        </p:spPr>
        <p:txBody>
          <a:bodyPr/>
          <a:lstStyle>
            <a:lvl1pPr>
              <a:defRPr/>
            </a:lvl1pPr>
          </a:lstStyle>
          <a:p>
            <a:r>
              <a:rPr lang="en-GB" dirty="0"/>
              <a:t>Agenda</a:t>
            </a:r>
          </a:p>
        </p:txBody>
      </p:sp>
      <p:sp>
        <p:nvSpPr>
          <p:cNvPr id="3" name="Date Placeholder 2">
            <a:extLst>
              <a:ext uri="{FF2B5EF4-FFF2-40B4-BE49-F238E27FC236}">
                <a16:creationId xmlns:a16="http://schemas.microsoft.com/office/drawing/2014/main" id="{4D1CEF76-40AB-02B6-E37F-E9B16B8B10E0}"/>
              </a:ext>
            </a:extLst>
          </p:cNvPr>
          <p:cNvSpPr>
            <a:spLocks noGrp="1"/>
          </p:cNvSpPr>
          <p:nvPr>
            <p:ph type="dt" sz="half" idx="10"/>
          </p:nvPr>
        </p:nvSpPr>
        <p:spPr>
          <a:xfrm>
            <a:off x="392022" y="6453459"/>
            <a:ext cx="2229914" cy="232477"/>
          </a:xfrm>
          <a:prstGeom prst="rect">
            <a:avLst/>
          </a:prstGeom>
        </p:spPr>
        <p:txBody>
          <a:bodyPr/>
          <a:lstStyle/>
          <a:p>
            <a:r>
              <a:rPr lang="en-US" dirty="0"/>
              <a:t>©UVAC2024</a:t>
            </a:r>
            <a:endParaRPr lang="en-GB" dirty="0"/>
          </a:p>
        </p:txBody>
      </p:sp>
      <p:sp>
        <p:nvSpPr>
          <p:cNvPr id="4" name="Slide Number Placeholder 6">
            <a:extLst>
              <a:ext uri="{FF2B5EF4-FFF2-40B4-BE49-F238E27FC236}">
                <a16:creationId xmlns:a16="http://schemas.microsoft.com/office/drawing/2014/main" id="{5FFEB5E2-F8ED-2EA8-99DD-8BB81869D911}"/>
              </a:ext>
            </a:extLst>
          </p:cNvPr>
          <p:cNvSpPr>
            <a:spLocks noGrp="1"/>
          </p:cNvSpPr>
          <p:nvPr>
            <p:ph type="sldNum" sz="quarter" idx="13"/>
          </p:nvPr>
        </p:nvSpPr>
        <p:spPr>
          <a:xfrm>
            <a:off x="4800600" y="6336970"/>
            <a:ext cx="2743200" cy="365125"/>
          </a:xfrm>
          <a:prstGeom prst="rect">
            <a:avLst/>
          </a:prstGeom>
        </p:spPr>
        <p:txBody>
          <a:bodyPr vert="horz" lIns="91440" tIns="45720" rIns="91440" bIns="45720" rtlCol="0" anchor="ctr"/>
          <a:lstStyle>
            <a:lvl1pPr algn="ctr">
              <a:defRPr lang="en-GB" sz="1000" smtClean="0"/>
            </a:lvl1pPr>
          </a:lstStyle>
          <a:p>
            <a:fld id="{760BACC3-DDC8-44A3-973E-B4AE26107B04}" type="slidenum">
              <a:rPr lang="en-GB" smtClean="0"/>
              <a:pPr/>
              <a:t>‹#›</a:t>
            </a:fld>
            <a:endParaRPr lang="en-GB" dirty="0"/>
          </a:p>
        </p:txBody>
      </p:sp>
      <p:pic>
        <p:nvPicPr>
          <p:cNvPr id="5" name="Picture 4">
            <a:extLst>
              <a:ext uri="{FF2B5EF4-FFF2-40B4-BE49-F238E27FC236}">
                <a16:creationId xmlns:a16="http://schemas.microsoft.com/office/drawing/2014/main" id="{509FCAA3-CE2C-12B0-38A7-42F634569693}"/>
              </a:ext>
            </a:extLst>
          </p:cNvPr>
          <p:cNvPicPr>
            <a:picLocks noChangeAspect="1"/>
          </p:cNvPicPr>
          <p:nvPr userDrawn="1"/>
        </p:nvPicPr>
        <p:blipFill>
          <a:blip r:embed="rId2"/>
          <a:stretch>
            <a:fillRect/>
          </a:stretch>
        </p:blipFill>
        <p:spPr>
          <a:xfrm>
            <a:off x="10785064" y="5834554"/>
            <a:ext cx="1137473" cy="867542"/>
          </a:xfrm>
          <a:prstGeom prst="rect">
            <a:avLst/>
          </a:prstGeom>
        </p:spPr>
      </p:pic>
      <p:sp>
        <p:nvSpPr>
          <p:cNvPr id="7" name="SmartArt Placeholder 6">
            <a:extLst>
              <a:ext uri="{FF2B5EF4-FFF2-40B4-BE49-F238E27FC236}">
                <a16:creationId xmlns:a16="http://schemas.microsoft.com/office/drawing/2014/main" id="{67A94E09-35E3-3525-5300-B57CF4DB4E18}"/>
              </a:ext>
            </a:extLst>
          </p:cNvPr>
          <p:cNvSpPr>
            <a:spLocks noGrp="1"/>
          </p:cNvSpPr>
          <p:nvPr>
            <p:ph type="dgm" sz="quarter" idx="14" hasCustomPrompt="1"/>
          </p:nvPr>
        </p:nvSpPr>
        <p:spPr>
          <a:xfrm>
            <a:off x="812800" y="1563689"/>
            <a:ext cx="10644718" cy="4021137"/>
          </a:xfrm>
        </p:spPr>
        <p:txBody>
          <a:bodyPr/>
          <a:lstStyle>
            <a:lvl1pPr marL="457177" indent="-457177">
              <a:lnSpc>
                <a:spcPct val="100000"/>
              </a:lnSpc>
              <a:spcBef>
                <a:spcPts val="0"/>
              </a:spcBef>
              <a:buFont typeface="Arial" panose="020B0604020202020204" pitchFamily="34" charset="0"/>
              <a:buChar char="•"/>
              <a:defRPr/>
            </a:lvl1pPr>
          </a:lstStyle>
          <a:p>
            <a:r>
              <a:rPr lang="en-GB" dirty="0"/>
              <a:t>Agenda </a:t>
            </a:r>
          </a:p>
        </p:txBody>
      </p:sp>
    </p:spTree>
    <p:extLst>
      <p:ext uri="{BB962C8B-B14F-4D97-AF65-F5344CB8AC3E}">
        <p14:creationId xmlns:p14="http://schemas.microsoft.com/office/powerpoint/2010/main" val="25832716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19EC-F645-5EE2-4F90-3F5EA2172564}"/>
              </a:ext>
            </a:extLst>
          </p:cNvPr>
          <p:cNvSpPr>
            <a:spLocks noGrp="1"/>
          </p:cNvSpPr>
          <p:nvPr>
            <p:ph type="title" hasCustomPrompt="1"/>
          </p:nvPr>
        </p:nvSpPr>
        <p:spPr>
          <a:xfrm>
            <a:off x="1176953" y="1415849"/>
            <a:ext cx="9838095" cy="1973824"/>
          </a:xfrm>
        </p:spPr>
        <p:txBody>
          <a:bodyPr>
            <a:normAutofit/>
          </a:bodyPr>
          <a:lstStyle>
            <a:lvl1pPr>
              <a:defRPr sz="5400"/>
            </a:lvl1pPr>
          </a:lstStyle>
          <a:p>
            <a:r>
              <a:rPr lang="en-GB" dirty="0"/>
              <a:t>Click To Edit Master Title Style</a:t>
            </a:r>
          </a:p>
        </p:txBody>
      </p:sp>
      <p:pic>
        <p:nvPicPr>
          <p:cNvPr id="10" name="Picture 9">
            <a:extLst>
              <a:ext uri="{FF2B5EF4-FFF2-40B4-BE49-F238E27FC236}">
                <a16:creationId xmlns:a16="http://schemas.microsoft.com/office/drawing/2014/main" id="{F3279178-A0E0-5385-4B80-2470A88AE268}"/>
              </a:ext>
            </a:extLst>
          </p:cNvPr>
          <p:cNvPicPr>
            <a:picLocks noChangeAspect="1"/>
          </p:cNvPicPr>
          <p:nvPr userDrawn="1"/>
        </p:nvPicPr>
        <p:blipFill>
          <a:blip r:embed="rId2"/>
          <a:stretch>
            <a:fillRect/>
          </a:stretch>
        </p:blipFill>
        <p:spPr>
          <a:xfrm>
            <a:off x="3135588" y="4480370"/>
            <a:ext cx="5920824" cy="2502955"/>
          </a:xfrm>
          <a:prstGeom prst="rect">
            <a:avLst/>
          </a:prstGeom>
        </p:spPr>
      </p:pic>
      <p:pic>
        <p:nvPicPr>
          <p:cNvPr id="4" name="Picture 3" descr="A black box with red text&#10;&#10;Description automatically generated">
            <a:extLst>
              <a:ext uri="{FF2B5EF4-FFF2-40B4-BE49-F238E27FC236}">
                <a16:creationId xmlns:a16="http://schemas.microsoft.com/office/drawing/2014/main" id="{CC1DCD7D-0376-508A-DA56-3B9A8DACE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784" y="5751510"/>
            <a:ext cx="1223701" cy="860566"/>
          </a:xfrm>
          <a:prstGeom prst="rect">
            <a:avLst/>
          </a:prstGeom>
        </p:spPr>
      </p:pic>
    </p:spTree>
    <p:extLst>
      <p:ext uri="{BB962C8B-B14F-4D97-AF65-F5344CB8AC3E}">
        <p14:creationId xmlns:p14="http://schemas.microsoft.com/office/powerpoint/2010/main" val="39503926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Insigh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0F02-0DDC-DABE-6561-085B9DF052EB}"/>
              </a:ext>
            </a:extLst>
          </p:cNvPr>
          <p:cNvSpPr>
            <a:spLocks noGrp="1"/>
          </p:cNvSpPr>
          <p:nvPr>
            <p:ph type="title" hasCustomPrompt="1"/>
          </p:nvPr>
        </p:nvSpPr>
        <p:spPr>
          <a:xfrm>
            <a:off x="838200" y="2766219"/>
            <a:ext cx="10515600" cy="1325563"/>
          </a:xfrm>
          <a:ln w="28575">
            <a:solidFill>
              <a:schemeClr val="bg1"/>
            </a:solidFill>
          </a:ln>
        </p:spPr>
        <p:txBody>
          <a:bodyPr>
            <a:noAutofit/>
          </a:bodyPr>
          <a:lstStyle>
            <a:lvl1pPr>
              <a:defRPr sz="4800" b="0">
                <a:solidFill>
                  <a:schemeClr val="bg1"/>
                </a:solidFill>
              </a:defRPr>
            </a:lvl1pPr>
          </a:lstStyle>
          <a:p>
            <a:r>
              <a:rPr lang="en-GB" dirty="0"/>
              <a:t>SECTION DIVIDER-</a:t>
            </a:r>
            <a:br>
              <a:rPr lang="en-GB" dirty="0"/>
            </a:br>
            <a:r>
              <a:rPr lang="en-GB" dirty="0"/>
              <a:t>INSIGHT</a:t>
            </a:r>
          </a:p>
        </p:txBody>
      </p:sp>
      <p:pic>
        <p:nvPicPr>
          <p:cNvPr id="4" name="Picture 3">
            <a:extLst>
              <a:ext uri="{FF2B5EF4-FFF2-40B4-BE49-F238E27FC236}">
                <a16:creationId xmlns:a16="http://schemas.microsoft.com/office/drawing/2014/main" id="{D3C481E6-B94E-8F56-1B25-2E6C034345A4}"/>
              </a:ext>
            </a:extLst>
          </p:cNvPr>
          <p:cNvPicPr>
            <a:picLocks noChangeAspect="1"/>
          </p:cNvPicPr>
          <p:nvPr userDrawn="1"/>
        </p:nvPicPr>
        <p:blipFill>
          <a:blip r:embed="rId2"/>
          <a:stretch>
            <a:fillRect/>
          </a:stretch>
        </p:blipFill>
        <p:spPr>
          <a:xfrm>
            <a:off x="5235222" y="5133310"/>
            <a:ext cx="2272161" cy="1465467"/>
          </a:xfrm>
          <a:prstGeom prst="rect">
            <a:avLst/>
          </a:prstGeom>
        </p:spPr>
      </p:pic>
      <p:sp>
        <p:nvSpPr>
          <p:cNvPr id="3" name="Date Placeholder 2">
            <a:extLst>
              <a:ext uri="{FF2B5EF4-FFF2-40B4-BE49-F238E27FC236}">
                <a16:creationId xmlns:a16="http://schemas.microsoft.com/office/drawing/2014/main" id="{F190AE04-70B7-7166-8F50-276651712643}"/>
              </a:ext>
            </a:extLst>
          </p:cNvPr>
          <p:cNvSpPr>
            <a:spLocks noGrp="1"/>
          </p:cNvSpPr>
          <p:nvPr>
            <p:ph type="dt" sz="half" idx="10"/>
          </p:nvPr>
        </p:nvSpPr>
        <p:spPr>
          <a:xfrm>
            <a:off x="5662744" y="5273587"/>
            <a:ext cx="1417115" cy="242310"/>
          </a:xfrm>
          <a:prstGeom prst="rect">
            <a:avLst/>
          </a:prstGeom>
          <a:ln>
            <a:noFill/>
          </a:ln>
        </p:spPr>
        <p:txBody>
          <a:bodyPr/>
          <a:lstStyle>
            <a:lvl1pPr>
              <a:defRPr>
                <a:solidFill>
                  <a:schemeClr val="bg1"/>
                </a:solidFill>
              </a:defRPr>
            </a:lvl1pPr>
          </a:lstStyle>
          <a:p>
            <a:r>
              <a:rPr lang="en-US" dirty="0"/>
              <a:t>©UVAC2024</a:t>
            </a:r>
            <a:endParaRPr lang="en-GB" dirty="0"/>
          </a:p>
        </p:txBody>
      </p:sp>
    </p:spTree>
    <p:extLst>
      <p:ext uri="{BB962C8B-B14F-4D97-AF65-F5344CB8AC3E}">
        <p14:creationId xmlns:p14="http://schemas.microsoft.com/office/powerpoint/2010/main" val="278162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Foundati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0F02-0DDC-DABE-6561-085B9DF052EB}"/>
              </a:ext>
            </a:extLst>
          </p:cNvPr>
          <p:cNvSpPr>
            <a:spLocks noGrp="1"/>
          </p:cNvSpPr>
          <p:nvPr>
            <p:ph type="title" hasCustomPrompt="1"/>
          </p:nvPr>
        </p:nvSpPr>
        <p:spPr>
          <a:xfrm>
            <a:off x="838200" y="2766219"/>
            <a:ext cx="10515600" cy="1325563"/>
          </a:xfrm>
          <a:ln w="28575">
            <a:solidFill>
              <a:schemeClr val="bg1"/>
            </a:solidFill>
          </a:ln>
        </p:spPr>
        <p:txBody>
          <a:bodyPr>
            <a:noAutofit/>
          </a:bodyPr>
          <a:lstStyle>
            <a:lvl1pPr>
              <a:defRPr sz="4800" b="0">
                <a:solidFill>
                  <a:schemeClr val="bg1"/>
                </a:solidFill>
              </a:defRPr>
            </a:lvl1pPr>
          </a:lstStyle>
          <a:p>
            <a:r>
              <a:rPr lang="en-GB" dirty="0"/>
              <a:t>SECTION DIVIDER- FOUNDATION  </a:t>
            </a:r>
          </a:p>
        </p:txBody>
      </p:sp>
      <p:pic>
        <p:nvPicPr>
          <p:cNvPr id="4" name="Picture 3">
            <a:extLst>
              <a:ext uri="{FF2B5EF4-FFF2-40B4-BE49-F238E27FC236}">
                <a16:creationId xmlns:a16="http://schemas.microsoft.com/office/drawing/2014/main" id="{D3C481E6-B94E-8F56-1B25-2E6C034345A4}"/>
              </a:ext>
            </a:extLst>
          </p:cNvPr>
          <p:cNvPicPr>
            <a:picLocks noChangeAspect="1"/>
          </p:cNvPicPr>
          <p:nvPr userDrawn="1"/>
        </p:nvPicPr>
        <p:blipFill>
          <a:blip r:embed="rId2"/>
          <a:stretch>
            <a:fillRect/>
          </a:stretch>
        </p:blipFill>
        <p:spPr>
          <a:xfrm>
            <a:off x="4959920" y="5280794"/>
            <a:ext cx="2272161" cy="1465467"/>
          </a:xfrm>
          <a:prstGeom prst="rect">
            <a:avLst/>
          </a:prstGeom>
        </p:spPr>
      </p:pic>
      <p:sp>
        <p:nvSpPr>
          <p:cNvPr id="3" name="Date Placeholder 2">
            <a:extLst>
              <a:ext uri="{FF2B5EF4-FFF2-40B4-BE49-F238E27FC236}">
                <a16:creationId xmlns:a16="http://schemas.microsoft.com/office/drawing/2014/main" id="{F190AE04-70B7-7166-8F50-276651712643}"/>
              </a:ext>
            </a:extLst>
          </p:cNvPr>
          <p:cNvSpPr>
            <a:spLocks noGrp="1"/>
          </p:cNvSpPr>
          <p:nvPr>
            <p:ph type="dt" sz="half" idx="10"/>
          </p:nvPr>
        </p:nvSpPr>
        <p:spPr>
          <a:xfrm>
            <a:off x="5387442" y="5411239"/>
            <a:ext cx="1417115" cy="242310"/>
          </a:xfrm>
          <a:prstGeom prst="rect">
            <a:avLst/>
          </a:prstGeom>
          <a:ln>
            <a:noFill/>
          </a:ln>
        </p:spPr>
        <p:txBody>
          <a:bodyPr/>
          <a:lstStyle>
            <a:lvl1pPr>
              <a:defRPr>
                <a:solidFill>
                  <a:schemeClr val="bg1"/>
                </a:solidFill>
              </a:defRPr>
            </a:lvl1pPr>
          </a:lstStyle>
          <a:p>
            <a:r>
              <a:rPr lang="en-US" dirty="0"/>
              <a:t>©UVAC2024</a:t>
            </a:r>
            <a:endParaRPr lang="en-GB" dirty="0"/>
          </a:p>
        </p:txBody>
      </p:sp>
    </p:spTree>
    <p:extLst>
      <p:ext uri="{BB962C8B-B14F-4D97-AF65-F5344CB8AC3E}">
        <p14:creationId xmlns:p14="http://schemas.microsoft.com/office/powerpoint/2010/main" val="15368621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290E-6A36-C94E-B502-D1C0363681BF}"/>
              </a:ext>
            </a:extLst>
          </p:cNvPr>
          <p:cNvSpPr>
            <a:spLocks noGrp="1"/>
          </p:cNvSpPr>
          <p:nvPr>
            <p:ph type="title"/>
          </p:nvPr>
        </p:nvSpPr>
        <p:spPr>
          <a:xfrm>
            <a:off x="838200" y="365127"/>
            <a:ext cx="10515600" cy="714104"/>
          </a:xfrm>
        </p:spPr>
        <p:txBody>
          <a:bodyPr/>
          <a:lstStyle/>
          <a:p>
            <a:r>
              <a:rPr lang="en-GB" dirty="0"/>
              <a:t>Click to edit Master title style</a:t>
            </a:r>
          </a:p>
        </p:txBody>
      </p:sp>
      <p:sp>
        <p:nvSpPr>
          <p:cNvPr id="3" name="Date Placeholder 2">
            <a:extLst>
              <a:ext uri="{FF2B5EF4-FFF2-40B4-BE49-F238E27FC236}">
                <a16:creationId xmlns:a16="http://schemas.microsoft.com/office/drawing/2014/main" id="{5B70D0DC-E300-617B-E010-50F497F7655D}"/>
              </a:ext>
            </a:extLst>
          </p:cNvPr>
          <p:cNvSpPr>
            <a:spLocks noGrp="1"/>
          </p:cNvSpPr>
          <p:nvPr>
            <p:ph type="dt" sz="half" idx="10"/>
          </p:nvPr>
        </p:nvSpPr>
        <p:spPr>
          <a:xfrm>
            <a:off x="392023" y="6453459"/>
            <a:ext cx="1600649" cy="196731"/>
          </a:xfrm>
          <a:prstGeom prst="rect">
            <a:avLst/>
          </a:prstGeom>
        </p:spPr>
        <p:txBody>
          <a:bodyPr/>
          <a:lstStyle/>
          <a:p>
            <a:r>
              <a:rPr lang="en-US" dirty="0"/>
              <a:t>©UVAC2024</a:t>
            </a:r>
            <a:endParaRPr lang="en-GB" dirty="0"/>
          </a:p>
        </p:txBody>
      </p:sp>
      <p:sp>
        <p:nvSpPr>
          <p:cNvPr id="6" name="Slide Number Placeholder 6">
            <a:extLst>
              <a:ext uri="{FF2B5EF4-FFF2-40B4-BE49-F238E27FC236}">
                <a16:creationId xmlns:a16="http://schemas.microsoft.com/office/drawing/2014/main" id="{3D67F30A-3AD9-E671-D040-9A741F3B0E0F}"/>
              </a:ext>
            </a:extLst>
          </p:cNvPr>
          <p:cNvSpPr>
            <a:spLocks noGrp="1"/>
          </p:cNvSpPr>
          <p:nvPr>
            <p:ph type="sldNum" sz="quarter" idx="13"/>
          </p:nvPr>
        </p:nvSpPr>
        <p:spPr>
          <a:xfrm>
            <a:off x="4800600" y="6336970"/>
            <a:ext cx="2743200" cy="365125"/>
          </a:xfrm>
          <a:prstGeom prst="rect">
            <a:avLst/>
          </a:prstGeom>
        </p:spPr>
        <p:txBody>
          <a:bodyPr vert="horz" lIns="91440" tIns="45720" rIns="91440" bIns="45720" rtlCol="0" anchor="ctr"/>
          <a:lstStyle>
            <a:lvl1pPr algn="ctr">
              <a:defRPr lang="en-GB" sz="1000" smtClean="0"/>
            </a:lvl1pPr>
          </a:lstStyle>
          <a:p>
            <a:fld id="{760BACC3-DDC8-44A3-973E-B4AE26107B04}" type="slidenum">
              <a:rPr lang="en-GB" smtClean="0"/>
              <a:pPr/>
              <a:t>‹#›</a:t>
            </a:fld>
            <a:endParaRPr lang="en-GB" dirty="0"/>
          </a:p>
        </p:txBody>
      </p:sp>
      <p:pic>
        <p:nvPicPr>
          <p:cNvPr id="7" name="Picture 6">
            <a:extLst>
              <a:ext uri="{FF2B5EF4-FFF2-40B4-BE49-F238E27FC236}">
                <a16:creationId xmlns:a16="http://schemas.microsoft.com/office/drawing/2014/main" id="{FB3F2654-C406-C199-7209-D6701DC4886D}"/>
              </a:ext>
            </a:extLst>
          </p:cNvPr>
          <p:cNvPicPr>
            <a:picLocks noChangeAspect="1"/>
          </p:cNvPicPr>
          <p:nvPr userDrawn="1"/>
        </p:nvPicPr>
        <p:blipFill>
          <a:blip r:embed="rId2"/>
          <a:stretch>
            <a:fillRect/>
          </a:stretch>
        </p:blipFill>
        <p:spPr>
          <a:xfrm>
            <a:off x="10785064" y="5834554"/>
            <a:ext cx="1137473" cy="867542"/>
          </a:xfrm>
          <a:prstGeom prst="rect">
            <a:avLst/>
          </a:prstGeom>
        </p:spPr>
      </p:pic>
      <p:sp>
        <p:nvSpPr>
          <p:cNvPr id="9" name="Table Placeholder 8">
            <a:extLst>
              <a:ext uri="{FF2B5EF4-FFF2-40B4-BE49-F238E27FC236}">
                <a16:creationId xmlns:a16="http://schemas.microsoft.com/office/drawing/2014/main" id="{484C2898-7F35-E054-EA0D-2EF0A7C44D14}"/>
              </a:ext>
            </a:extLst>
          </p:cNvPr>
          <p:cNvSpPr>
            <a:spLocks noGrp="1"/>
          </p:cNvSpPr>
          <p:nvPr>
            <p:ph type="tbl" sz="quarter" idx="14"/>
          </p:nvPr>
        </p:nvSpPr>
        <p:spPr>
          <a:xfrm>
            <a:off x="838200" y="1622323"/>
            <a:ext cx="10632018" cy="4050890"/>
          </a:xfrm>
        </p:spPr>
        <p:txBody>
          <a:bodyPr/>
          <a:lstStyle/>
          <a:p>
            <a:endParaRPr lang="en-GB" dirty="0"/>
          </a:p>
        </p:txBody>
      </p:sp>
    </p:spTree>
    <p:extLst>
      <p:ext uri="{BB962C8B-B14F-4D97-AF65-F5344CB8AC3E}">
        <p14:creationId xmlns:p14="http://schemas.microsoft.com/office/powerpoint/2010/main" val="244539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289EDD-2753-2475-2658-58C908FF3B41}"/>
              </a:ext>
            </a:extLst>
          </p:cNvPr>
          <p:cNvSpPr>
            <a:spLocks noGrp="1"/>
          </p:cNvSpPr>
          <p:nvPr>
            <p:ph type="dt" sz="half" idx="10"/>
          </p:nvPr>
        </p:nvSpPr>
        <p:spPr>
          <a:xfrm>
            <a:off x="1" y="6418326"/>
            <a:ext cx="5755148" cy="271500"/>
          </a:xfrm>
          <a:prstGeom prst="rect">
            <a:avLst/>
          </a:prstGeom>
          <a:ln>
            <a:solidFill>
              <a:schemeClr val="bg1"/>
            </a:solidFill>
          </a:ln>
        </p:spPr>
        <p:txBody>
          <a:bodyPr/>
          <a:lstStyle>
            <a:lvl1pPr>
              <a:defRPr>
                <a:solidFill>
                  <a:schemeClr val="bg1"/>
                </a:solidFill>
              </a:defRPr>
            </a:lvl1pPr>
          </a:lstStyle>
          <a:p>
            <a:r>
              <a:rPr lang="en-US" dirty="0"/>
              <a:t>©UVAC2024</a:t>
            </a:r>
            <a:endParaRPr lang="en-GB" dirty="0"/>
          </a:p>
        </p:txBody>
      </p:sp>
      <p:sp>
        <p:nvSpPr>
          <p:cNvPr id="9" name="SmartArt Placeholder 8">
            <a:extLst>
              <a:ext uri="{FF2B5EF4-FFF2-40B4-BE49-F238E27FC236}">
                <a16:creationId xmlns:a16="http://schemas.microsoft.com/office/drawing/2014/main" id="{29A395A9-E5D0-6428-FD02-ECAA3E0B5F67}"/>
              </a:ext>
            </a:extLst>
          </p:cNvPr>
          <p:cNvSpPr>
            <a:spLocks noGrp="1"/>
          </p:cNvSpPr>
          <p:nvPr>
            <p:ph type="dgm" sz="quarter" idx="12"/>
          </p:nvPr>
        </p:nvSpPr>
        <p:spPr>
          <a:xfrm>
            <a:off x="838199" y="1228469"/>
            <a:ext cx="10515599" cy="4543066"/>
          </a:xfrm>
        </p:spPr>
        <p:txBody>
          <a:bodyPr/>
          <a:lstStyle/>
          <a:p>
            <a:endParaRPr lang="en-GB" dirty="0"/>
          </a:p>
        </p:txBody>
      </p:sp>
      <p:sp>
        <p:nvSpPr>
          <p:cNvPr id="10" name="Title 1">
            <a:extLst>
              <a:ext uri="{FF2B5EF4-FFF2-40B4-BE49-F238E27FC236}">
                <a16:creationId xmlns:a16="http://schemas.microsoft.com/office/drawing/2014/main" id="{8CD8334F-F424-3EAA-6067-BD928B3B9989}"/>
              </a:ext>
            </a:extLst>
          </p:cNvPr>
          <p:cNvSpPr>
            <a:spLocks noGrp="1"/>
          </p:cNvSpPr>
          <p:nvPr>
            <p:ph type="title" hasCustomPrompt="1"/>
          </p:nvPr>
        </p:nvSpPr>
        <p:spPr>
          <a:xfrm>
            <a:off x="838200" y="286469"/>
            <a:ext cx="10515600" cy="608268"/>
          </a:xfrm>
        </p:spPr>
        <p:txBody>
          <a:bodyPr>
            <a:noAutofit/>
          </a:bodyPr>
          <a:lstStyle>
            <a:lvl1pPr>
              <a:defRPr sz="4000"/>
            </a:lvl1pPr>
          </a:lstStyle>
          <a:p>
            <a:r>
              <a:rPr lang="en-GB" dirty="0"/>
              <a:t>Arial nova 40 left justified </a:t>
            </a:r>
            <a:endParaRPr lang="en-US" dirty="0"/>
          </a:p>
        </p:txBody>
      </p:sp>
      <p:sp>
        <p:nvSpPr>
          <p:cNvPr id="12" name="Date Placeholder 4">
            <a:extLst>
              <a:ext uri="{FF2B5EF4-FFF2-40B4-BE49-F238E27FC236}">
                <a16:creationId xmlns:a16="http://schemas.microsoft.com/office/drawing/2014/main" id="{1C5D2770-5EEA-7A9E-3A1E-A7F821B37C50}"/>
              </a:ext>
            </a:extLst>
          </p:cNvPr>
          <p:cNvSpPr txBox="1">
            <a:spLocks/>
          </p:cNvSpPr>
          <p:nvPr userDrawn="1"/>
        </p:nvSpPr>
        <p:spPr>
          <a:xfrm>
            <a:off x="838201" y="6356352"/>
            <a:ext cx="2743200" cy="365125"/>
          </a:xfrm>
          <a:prstGeom prst="rect">
            <a:avLst/>
          </a:prstGeom>
          <a:ln>
            <a:noFill/>
          </a:ln>
        </p:spPr>
        <p:txBody>
          <a:bodyPr/>
          <a:lstStyle>
            <a:defPPr>
              <a:defRPr lang="en-US"/>
            </a:defPPr>
            <a:lvl1pPr marL="0" algn="l" defTabSz="457200" rtl="0" eaLnBrk="1" latinLnBrk="0" hangingPunct="1">
              <a:defRPr sz="10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t>©UVAC2024</a:t>
            </a:r>
          </a:p>
        </p:txBody>
      </p:sp>
      <p:sp>
        <p:nvSpPr>
          <p:cNvPr id="13" name="Slide Number Placeholder 6">
            <a:extLst>
              <a:ext uri="{FF2B5EF4-FFF2-40B4-BE49-F238E27FC236}">
                <a16:creationId xmlns:a16="http://schemas.microsoft.com/office/drawing/2014/main" id="{7A42D1CC-26D1-949D-05B2-74AB149732AF}"/>
              </a:ext>
            </a:extLst>
          </p:cNvPr>
          <p:cNvSpPr>
            <a:spLocks noGrp="1"/>
          </p:cNvSpPr>
          <p:nvPr>
            <p:ph type="sldNum" sz="quarter" idx="13"/>
          </p:nvPr>
        </p:nvSpPr>
        <p:spPr>
          <a:xfrm>
            <a:off x="4800600" y="6336970"/>
            <a:ext cx="2743200" cy="365125"/>
          </a:xfrm>
          <a:prstGeom prst="rect">
            <a:avLst/>
          </a:prstGeom>
        </p:spPr>
        <p:txBody>
          <a:bodyPr vert="horz" lIns="91440" tIns="45720" rIns="91440" bIns="45720" rtlCol="0" anchor="ctr"/>
          <a:lstStyle>
            <a:lvl1pPr algn="ctr">
              <a:defRPr lang="en-GB" sz="1000" smtClean="0"/>
            </a:lvl1pPr>
          </a:lstStyle>
          <a:p>
            <a:fld id="{760BACC3-DDC8-44A3-973E-B4AE26107B04}" type="slidenum">
              <a:rPr lang="en-GB" smtClean="0"/>
              <a:pPr/>
              <a:t>‹#›</a:t>
            </a:fld>
            <a:endParaRPr lang="en-GB" dirty="0"/>
          </a:p>
        </p:txBody>
      </p:sp>
      <p:pic>
        <p:nvPicPr>
          <p:cNvPr id="2" name="Picture 1">
            <a:extLst>
              <a:ext uri="{FF2B5EF4-FFF2-40B4-BE49-F238E27FC236}">
                <a16:creationId xmlns:a16="http://schemas.microsoft.com/office/drawing/2014/main" id="{37699EDC-CD71-58C1-ED77-34AB925189E0}"/>
              </a:ext>
            </a:extLst>
          </p:cNvPr>
          <p:cNvPicPr>
            <a:picLocks noChangeAspect="1"/>
          </p:cNvPicPr>
          <p:nvPr userDrawn="1"/>
        </p:nvPicPr>
        <p:blipFill>
          <a:blip r:embed="rId2"/>
          <a:stretch>
            <a:fillRect/>
          </a:stretch>
        </p:blipFill>
        <p:spPr>
          <a:xfrm>
            <a:off x="10785064" y="5834554"/>
            <a:ext cx="1137473" cy="867542"/>
          </a:xfrm>
          <a:prstGeom prst="rect">
            <a:avLst/>
          </a:prstGeom>
        </p:spPr>
      </p:pic>
    </p:spTree>
    <p:extLst>
      <p:ext uri="{BB962C8B-B14F-4D97-AF65-F5344CB8AC3E}">
        <p14:creationId xmlns:p14="http://schemas.microsoft.com/office/powerpoint/2010/main" val="637472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An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86469"/>
            <a:ext cx="10515600" cy="608268"/>
          </a:xfrm>
        </p:spPr>
        <p:txBody>
          <a:bodyPr>
            <a:noAutofit/>
          </a:bodyPr>
          <a:lstStyle>
            <a:lvl1pPr>
              <a:defRPr sz="4000"/>
            </a:lvl1pPr>
          </a:lstStyle>
          <a:p>
            <a:r>
              <a:rPr lang="en-GB" dirty="0"/>
              <a:t>Arial nova 40 left justified </a:t>
            </a:r>
            <a:endParaRPr lang="en-US" dirty="0"/>
          </a:p>
        </p:txBody>
      </p:sp>
      <p:sp>
        <p:nvSpPr>
          <p:cNvPr id="3" name="Content Placeholder 2"/>
          <p:cNvSpPr>
            <a:spLocks noGrp="1"/>
          </p:cNvSpPr>
          <p:nvPr>
            <p:ph idx="1" hasCustomPrompt="1"/>
          </p:nvPr>
        </p:nvSpPr>
        <p:spPr>
          <a:xfrm>
            <a:off x="838200" y="1238865"/>
            <a:ext cx="10515600" cy="4938098"/>
          </a:xfrm>
        </p:spPr>
        <p:txBody>
          <a:bodyPr/>
          <a:lstStyle>
            <a:lvl1pPr>
              <a:lnSpc>
                <a:spcPct val="100000"/>
              </a:lnSpc>
              <a:spcBef>
                <a:spcPts val="0"/>
              </a:spcBef>
              <a:buClr>
                <a:srgbClr val="C00000"/>
              </a:buClr>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GB" dirty="0"/>
              <a:t>28 pt 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lvl1pPr>
              <a:defRPr b="1"/>
            </a:lvl1pPr>
          </a:lstStyle>
          <a:p>
            <a:r>
              <a:rPr lang="en-US" dirty="0"/>
              <a:t>©UVAC2024</a:t>
            </a:r>
            <a:endParaRPr lang="en-GB" dirty="0"/>
          </a:p>
        </p:txBody>
      </p:sp>
      <p:sp>
        <p:nvSpPr>
          <p:cNvPr id="6" name="Slide Number Placeholder 6">
            <a:extLst>
              <a:ext uri="{FF2B5EF4-FFF2-40B4-BE49-F238E27FC236}">
                <a16:creationId xmlns:a16="http://schemas.microsoft.com/office/drawing/2014/main" id="{DED758A8-AA3A-9FAD-6B96-7827AD0CFED7}"/>
              </a:ext>
            </a:extLst>
          </p:cNvPr>
          <p:cNvSpPr>
            <a:spLocks noGrp="1"/>
          </p:cNvSpPr>
          <p:nvPr>
            <p:ph type="sldNum" sz="quarter" idx="13"/>
          </p:nvPr>
        </p:nvSpPr>
        <p:spPr>
          <a:xfrm>
            <a:off x="4800600" y="6336970"/>
            <a:ext cx="2743200" cy="365125"/>
          </a:xfrm>
          <a:prstGeom prst="rect">
            <a:avLst/>
          </a:prstGeom>
        </p:spPr>
        <p:txBody>
          <a:bodyPr vert="horz" lIns="91440" tIns="45720" rIns="91440" bIns="45720" rtlCol="0" anchor="ctr"/>
          <a:lstStyle>
            <a:lvl1pPr algn="ctr">
              <a:defRPr lang="en-GB" sz="1000" smtClean="0"/>
            </a:lvl1pPr>
          </a:lstStyle>
          <a:p>
            <a:fld id="{760BACC3-DDC8-44A3-973E-B4AE26107B04}" type="slidenum">
              <a:rPr lang="en-GB" smtClean="0"/>
              <a:pPr/>
              <a:t>‹#›</a:t>
            </a:fld>
            <a:endParaRPr lang="en-GB" dirty="0"/>
          </a:p>
        </p:txBody>
      </p:sp>
      <p:pic>
        <p:nvPicPr>
          <p:cNvPr id="5" name="Picture 4">
            <a:extLst>
              <a:ext uri="{FF2B5EF4-FFF2-40B4-BE49-F238E27FC236}">
                <a16:creationId xmlns:a16="http://schemas.microsoft.com/office/drawing/2014/main" id="{312BC915-51BB-E7D7-F313-71F77DE1D68A}"/>
              </a:ext>
            </a:extLst>
          </p:cNvPr>
          <p:cNvPicPr>
            <a:picLocks noChangeAspect="1"/>
          </p:cNvPicPr>
          <p:nvPr userDrawn="1"/>
        </p:nvPicPr>
        <p:blipFill>
          <a:blip r:embed="rId2"/>
          <a:stretch>
            <a:fillRect/>
          </a:stretch>
        </p:blipFill>
        <p:spPr>
          <a:xfrm>
            <a:off x="10785064" y="5834554"/>
            <a:ext cx="1137473" cy="867542"/>
          </a:xfrm>
          <a:prstGeom prst="rect">
            <a:avLst/>
          </a:prstGeom>
        </p:spPr>
      </p:pic>
    </p:spTree>
    <p:extLst>
      <p:ext uri="{BB962C8B-B14F-4D97-AF65-F5344CB8AC3E}">
        <p14:creationId xmlns:p14="http://schemas.microsoft.com/office/powerpoint/2010/main" val="3461786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627932"/>
          </a:xfrm>
        </p:spPr>
        <p:txBody>
          <a:bodyPr>
            <a:noAutofit/>
          </a:bodyPr>
          <a:lstStyle>
            <a:lvl1pPr>
              <a:defRPr sz="4000"/>
            </a:lvl1pPr>
          </a:lstStyle>
          <a:p>
            <a:r>
              <a:rPr lang="en-GB" dirty="0"/>
              <a:t>Click to edit master title style</a:t>
            </a:r>
            <a:endParaRPr lang="en-US" dirty="0"/>
          </a:p>
        </p:txBody>
      </p:sp>
      <p:sp>
        <p:nvSpPr>
          <p:cNvPr id="3" name="Content Placeholder 2"/>
          <p:cNvSpPr>
            <a:spLocks noGrp="1"/>
          </p:cNvSpPr>
          <p:nvPr>
            <p:ph sz="half" idx="1"/>
          </p:nvPr>
        </p:nvSpPr>
        <p:spPr>
          <a:xfrm>
            <a:off x="838200" y="1199536"/>
            <a:ext cx="5181600" cy="4977428"/>
          </a:xfrm>
        </p:spPr>
        <p:txBody>
          <a:bodyPr/>
          <a:lstStyle>
            <a:lvl1pPr>
              <a:defRPr sz="2400"/>
            </a:lvl1pPr>
          </a:lstStyle>
          <a:p>
            <a:pPr lvl="0"/>
            <a:r>
              <a:rPr lang="en-GB" dirty="0"/>
              <a:t>Click to edit Master text styles</a:t>
            </a:r>
          </a:p>
          <a:p>
            <a:pPr lvl="1"/>
            <a:r>
              <a:rPr lang="en-GB" dirty="0"/>
              <a:t>Second level</a:t>
            </a:r>
          </a:p>
          <a:p>
            <a:pPr lvl="2"/>
            <a:r>
              <a:rPr lang="en-GB" dirty="0"/>
              <a:t>Third level</a:t>
            </a:r>
          </a:p>
        </p:txBody>
      </p:sp>
      <p:sp>
        <p:nvSpPr>
          <p:cNvPr id="4" name="Content Placeholder 3"/>
          <p:cNvSpPr>
            <a:spLocks noGrp="1"/>
          </p:cNvSpPr>
          <p:nvPr>
            <p:ph sz="half" idx="2"/>
          </p:nvPr>
        </p:nvSpPr>
        <p:spPr>
          <a:xfrm>
            <a:off x="6172200" y="1199536"/>
            <a:ext cx="5181600" cy="4977428"/>
          </a:xfrm>
        </p:spPr>
        <p:txBody>
          <a:bodyPr/>
          <a:lstStyle>
            <a:lvl1pPr>
              <a:defRPr sz="2400"/>
            </a:lvl1pPr>
          </a:lstStyle>
          <a:p>
            <a:pPr lvl="0"/>
            <a:r>
              <a:rPr lang="en-GB" dirty="0"/>
              <a:t>Click to edit Master text styles</a:t>
            </a:r>
          </a:p>
          <a:p>
            <a:pPr lvl="1"/>
            <a:r>
              <a:rPr lang="en-GB" dirty="0"/>
              <a:t>Second level</a:t>
            </a:r>
          </a:p>
          <a:p>
            <a:pPr lvl="2"/>
            <a:r>
              <a:rPr lang="en-GB" dirty="0"/>
              <a:t>Third level</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r>
              <a:rPr lang="en-US" dirty="0"/>
              <a:t>©UVAC2024</a:t>
            </a:r>
            <a:endParaRPr lang="en-GB" dirty="0"/>
          </a:p>
        </p:txBody>
      </p:sp>
      <p:sp>
        <p:nvSpPr>
          <p:cNvPr id="7" name="Slide Number Placeholder 6"/>
          <p:cNvSpPr>
            <a:spLocks noGrp="1"/>
          </p:cNvSpPr>
          <p:nvPr>
            <p:ph type="sldNum" sz="quarter" idx="12"/>
          </p:nvPr>
        </p:nvSpPr>
        <p:spPr>
          <a:xfrm>
            <a:off x="4800600" y="6336970"/>
            <a:ext cx="2743200" cy="365125"/>
          </a:xfrm>
          <a:prstGeom prst="rect">
            <a:avLst/>
          </a:prstGeom>
        </p:spPr>
        <p:txBody>
          <a:bodyPr vert="horz" lIns="91440" tIns="45720" rIns="91440" bIns="45720" rtlCol="0" anchor="ctr"/>
          <a:lstStyle>
            <a:lvl1pPr algn="ctr">
              <a:defRPr lang="en-GB" sz="1000" smtClean="0"/>
            </a:lvl1pPr>
          </a:lstStyle>
          <a:p>
            <a:fld id="{760BACC3-DDC8-44A3-973E-B4AE26107B04}" type="slidenum">
              <a:rPr lang="en-GB" smtClean="0"/>
              <a:pPr/>
              <a:t>‹#›</a:t>
            </a:fld>
            <a:endParaRPr lang="en-GB" dirty="0"/>
          </a:p>
        </p:txBody>
      </p:sp>
      <p:pic>
        <p:nvPicPr>
          <p:cNvPr id="6" name="Picture 5">
            <a:extLst>
              <a:ext uri="{FF2B5EF4-FFF2-40B4-BE49-F238E27FC236}">
                <a16:creationId xmlns:a16="http://schemas.microsoft.com/office/drawing/2014/main" id="{DCECC683-B315-F9F0-455D-829091E8E145}"/>
              </a:ext>
            </a:extLst>
          </p:cNvPr>
          <p:cNvPicPr>
            <a:picLocks noChangeAspect="1"/>
          </p:cNvPicPr>
          <p:nvPr userDrawn="1"/>
        </p:nvPicPr>
        <p:blipFill>
          <a:blip r:embed="rId2"/>
          <a:stretch>
            <a:fillRect/>
          </a:stretch>
        </p:blipFill>
        <p:spPr>
          <a:xfrm>
            <a:off x="10785064" y="5834554"/>
            <a:ext cx="1137473" cy="867542"/>
          </a:xfrm>
          <a:prstGeom prst="rect">
            <a:avLst/>
          </a:prstGeom>
        </p:spPr>
      </p:pic>
    </p:spTree>
    <p:extLst>
      <p:ext uri="{BB962C8B-B14F-4D97-AF65-F5344CB8AC3E}">
        <p14:creationId xmlns:p14="http://schemas.microsoft.com/office/powerpoint/2010/main" val="3580076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Subtitle &amp;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365125"/>
          </a:xfrm>
        </p:spPr>
        <p:txBody>
          <a:bodyPr>
            <a:noAutofit/>
          </a:bodyPr>
          <a:lstStyle>
            <a:lvl1pPr>
              <a:defRPr sz="4000"/>
            </a:lvl1pPr>
          </a:lstStyle>
          <a:p>
            <a:r>
              <a:rPr lang="en-GB" dirty="0"/>
              <a:t>Click to edit Master title style</a:t>
            </a:r>
            <a:endParaRPr lang="en-US" dirty="0"/>
          </a:p>
        </p:txBody>
      </p:sp>
      <p:sp>
        <p:nvSpPr>
          <p:cNvPr id="3" name="Text Placeholder 2"/>
          <p:cNvSpPr>
            <a:spLocks noGrp="1"/>
          </p:cNvSpPr>
          <p:nvPr>
            <p:ph type="body" idx="1"/>
          </p:nvPr>
        </p:nvSpPr>
        <p:spPr>
          <a:xfrm>
            <a:off x="839789" y="1205707"/>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839789" y="2202426"/>
            <a:ext cx="5157787" cy="3987238"/>
          </a:xfrm>
        </p:spPr>
        <p:txBody>
          <a:bodyPr/>
          <a:lstStyle/>
          <a:p>
            <a:pPr lvl="0"/>
            <a:r>
              <a:rPr lang="en-GB" dirty="0"/>
              <a:t>Click to edit Master text styles</a:t>
            </a:r>
          </a:p>
          <a:p>
            <a:pPr lvl="1"/>
            <a:r>
              <a:rPr lang="en-GB" dirty="0"/>
              <a:t>Second level</a:t>
            </a:r>
          </a:p>
          <a:p>
            <a:pPr lvl="2"/>
            <a:r>
              <a:rPr lang="en-GB" dirty="0"/>
              <a:t>Third level</a:t>
            </a:r>
          </a:p>
        </p:txBody>
      </p:sp>
      <p:sp>
        <p:nvSpPr>
          <p:cNvPr id="5" name="Text Placeholder 4"/>
          <p:cNvSpPr>
            <a:spLocks noGrp="1"/>
          </p:cNvSpPr>
          <p:nvPr>
            <p:ph type="body" sz="quarter" idx="3"/>
          </p:nvPr>
        </p:nvSpPr>
        <p:spPr>
          <a:xfrm>
            <a:off x="6170612" y="1205707"/>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202426"/>
            <a:ext cx="5183188" cy="3987238"/>
          </a:xfrm>
        </p:spPr>
        <p:txBody>
          <a:bodyPr/>
          <a:lstStyle/>
          <a:p>
            <a:pPr lvl="0"/>
            <a:r>
              <a:rPr lang="en-GB" dirty="0"/>
              <a:t>Click to edit Master text styles</a:t>
            </a:r>
          </a:p>
          <a:p>
            <a:pPr lvl="1"/>
            <a:r>
              <a:rPr lang="en-GB" dirty="0"/>
              <a:t>Second level</a:t>
            </a:r>
          </a:p>
          <a:p>
            <a:pPr lvl="2"/>
            <a:r>
              <a:rPr lang="en-GB" dirty="0"/>
              <a:t>Third level</a:t>
            </a:r>
          </a:p>
        </p:txBody>
      </p:sp>
      <p:sp>
        <p:nvSpPr>
          <p:cNvPr id="9" name="Slide Number Placeholder 8"/>
          <p:cNvSpPr>
            <a:spLocks noGrp="1"/>
          </p:cNvSpPr>
          <p:nvPr>
            <p:ph type="sldNum" sz="quarter" idx="12"/>
          </p:nvPr>
        </p:nvSpPr>
        <p:spPr>
          <a:xfrm>
            <a:off x="4799011" y="6321735"/>
            <a:ext cx="2743200" cy="365125"/>
          </a:xfrm>
          <a:prstGeom prst="rect">
            <a:avLst/>
          </a:prstGeom>
        </p:spPr>
        <p:txBody>
          <a:bodyPr/>
          <a:lstStyle>
            <a:lvl1pPr algn="ctr">
              <a:defRPr sz="1000"/>
            </a:lvl1pPr>
          </a:lstStyle>
          <a:p>
            <a:fld id="{760BACC3-DDC8-44A3-973E-B4AE26107B04}" type="slidenum">
              <a:rPr lang="en-GB" smtClean="0"/>
              <a:pPr/>
              <a:t>‹#›</a:t>
            </a:fld>
            <a:endParaRPr lang="en-GB" dirty="0"/>
          </a:p>
        </p:txBody>
      </p:sp>
      <p:sp>
        <p:nvSpPr>
          <p:cNvPr id="10" name="Date Placeholder 4">
            <a:extLst>
              <a:ext uri="{FF2B5EF4-FFF2-40B4-BE49-F238E27FC236}">
                <a16:creationId xmlns:a16="http://schemas.microsoft.com/office/drawing/2014/main" id="{DD17F571-5F13-AF8B-82BB-8AC0FD2FB99F}"/>
              </a:ext>
            </a:extLst>
          </p:cNvPr>
          <p:cNvSpPr>
            <a:spLocks noGrp="1"/>
          </p:cNvSpPr>
          <p:nvPr>
            <p:ph type="dt" sz="half" idx="10"/>
          </p:nvPr>
        </p:nvSpPr>
        <p:spPr>
          <a:xfrm>
            <a:off x="838201" y="6356352"/>
            <a:ext cx="2743200" cy="365125"/>
          </a:xfrm>
          <a:prstGeom prst="rect">
            <a:avLst/>
          </a:prstGeom>
        </p:spPr>
        <p:txBody>
          <a:bodyPr/>
          <a:lstStyle/>
          <a:p>
            <a:r>
              <a:rPr lang="en-US" dirty="0"/>
              <a:t>©UVAC2024</a:t>
            </a:r>
            <a:endParaRPr lang="en-GB" dirty="0"/>
          </a:p>
        </p:txBody>
      </p:sp>
      <p:pic>
        <p:nvPicPr>
          <p:cNvPr id="7" name="Picture 6">
            <a:extLst>
              <a:ext uri="{FF2B5EF4-FFF2-40B4-BE49-F238E27FC236}">
                <a16:creationId xmlns:a16="http://schemas.microsoft.com/office/drawing/2014/main" id="{DAE27E82-24D6-421C-E97C-9FC0D9BBD3F0}"/>
              </a:ext>
            </a:extLst>
          </p:cNvPr>
          <p:cNvPicPr>
            <a:picLocks noChangeAspect="1"/>
          </p:cNvPicPr>
          <p:nvPr userDrawn="1"/>
        </p:nvPicPr>
        <p:blipFill>
          <a:blip r:embed="rId2"/>
          <a:stretch>
            <a:fillRect/>
          </a:stretch>
        </p:blipFill>
        <p:spPr>
          <a:xfrm>
            <a:off x="10785064" y="5834554"/>
            <a:ext cx="1137473" cy="867542"/>
          </a:xfrm>
          <a:prstGeom prst="rect">
            <a:avLst/>
          </a:prstGeom>
        </p:spPr>
      </p:pic>
    </p:spTree>
    <p:extLst>
      <p:ext uri="{BB962C8B-B14F-4D97-AF65-F5344CB8AC3E}">
        <p14:creationId xmlns:p14="http://schemas.microsoft.com/office/powerpoint/2010/main" val="338805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25EA-4237-5047-A0FC-E812581956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5DF098C-A5AE-4C41-9D61-0A9F6E8C8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15182F6-69F9-0648-8ECD-9FBCE8303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FCD988-DA0A-A649-923C-045C79BAD5A8}"/>
              </a:ext>
            </a:extLst>
          </p:cNvPr>
          <p:cNvSpPr>
            <a:spLocks noGrp="1"/>
          </p:cNvSpPr>
          <p:nvPr>
            <p:ph type="dt" sz="half" idx="10"/>
          </p:nvPr>
        </p:nvSpPr>
        <p:spPr/>
        <p:txBody>
          <a:bodyPr/>
          <a:lstStyle/>
          <a:p>
            <a:fld id="{90BD602A-0A09-7744-B74E-6B4C61CADCF7}" type="datetimeFigureOut">
              <a:rPr lang="en-GB" smtClean="0"/>
              <a:t>29/05/2025</a:t>
            </a:fld>
            <a:endParaRPr lang="en-GB"/>
          </a:p>
        </p:txBody>
      </p:sp>
      <p:sp>
        <p:nvSpPr>
          <p:cNvPr id="6" name="Footer Placeholder 5">
            <a:extLst>
              <a:ext uri="{FF2B5EF4-FFF2-40B4-BE49-F238E27FC236}">
                <a16:creationId xmlns:a16="http://schemas.microsoft.com/office/drawing/2014/main" id="{61C8AC46-BE70-7046-80E7-77E36975B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A5D6FE-BD3D-BE44-B975-AD2F1E07EE83}"/>
              </a:ext>
            </a:extLst>
          </p:cNvPr>
          <p:cNvSpPr>
            <a:spLocks noGrp="1"/>
          </p:cNvSpPr>
          <p:nvPr>
            <p:ph type="sldNum" sz="quarter" idx="12"/>
          </p:nvPr>
        </p:nvSpPr>
        <p:spPr/>
        <p:txBody>
          <a:bodyPr/>
          <a:lstStyle/>
          <a:p>
            <a:fld id="{616F91C2-30F7-1049-959D-235E80F8ED7A}" type="slidenum">
              <a:rPr lang="en-GB" smtClean="0"/>
              <a:t>‹#›</a:t>
            </a:fld>
            <a:endParaRPr lang="en-GB"/>
          </a:p>
        </p:txBody>
      </p:sp>
    </p:spTree>
    <p:extLst>
      <p:ext uri="{BB962C8B-B14F-4D97-AF65-F5344CB8AC3E}">
        <p14:creationId xmlns:p14="http://schemas.microsoft.com/office/powerpoint/2010/main" val="31835531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0F02-0DDC-DABE-6561-085B9DF052EB}"/>
              </a:ext>
            </a:extLst>
          </p:cNvPr>
          <p:cNvSpPr>
            <a:spLocks noGrp="1"/>
          </p:cNvSpPr>
          <p:nvPr>
            <p:ph type="title" hasCustomPrompt="1"/>
          </p:nvPr>
        </p:nvSpPr>
        <p:spPr>
          <a:xfrm>
            <a:off x="1802988" y="3038168"/>
            <a:ext cx="9445115" cy="1936954"/>
          </a:xfrm>
          <a:noFill/>
          <a:ln w="38100">
            <a:solidFill>
              <a:schemeClr val="accent1"/>
            </a:solidFill>
          </a:ln>
        </p:spPr>
        <p:txBody>
          <a:bodyPr anchor="ctr">
            <a:noAutofit/>
          </a:bodyPr>
          <a:lstStyle>
            <a:lvl1pPr>
              <a:lnSpc>
                <a:spcPct val="100000"/>
              </a:lnSpc>
              <a:defRPr sz="3200" b="0">
                <a:solidFill>
                  <a:schemeClr val="accent1"/>
                </a:solidFill>
              </a:defRPr>
            </a:lvl1pPr>
          </a:lstStyle>
          <a:p>
            <a:r>
              <a:rPr lang="en-GB" dirty="0"/>
              <a:t>Subject</a:t>
            </a:r>
            <a:br>
              <a:rPr lang="en-GB" dirty="0"/>
            </a:br>
            <a:r>
              <a:rPr lang="en-GB" dirty="0"/>
              <a:t>Name</a:t>
            </a:r>
          </a:p>
        </p:txBody>
      </p:sp>
      <p:sp>
        <p:nvSpPr>
          <p:cNvPr id="11" name="Title 1">
            <a:extLst>
              <a:ext uri="{FF2B5EF4-FFF2-40B4-BE49-F238E27FC236}">
                <a16:creationId xmlns:a16="http://schemas.microsoft.com/office/drawing/2014/main" id="{81037F1E-3C9F-5F3A-320C-6828AB724134}"/>
              </a:ext>
            </a:extLst>
          </p:cNvPr>
          <p:cNvSpPr txBox="1">
            <a:spLocks/>
          </p:cNvSpPr>
          <p:nvPr userDrawn="1"/>
        </p:nvSpPr>
        <p:spPr>
          <a:xfrm>
            <a:off x="1" y="-21968"/>
            <a:ext cx="1023374" cy="6879967"/>
          </a:xfrm>
          <a:prstGeom prst="rect">
            <a:avLst/>
          </a:prstGeom>
          <a:solidFill>
            <a:srgbClr val="23546F"/>
          </a:solidFill>
        </p:spPr>
        <p:txBody>
          <a:bodyPr vert="vert"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GB" sz="4000" dirty="0"/>
              <a:t>CASE STUDY</a:t>
            </a:r>
            <a:endParaRPr lang="en-US" sz="4000" dirty="0"/>
          </a:p>
        </p:txBody>
      </p:sp>
      <p:sp>
        <p:nvSpPr>
          <p:cNvPr id="12" name="Date Placeholder 4">
            <a:extLst>
              <a:ext uri="{FF2B5EF4-FFF2-40B4-BE49-F238E27FC236}">
                <a16:creationId xmlns:a16="http://schemas.microsoft.com/office/drawing/2014/main" id="{A3C57A26-C726-7B97-2067-58C518927887}"/>
              </a:ext>
            </a:extLst>
          </p:cNvPr>
          <p:cNvSpPr txBox="1">
            <a:spLocks/>
          </p:cNvSpPr>
          <p:nvPr userDrawn="1"/>
        </p:nvSpPr>
        <p:spPr>
          <a:xfrm>
            <a:off x="1161108" y="6328527"/>
            <a:ext cx="2743200" cy="365125"/>
          </a:xfrm>
          <a:prstGeom prst="rect">
            <a:avLst/>
          </a:prstGeom>
          <a:ln>
            <a:noFill/>
          </a:ln>
        </p:spPr>
        <p:txBody>
          <a:bodyPr anchor="ctr"/>
          <a:lstStyle>
            <a:defPPr>
              <a:defRPr lang="en-US"/>
            </a:defPPr>
            <a:lvl1pPr marL="0" algn="l" defTabSz="457200" rtl="0" eaLnBrk="1" latinLnBrk="0" hangingPunct="1">
              <a:defRPr sz="10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©UVAC2024</a:t>
            </a:r>
            <a:endParaRPr lang="en-GB" sz="1000" dirty="0"/>
          </a:p>
        </p:txBody>
      </p:sp>
      <p:pic>
        <p:nvPicPr>
          <p:cNvPr id="14" name="Picture 13">
            <a:extLst>
              <a:ext uri="{FF2B5EF4-FFF2-40B4-BE49-F238E27FC236}">
                <a16:creationId xmlns:a16="http://schemas.microsoft.com/office/drawing/2014/main" id="{45522ABE-1CDE-83B2-A861-F714FD090700}"/>
              </a:ext>
            </a:extLst>
          </p:cNvPr>
          <p:cNvPicPr>
            <a:picLocks noChangeAspect="1"/>
          </p:cNvPicPr>
          <p:nvPr userDrawn="1"/>
        </p:nvPicPr>
        <p:blipFill>
          <a:blip r:embed="rId2"/>
          <a:stretch>
            <a:fillRect/>
          </a:stretch>
        </p:blipFill>
        <p:spPr>
          <a:xfrm>
            <a:off x="5484308" y="5228185"/>
            <a:ext cx="2272161" cy="1465467"/>
          </a:xfrm>
          <a:prstGeom prst="rect">
            <a:avLst/>
          </a:prstGeom>
        </p:spPr>
      </p:pic>
    </p:spTree>
    <p:extLst>
      <p:ext uri="{BB962C8B-B14F-4D97-AF65-F5344CB8AC3E}">
        <p14:creationId xmlns:p14="http://schemas.microsoft.com/office/powerpoint/2010/main" val="2519513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Foundation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0F02-0DDC-DABE-6561-085B9DF052EB}"/>
              </a:ext>
            </a:extLst>
          </p:cNvPr>
          <p:cNvSpPr>
            <a:spLocks noGrp="1"/>
          </p:cNvSpPr>
          <p:nvPr>
            <p:ph type="title" hasCustomPrompt="1"/>
          </p:nvPr>
        </p:nvSpPr>
        <p:spPr>
          <a:xfrm>
            <a:off x="1829209" y="3077499"/>
            <a:ext cx="9366458" cy="1936954"/>
          </a:xfrm>
          <a:noFill/>
          <a:ln w="38100">
            <a:solidFill>
              <a:schemeClr val="accent2"/>
            </a:solidFill>
          </a:ln>
        </p:spPr>
        <p:txBody>
          <a:bodyPr anchor="ctr">
            <a:noAutofit/>
          </a:bodyPr>
          <a:lstStyle>
            <a:lvl1pPr>
              <a:lnSpc>
                <a:spcPct val="100000"/>
              </a:lnSpc>
              <a:defRPr sz="3600" b="0">
                <a:solidFill>
                  <a:schemeClr val="accent2"/>
                </a:solidFill>
              </a:defRPr>
            </a:lvl1pPr>
          </a:lstStyle>
          <a:p>
            <a:r>
              <a:rPr lang="en-GB" dirty="0"/>
              <a:t>Subject</a:t>
            </a:r>
            <a:br>
              <a:rPr lang="en-GB" dirty="0"/>
            </a:br>
            <a:r>
              <a:rPr lang="en-GB" dirty="0"/>
              <a:t>Name</a:t>
            </a:r>
          </a:p>
        </p:txBody>
      </p:sp>
      <p:sp>
        <p:nvSpPr>
          <p:cNvPr id="11" name="Title 1">
            <a:extLst>
              <a:ext uri="{FF2B5EF4-FFF2-40B4-BE49-F238E27FC236}">
                <a16:creationId xmlns:a16="http://schemas.microsoft.com/office/drawing/2014/main" id="{81037F1E-3C9F-5F3A-320C-6828AB724134}"/>
              </a:ext>
            </a:extLst>
          </p:cNvPr>
          <p:cNvSpPr txBox="1">
            <a:spLocks/>
          </p:cNvSpPr>
          <p:nvPr userDrawn="1"/>
        </p:nvSpPr>
        <p:spPr>
          <a:xfrm>
            <a:off x="1" y="-21968"/>
            <a:ext cx="1023374" cy="6879967"/>
          </a:xfrm>
          <a:prstGeom prst="rect">
            <a:avLst/>
          </a:prstGeom>
          <a:solidFill>
            <a:schemeClr val="accent2"/>
          </a:solidFill>
        </p:spPr>
        <p:txBody>
          <a:bodyPr vert="vert"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GB" sz="4000" dirty="0"/>
              <a:t>CASE STUDY</a:t>
            </a:r>
            <a:endParaRPr lang="en-US" sz="4000" dirty="0"/>
          </a:p>
        </p:txBody>
      </p:sp>
      <p:sp>
        <p:nvSpPr>
          <p:cNvPr id="12" name="Date Placeholder 4">
            <a:extLst>
              <a:ext uri="{FF2B5EF4-FFF2-40B4-BE49-F238E27FC236}">
                <a16:creationId xmlns:a16="http://schemas.microsoft.com/office/drawing/2014/main" id="{A3C57A26-C726-7B97-2067-58C518927887}"/>
              </a:ext>
            </a:extLst>
          </p:cNvPr>
          <p:cNvSpPr txBox="1">
            <a:spLocks/>
          </p:cNvSpPr>
          <p:nvPr userDrawn="1"/>
        </p:nvSpPr>
        <p:spPr>
          <a:xfrm>
            <a:off x="1161108" y="6328527"/>
            <a:ext cx="2743200" cy="365125"/>
          </a:xfrm>
          <a:prstGeom prst="rect">
            <a:avLst/>
          </a:prstGeom>
          <a:ln>
            <a:noFill/>
          </a:ln>
        </p:spPr>
        <p:txBody>
          <a:bodyPr anchor="ctr"/>
          <a:lstStyle>
            <a:defPPr>
              <a:defRPr lang="en-US"/>
            </a:defPPr>
            <a:lvl1pPr marL="0" algn="l" defTabSz="457200" rtl="0" eaLnBrk="1" latinLnBrk="0" hangingPunct="1">
              <a:defRPr sz="10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©UVAC2024</a:t>
            </a:r>
            <a:endParaRPr lang="en-GB" sz="1000" dirty="0"/>
          </a:p>
        </p:txBody>
      </p:sp>
      <p:pic>
        <p:nvPicPr>
          <p:cNvPr id="3" name="Picture 2">
            <a:extLst>
              <a:ext uri="{FF2B5EF4-FFF2-40B4-BE49-F238E27FC236}">
                <a16:creationId xmlns:a16="http://schemas.microsoft.com/office/drawing/2014/main" id="{D4682619-365D-17A8-7CEA-902718CF2A97}"/>
              </a:ext>
            </a:extLst>
          </p:cNvPr>
          <p:cNvPicPr>
            <a:picLocks noChangeAspect="1"/>
          </p:cNvPicPr>
          <p:nvPr userDrawn="1"/>
        </p:nvPicPr>
        <p:blipFill>
          <a:blip r:embed="rId2"/>
          <a:stretch>
            <a:fillRect/>
          </a:stretch>
        </p:blipFill>
        <p:spPr>
          <a:xfrm>
            <a:off x="5484308" y="5228185"/>
            <a:ext cx="2272161" cy="1465467"/>
          </a:xfrm>
          <a:prstGeom prst="rect">
            <a:avLst/>
          </a:prstGeom>
        </p:spPr>
      </p:pic>
    </p:spTree>
    <p:extLst>
      <p:ext uri="{BB962C8B-B14F-4D97-AF65-F5344CB8AC3E}">
        <p14:creationId xmlns:p14="http://schemas.microsoft.com/office/powerpoint/2010/main" val="4160831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ourc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21968"/>
            <a:ext cx="1023374" cy="6879967"/>
          </a:xfrm>
          <a:solidFill>
            <a:srgbClr val="C00000"/>
          </a:solidFill>
        </p:spPr>
        <p:txBody>
          <a:bodyPr vert="vert">
            <a:normAutofit/>
          </a:bodyPr>
          <a:lstStyle>
            <a:lvl1pPr algn="l">
              <a:defRPr sz="4000">
                <a:solidFill>
                  <a:schemeClr val="bg1"/>
                </a:solidFill>
              </a:defRPr>
            </a:lvl1pPr>
          </a:lstStyle>
          <a:p>
            <a:r>
              <a:rPr lang="en-GB" dirty="0"/>
              <a:t>RESOURCES</a:t>
            </a:r>
            <a:endParaRPr lang="en-US" dirty="0"/>
          </a:p>
        </p:txBody>
      </p:sp>
      <p:sp>
        <p:nvSpPr>
          <p:cNvPr id="6" name="Date Placeholder 4">
            <a:extLst>
              <a:ext uri="{FF2B5EF4-FFF2-40B4-BE49-F238E27FC236}">
                <a16:creationId xmlns:a16="http://schemas.microsoft.com/office/drawing/2014/main" id="{897D793F-6C44-C634-EDFC-CA692FF5D49F}"/>
              </a:ext>
            </a:extLst>
          </p:cNvPr>
          <p:cNvSpPr>
            <a:spLocks noGrp="1"/>
          </p:cNvSpPr>
          <p:nvPr>
            <p:ph type="dt" sz="half" idx="10"/>
          </p:nvPr>
        </p:nvSpPr>
        <p:spPr>
          <a:xfrm>
            <a:off x="1161108" y="6328527"/>
            <a:ext cx="2743200" cy="365125"/>
          </a:xfrm>
          <a:prstGeom prst="rect">
            <a:avLst/>
          </a:prstGeom>
        </p:spPr>
        <p:txBody>
          <a:bodyPr anchor="ctr"/>
          <a:lstStyle>
            <a:lvl1pPr algn="l">
              <a:defRPr/>
            </a:lvl1pPr>
          </a:lstStyle>
          <a:p>
            <a:r>
              <a:rPr lang="en-US" dirty="0"/>
              <a:t>©UVAC2024</a:t>
            </a:r>
            <a:endParaRPr lang="en-GB" dirty="0"/>
          </a:p>
        </p:txBody>
      </p:sp>
      <p:sp>
        <p:nvSpPr>
          <p:cNvPr id="7" name="TextBox 6">
            <a:extLst>
              <a:ext uri="{FF2B5EF4-FFF2-40B4-BE49-F238E27FC236}">
                <a16:creationId xmlns:a16="http://schemas.microsoft.com/office/drawing/2014/main" id="{147DB843-551F-EAED-9040-18F29BB33F2A}"/>
              </a:ext>
            </a:extLst>
          </p:cNvPr>
          <p:cNvSpPr txBox="1"/>
          <p:nvPr userDrawn="1"/>
        </p:nvSpPr>
        <p:spPr>
          <a:xfrm>
            <a:off x="4640828" y="6285117"/>
            <a:ext cx="4326193" cy="461665"/>
          </a:xfrm>
          <a:prstGeom prst="rect">
            <a:avLst/>
          </a:prstGeom>
          <a:noFill/>
        </p:spPr>
        <p:txBody>
          <a:bodyPr wrap="square" rtlCol="0">
            <a:spAutoFit/>
          </a:bodyPr>
          <a:lstStyle/>
          <a:p>
            <a:pPr algn="ctr"/>
            <a:r>
              <a:rPr lang="en-GB" sz="2400" dirty="0"/>
              <a:t>blackbox@uvac.ac.uk</a:t>
            </a:r>
          </a:p>
        </p:txBody>
      </p:sp>
      <p:pic>
        <p:nvPicPr>
          <p:cNvPr id="9" name="Graphic 8" descr="Email with solid fill">
            <a:extLst>
              <a:ext uri="{FF2B5EF4-FFF2-40B4-BE49-F238E27FC236}">
                <a16:creationId xmlns:a16="http://schemas.microsoft.com/office/drawing/2014/main" id="{E19995F6-D82A-0075-2040-704367D0D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49813" y="6219850"/>
            <a:ext cx="615555" cy="461666"/>
          </a:xfrm>
          <a:prstGeom prst="rect">
            <a:avLst/>
          </a:prstGeom>
        </p:spPr>
      </p:pic>
      <p:pic>
        <p:nvPicPr>
          <p:cNvPr id="5" name="Picture 4">
            <a:extLst>
              <a:ext uri="{FF2B5EF4-FFF2-40B4-BE49-F238E27FC236}">
                <a16:creationId xmlns:a16="http://schemas.microsoft.com/office/drawing/2014/main" id="{92B4258A-D2F9-D9A2-4AD2-6EE936DDA6FD}"/>
              </a:ext>
            </a:extLst>
          </p:cNvPr>
          <p:cNvPicPr>
            <a:picLocks noChangeAspect="1"/>
          </p:cNvPicPr>
          <p:nvPr userDrawn="1"/>
        </p:nvPicPr>
        <p:blipFill>
          <a:blip r:embed="rId4"/>
          <a:stretch>
            <a:fillRect/>
          </a:stretch>
        </p:blipFill>
        <p:spPr>
          <a:xfrm>
            <a:off x="10693296" y="5786079"/>
            <a:ext cx="1137473" cy="867542"/>
          </a:xfrm>
          <a:prstGeom prst="rect">
            <a:avLst/>
          </a:prstGeom>
        </p:spPr>
      </p:pic>
    </p:spTree>
    <p:extLst>
      <p:ext uri="{BB962C8B-B14F-4D97-AF65-F5344CB8AC3E}">
        <p14:creationId xmlns:p14="http://schemas.microsoft.com/office/powerpoint/2010/main" val="415587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39E8C-96CE-F6A9-E591-EABC06AF1FD2}"/>
              </a:ext>
            </a:extLst>
          </p:cNvPr>
          <p:cNvPicPr>
            <a:picLocks noChangeAspect="1"/>
          </p:cNvPicPr>
          <p:nvPr userDrawn="1"/>
        </p:nvPicPr>
        <p:blipFill>
          <a:blip r:embed="rId2"/>
          <a:stretch>
            <a:fillRect/>
          </a:stretch>
        </p:blipFill>
        <p:spPr>
          <a:xfrm>
            <a:off x="8878526" y="4424843"/>
            <a:ext cx="2911619" cy="1951501"/>
          </a:xfrm>
          <a:prstGeom prst="rect">
            <a:avLst/>
          </a:prstGeom>
        </p:spPr>
      </p:pic>
      <p:sp>
        <p:nvSpPr>
          <p:cNvPr id="3" name="Subtitle 2"/>
          <p:cNvSpPr>
            <a:spLocks noGrp="1"/>
          </p:cNvSpPr>
          <p:nvPr>
            <p:ph type="subTitle" idx="1" hasCustomPrompt="1"/>
          </p:nvPr>
        </p:nvSpPr>
        <p:spPr>
          <a:xfrm>
            <a:off x="1036569" y="3167026"/>
            <a:ext cx="10553291" cy="1237826"/>
          </a:xfrm>
          <a:solidFill>
            <a:schemeClr val="bg1"/>
          </a:solidFill>
          <a:ln w="28575">
            <a:solidFill>
              <a:schemeClr val="tx1"/>
            </a:solidFill>
          </a:ln>
        </p:spPr>
        <p:txBody>
          <a:bodyPr>
            <a:normAutofit/>
          </a:bodyPr>
          <a:lstStyle>
            <a:lvl1pPr marL="0" indent="0" algn="ctr">
              <a:buNone/>
              <a:defRPr sz="8800" b="1">
                <a:solidFill>
                  <a:schemeClr val="tx1"/>
                </a:solidFill>
              </a:defRPr>
            </a:lvl1pPr>
            <a:lvl2pPr marL="457177" indent="0" algn="ctr">
              <a:buNone/>
              <a:defRPr sz="2000"/>
            </a:lvl2pPr>
            <a:lvl3pPr marL="914355" indent="0" algn="ctr">
              <a:buNone/>
              <a:defRPr sz="1800"/>
            </a:lvl3pPr>
            <a:lvl4pPr marL="1371532" indent="0" algn="ctr">
              <a:buNone/>
              <a:defRPr sz="1600"/>
            </a:lvl4pPr>
            <a:lvl5pPr marL="1828710" indent="0" algn="ctr">
              <a:buNone/>
              <a:defRPr sz="1600"/>
            </a:lvl5pPr>
            <a:lvl6pPr marL="2285887" indent="0" algn="ctr">
              <a:buNone/>
              <a:defRPr sz="1600"/>
            </a:lvl6pPr>
            <a:lvl7pPr marL="2743064" indent="0" algn="ctr">
              <a:buNone/>
              <a:defRPr sz="1600"/>
            </a:lvl7pPr>
            <a:lvl8pPr marL="3200241" indent="0" algn="ctr">
              <a:buNone/>
              <a:defRPr sz="1600"/>
            </a:lvl8pPr>
            <a:lvl9pPr marL="3657418" indent="0" algn="ctr">
              <a:buNone/>
              <a:defRPr sz="1600"/>
            </a:lvl9pPr>
          </a:lstStyle>
          <a:p>
            <a:r>
              <a:rPr lang="en-GB" dirty="0"/>
              <a:t>BLACKBOX</a:t>
            </a:r>
            <a:endParaRPr lang="en-US" dirty="0"/>
          </a:p>
        </p:txBody>
      </p:sp>
      <p:sp>
        <p:nvSpPr>
          <p:cNvPr id="4" name="Date Placeholder 3"/>
          <p:cNvSpPr>
            <a:spLocks noGrp="1"/>
          </p:cNvSpPr>
          <p:nvPr>
            <p:ph type="dt" sz="half" idx="10"/>
          </p:nvPr>
        </p:nvSpPr>
        <p:spPr>
          <a:xfrm>
            <a:off x="288411" y="6415999"/>
            <a:ext cx="6502401" cy="318250"/>
          </a:xfrm>
          <a:prstGeom prst="rect">
            <a:avLst/>
          </a:prstGeom>
          <a:ln>
            <a:noFill/>
          </a:ln>
        </p:spPr>
        <p:txBody>
          <a:bodyPr/>
          <a:lstStyle>
            <a:lvl1pPr>
              <a:defRPr b="1">
                <a:solidFill>
                  <a:schemeClr val="tx1"/>
                </a:solidFill>
              </a:defRPr>
            </a:lvl1pPr>
          </a:lstStyle>
          <a:p>
            <a:r>
              <a:rPr lang="en-US" dirty="0"/>
              <a:t>©UVAC2024  not to be used or reproduced without prior written permission </a:t>
            </a:r>
            <a:endParaRPr lang="en-GB" dirty="0"/>
          </a:p>
        </p:txBody>
      </p:sp>
      <p:pic>
        <p:nvPicPr>
          <p:cNvPr id="9" name="Picture 8" descr="A red and black logo&#10;&#10;Description automatically generated">
            <a:extLst>
              <a:ext uri="{FF2B5EF4-FFF2-40B4-BE49-F238E27FC236}">
                <a16:creationId xmlns:a16="http://schemas.microsoft.com/office/drawing/2014/main" id="{FC72599D-1C2E-5073-8877-597AB867EC27}"/>
              </a:ext>
            </a:extLst>
          </p:cNvPr>
          <p:cNvPicPr>
            <a:picLocks noChangeAspect="1"/>
          </p:cNvPicPr>
          <p:nvPr userDrawn="1"/>
        </p:nvPicPr>
        <p:blipFill>
          <a:blip r:embed="rId3">
            <a:extLst>
              <a:ext uri="{28A0092B-C50C-407E-A947-70E740481C1C}">
                <a14:useLocalDpi xmlns:a14="http://schemas.microsoft.com/office/drawing/2010/main" val="0"/>
              </a:ext>
            </a:extLst>
          </a:blip>
          <a:srcRect t="9063" r="1174" b="6102"/>
          <a:stretch/>
        </p:blipFill>
        <p:spPr>
          <a:xfrm>
            <a:off x="2145705" y="344130"/>
            <a:ext cx="8159135" cy="2541640"/>
          </a:xfrm>
          <a:prstGeom prst="rect">
            <a:avLst/>
          </a:prstGeom>
        </p:spPr>
      </p:pic>
      <p:cxnSp>
        <p:nvCxnSpPr>
          <p:cNvPr id="8" name="Straight Connector 7">
            <a:extLst>
              <a:ext uri="{FF2B5EF4-FFF2-40B4-BE49-F238E27FC236}">
                <a16:creationId xmlns:a16="http://schemas.microsoft.com/office/drawing/2014/main" id="{BFA92303-91A1-83A4-7E04-D000D323B4B1}"/>
              </a:ext>
            </a:extLst>
          </p:cNvPr>
          <p:cNvCxnSpPr>
            <a:cxnSpLocks/>
          </p:cNvCxnSpPr>
          <p:nvPr userDrawn="1"/>
        </p:nvCxnSpPr>
        <p:spPr>
          <a:xfrm>
            <a:off x="2145703" y="3167025"/>
            <a:ext cx="8254011"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4361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ylise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D1FF-1F26-D24C-9594-816C14404534}"/>
              </a:ext>
            </a:extLst>
          </p:cNvPr>
          <p:cNvSpPr>
            <a:spLocks noGrp="1"/>
          </p:cNvSpPr>
          <p:nvPr>
            <p:ph type="ctrTitle" hasCustomPrompt="1"/>
          </p:nvPr>
        </p:nvSpPr>
        <p:spPr>
          <a:xfrm>
            <a:off x="810099" y="911398"/>
            <a:ext cx="5738200" cy="925865"/>
          </a:xfrm>
        </p:spPr>
        <p:txBody>
          <a:bodyPr anchor="t" anchorCtr="0">
            <a:noAutofit/>
          </a:bodyPr>
          <a:lstStyle>
            <a:lvl1pPr algn="l">
              <a:defRPr sz="3375">
                <a:solidFill>
                  <a:srgbClr val="101820"/>
                </a:solidFill>
              </a:defRPr>
            </a:lvl1pPr>
          </a:lstStyle>
          <a:p>
            <a:r>
              <a:rPr lang="en-GB" dirty="0"/>
              <a:t>Short title can run over two lines only</a:t>
            </a:r>
            <a:endParaRPr lang="en-US" dirty="0"/>
          </a:p>
        </p:txBody>
      </p:sp>
      <p:sp>
        <p:nvSpPr>
          <p:cNvPr id="6" name="Text Placeholder 3">
            <a:extLst>
              <a:ext uri="{FF2B5EF4-FFF2-40B4-BE49-F238E27FC236}">
                <a16:creationId xmlns:a16="http://schemas.microsoft.com/office/drawing/2014/main" id="{2F10E783-0FC4-9041-A72F-D0720A81A48F}"/>
              </a:ext>
            </a:extLst>
          </p:cNvPr>
          <p:cNvSpPr>
            <a:spLocks noGrp="1"/>
          </p:cNvSpPr>
          <p:nvPr>
            <p:ph type="body" sz="quarter" idx="15" hasCustomPrompt="1"/>
          </p:nvPr>
        </p:nvSpPr>
        <p:spPr>
          <a:xfrm>
            <a:off x="434782" y="6600258"/>
            <a:ext cx="6075741" cy="101266"/>
          </a:xfrm>
          <a:prstGeom prst="rect">
            <a:avLst/>
          </a:prstGeom>
        </p:spPr>
        <p:txBody>
          <a:bodyPr lIns="0" tIns="0" rIns="0" bIns="0">
            <a:noAutofit/>
          </a:bodyPr>
          <a:lstStyle>
            <a:lvl1pPr algn="l">
              <a:defRPr sz="844" b="0" i="0">
                <a:solidFill>
                  <a:schemeClr val="bg1"/>
                </a:solidFill>
                <a:latin typeface="Muli Regular Roman" pitchFamily="2" charset="77"/>
              </a:defRPr>
            </a:lvl1pPr>
          </a:lstStyle>
          <a:p>
            <a:r>
              <a:rPr lang="en-US" dirty="0"/>
              <a:t>© UVAC and CDA</a:t>
            </a:r>
          </a:p>
        </p:txBody>
      </p:sp>
      <p:sp>
        <p:nvSpPr>
          <p:cNvPr id="7" name="Text Placeholder 2">
            <a:extLst>
              <a:ext uri="{FF2B5EF4-FFF2-40B4-BE49-F238E27FC236}">
                <a16:creationId xmlns:a16="http://schemas.microsoft.com/office/drawing/2014/main" id="{0EF6687E-8B80-D040-887A-460383953AE6}"/>
              </a:ext>
            </a:extLst>
          </p:cNvPr>
          <p:cNvSpPr>
            <a:spLocks noGrp="1"/>
          </p:cNvSpPr>
          <p:nvPr>
            <p:ph type="body" sz="quarter" idx="12" hasCustomPrompt="1"/>
          </p:nvPr>
        </p:nvSpPr>
        <p:spPr>
          <a:xfrm>
            <a:off x="810100" y="384022"/>
            <a:ext cx="7729692" cy="101266"/>
          </a:xfrm>
          <a:prstGeom prst="rect">
            <a:avLst/>
          </a:prstGeom>
        </p:spPr>
        <p:txBody>
          <a:bodyPr lIns="0" tIns="0" rIns="0" bIns="0"/>
          <a:lstStyle>
            <a:lvl1pPr>
              <a:defRPr sz="844" b="0" i="0">
                <a:solidFill>
                  <a:srgbClr val="101820"/>
                </a:solidFill>
                <a:latin typeface="Muli Regular Roman" pitchFamily="2" charset="77"/>
              </a:defRPr>
            </a:lvl1pPr>
          </a:lstStyle>
          <a:p>
            <a:r>
              <a:rPr lang="en-US" dirty="0"/>
              <a:t>Presentation title goes here and can stretch across the page if required but it may need some editing to fit. </a:t>
            </a:r>
          </a:p>
        </p:txBody>
      </p:sp>
    </p:spTree>
    <p:extLst>
      <p:ext uri="{BB962C8B-B14F-4D97-AF65-F5344CB8AC3E}">
        <p14:creationId xmlns:p14="http://schemas.microsoft.com/office/powerpoint/2010/main" val="364357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1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4B5EB-A444-544F-AA3D-8B47AD3839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4F0D46A-BF86-C948-86C8-411D9D372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77F7035-5061-0348-A468-140749426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D602A-0A09-7744-B74E-6B4C61CADCF7}" type="datetimeFigureOut">
              <a:rPr lang="en-GB" smtClean="0"/>
              <a:t>29/05/2025</a:t>
            </a:fld>
            <a:endParaRPr lang="en-GB"/>
          </a:p>
        </p:txBody>
      </p:sp>
      <p:sp>
        <p:nvSpPr>
          <p:cNvPr id="5" name="Footer Placeholder 4">
            <a:extLst>
              <a:ext uri="{FF2B5EF4-FFF2-40B4-BE49-F238E27FC236}">
                <a16:creationId xmlns:a16="http://schemas.microsoft.com/office/drawing/2014/main" id="{68857B5E-AF08-D346-BD5D-00713E76B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E348A6D-E045-8442-AAA3-DF1EAA0508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F91C2-30F7-1049-959D-235E80F8ED7A}" type="slidenum">
              <a:rPr lang="en-GB" smtClean="0"/>
              <a:t>‹#›</a:t>
            </a:fld>
            <a:endParaRPr lang="en-GB"/>
          </a:p>
        </p:txBody>
      </p:sp>
    </p:spTree>
    <p:extLst>
      <p:ext uri="{BB962C8B-B14F-4D97-AF65-F5344CB8AC3E}">
        <p14:creationId xmlns:p14="http://schemas.microsoft.com/office/powerpoint/2010/main" val="922830727"/>
      </p:ext>
    </p:extLst>
  </p:cSld>
  <p:clrMap bg1="lt1" tx1="dk1" bg2="lt2" tx2="dk2" accent1="accent1" accent2="accent2" accent3="accent3" accent4="accent4" accent5="accent5" accent6="accent6" hlink="hlink" folHlink="folHlink"/>
  <p:sldLayoutIdLst>
    <p:sldLayoutId id="2147483754" r:id="rId1"/>
    <p:sldLayoutId id="2147483756" r:id="rId2"/>
    <p:sldLayoutId id="2147483755"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92" r:id="rId12"/>
    <p:sldLayoutId id="21474837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p:txBody>
      </p:sp>
      <p:sp>
        <p:nvSpPr>
          <p:cNvPr id="7" name="Date Placeholder 3">
            <a:extLst>
              <a:ext uri="{FF2B5EF4-FFF2-40B4-BE49-F238E27FC236}">
                <a16:creationId xmlns:a16="http://schemas.microsoft.com/office/drawing/2014/main" id="{4F1563A2-9893-B89F-31FF-6C8689A3DA58}"/>
              </a:ext>
            </a:extLst>
          </p:cNvPr>
          <p:cNvSpPr>
            <a:spLocks noGrp="1"/>
          </p:cNvSpPr>
          <p:nvPr>
            <p:ph type="dt" sz="half" idx="2"/>
          </p:nvPr>
        </p:nvSpPr>
        <p:spPr>
          <a:xfrm>
            <a:off x="392021" y="6453459"/>
            <a:ext cx="6686755" cy="196731"/>
          </a:xfrm>
          <a:prstGeom prst="rect">
            <a:avLst/>
          </a:prstGeom>
          <a:ln>
            <a:noFill/>
          </a:ln>
        </p:spPr>
        <p:txBody>
          <a:bodyPr/>
          <a:lstStyle>
            <a:lvl1pPr>
              <a:defRPr sz="1000" b="1">
                <a:solidFill>
                  <a:schemeClr val="tx1"/>
                </a:solidFill>
              </a:defRPr>
            </a:lvl1pPr>
          </a:lstStyle>
          <a:p>
            <a:r>
              <a:rPr lang="en-US" dirty="0"/>
              <a:t>©UVAC2024</a:t>
            </a:r>
            <a:endParaRPr lang="en-GB" dirty="0"/>
          </a:p>
        </p:txBody>
      </p:sp>
    </p:spTree>
    <p:extLst>
      <p:ext uri="{BB962C8B-B14F-4D97-AF65-F5344CB8AC3E}">
        <p14:creationId xmlns:p14="http://schemas.microsoft.com/office/powerpoint/2010/main" val="141998661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7"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1"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B0313-18DF-1D4E-A1BF-ECF2DAEB9FAB}"/>
              </a:ext>
            </a:extLst>
          </p:cNvPr>
          <p:cNvSpPr>
            <a:spLocks noGrp="1"/>
          </p:cNvSpPr>
          <p:nvPr>
            <p:ph type="title"/>
          </p:nvPr>
        </p:nvSpPr>
        <p:spPr>
          <a:xfrm>
            <a:off x="810099" y="911398"/>
            <a:ext cx="10515990" cy="1325158"/>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4" name="Footer Placeholder 3">
            <a:extLst>
              <a:ext uri="{FF2B5EF4-FFF2-40B4-BE49-F238E27FC236}">
                <a16:creationId xmlns:a16="http://schemas.microsoft.com/office/drawing/2014/main" id="{BEAC7C14-CCE1-2946-8962-335F8F08F56E}"/>
              </a:ext>
            </a:extLst>
          </p:cNvPr>
          <p:cNvSpPr>
            <a:spLocks noGrp="1"/>
          </p:cNvSpPr>
          <p:nvPr>
            <p:ph type="ftr" sz="quarter" idx="3"/>
          </p:nvPr>
        </p:nvSpPr>
        <p:spPr>
          <a:xfrm>
            <a:off x="800154" y="363493"/>
            <a:ext cx="4115599" cy="365061"/>
          </a:xfrm>
          <a:prstGeom prst="rect">
            <a:avLst/>
          </a:prstGeom>
        </p:spPr>
        <p:txBody>
          <a:bodyPr vert="horz" lIns="0" tIns="0" rIns="0" bIns="0" rtlCol="0" anchor="t" anchorCtr="0"/>
          <a:lstStyle>
            <a:lvl1pPr algn="l">
              <a:defRPr sz="844" b="0" i="0">
                <a:solidFill>
                  <a:srgbClr val="101820"/>
                </a:solidFill>
                <a:latin typeface="Muli Regular Roman" pitchFamily="2" charset="77"/>
              </a:defRPr>
            </a:lvl1pPr>
          </a:lstStyle>
          <a:p>
            <a:r>
              <a:rPr lang="en-US" dirty="0"/>
              <a:t>Header would look like this</a:t>
            </a:r>
          </a:p>
        </p:txBody>
      </p:sp>
    </p:spTree>
    <p:extLst>
      <p:ext uri="{BB962C8B-B14F-4D97-AF65-F5344CB8AC3E}">
        <p14:creationId xmlns:p14="http://schemas.microsoft.com/office/powerpoint/2010/main" val="1022174897"/>
      </p:ext>
    </p:extLst>
  </p:cSld>
  <p:clrMap bg1="lt1" tx1="dk1" bg2="lt2" tx2="dk2" accent1="accent1" accent2="accent2" accent3="accent3" accent4="accent4" accent5="accent5" accent6="accent6" hlink="hlink" folHlink="folHlink"/>
  <p:sldLayoutIdLst>
    <p:sldLayoutId id="2147483860" r:id="rId1"/>
  </p:sldLayoutIdLst>
  <p:txStyles>
    <p:titleStyle>
      <a:lvl1pPr algn="l" defTabSz="643006" rtl="0" eaLnBrk="1" latinLnBrk="0" hangingPunct="1">
        <a:lnSpc>
          <a:spcPct val="90000"/>
        </a:lnSpc>
        <a:spcBef>
          <a:spcPct val="0"/>
        </a:spcBef>
        <a:buNone/>
        <a:defRPr sz="3375" b="1" i="0" kern="1200">
          <a:solidFill>
            <a:srgbClr val="101820"/>
          </a:solidFill>
          <a:latin typeface="PT Sans" panose="020B0503020203020204" pitchFamily="34" charset="77"/>
          <a:ea typeface="+mj-ea"/>
          <a:cs typeface="+mj-cs"/>
        </a:defRPr>
      </a:lvl1pPr>
    </p:titleStyle>
    <p:bodyStyle>
      <a:lvl1pPr marL="0" indent="0" algn="l" defTabSz="643006" rtl="0" eaLnBrk="1" latinLnBrk="0" hangingPunct="1">
        <a:lnSpc>
          <a:spcPct val="90000"/>
        </a:lnSpc>
        <a:spcBef>
          <a:spcPts val="703"/>
        </a:spcBef>
        <a:buFont typeface="Arial" panose="020B0604020202020204" pitchFamily="34" charset="0"/>
        <a:buNone/>
        <a:defRPr sz="2250" kern="1200">
          <a:solidFill>
            <a:schemeClr val="bg1"/>
          </a:solidFill>
          <a:latin typeface="Muli Regular Roman" pitchFamily="2" charset="77"/>
          <a:ea typeface="+mn-ea"/>
          <a:cs typeface="+mn-cs"/>
        </a:defRPr>
      </a:lvl1pPr>
      <a:lvl2pPr marL="482255" indent="-160752" algn="l" defTabSz="643006" rtl="0" eaLnBrk="1" latinLnBrk="0" hangingPunct="1">
        <a:lnSpc>
          <a:spcPct val="90000"/>
        </a:lnSpc>
        <a:spcBef>
          <a:spcPts val="352"/>
        </a:spcBef>
        <a:buFont typeface="Arial" panose="020B0604020202020204" pitchFamily="34" charset="0"/>
        <a:buChar char="•"/>
        <a:defRPr sz="2250" kern="1200">
          <a:solidFill>
            <a:schemeClr val="bg1"/>
          </a:solidFill>
          <a:latin typeface="Muli Regular Roman" pitchFamily="2" charset="77"/>
          <a:ea typeface="+mn-ea"/>
          <a:cs typeface="+mn-cs"/>
        </a:defRPr>
      </a:lvl2pPr>
      <a:lvl3pPr marL="803758" indent="-160752" algn="l" defTabSz="643006" rtl="0" eaLnBrk="1" latinLnBrk="0" hangingPunct="1">
        <a:lnSpc>
          <a:spcPct val="90000"/>
        </a:lnSpc>
        <a:spcBef>
          <a:spcPts val="352"/>
        </a:spcBef>
        <a:buFont typeface="Arial" panose="020B0604020202020204" pitchFamily="34" charset="0"/>
        <a:buChar char="•"/>
        <a:defRPr sz="2250" kern="1200">
          <a:solidFill>
            <a:schemeClr val="bg1"/>
          </a:solidFill>
          <a:latin typeface="Muli Regular Roman" pitchFamily="2" charset="77"/>
          <a:ea typeface="+mn-ea"/>
          <a:cs typeface="+mn-cs"/>
        </a:defRPr>
      </a:lvl3pPr>
      <a:lvl4pPr marL="1125261" indent="-160752" algn="l" defTabSz="643006" rtl="0" eaLnBrk="1" latinLnBrk="0" hangingPunct="1">
        <a:lnSpc>
          <a:spcPct val="90000"/>
        </a:lnSpc>
        <a:spcBef>
          <a:spcPts val="352"/>
        </a:spcBef>
        <a:buFont typeface="Arial" panose="020B0604020202020204" pitchFamily="34" charset="0"/>
        <a:buChar char="•"/>
        <a:defRPr sz="2250" kern="1200">
          <a:solidFill>
            <a:schemeClr val="bg1"/>
          </a:solidFill>
          <a:latin typeface="Muli Regular Roman" pitchFamily="2" charset="77"/>
          <a:ea typeface="+mn-ea"/>
          <a:cs typeface="+mn-cs"/>
        </a:defRPr>
      </a:lvl4pPr>
      <a:lvl5pPr marL="1446764" indent="-160752" algn="l" defTabSz="643006" rtl="0" eaLnBrk="1" latinLnBrk="0" hangingPunct="1">
        <a:lnSpc>
          <a:spcPct val="90000"/>
        </a:lnSpc>
        <a:spcBef>
          <a:spcPts val="352"/>
        </a:spcBef>
        <a:buFont typeface="Arial" panose="020B0604020202020204" pitchFamily="34" charset="0"/>
        <a:buChar char="•"/>
        <a:defRPr sz="2250" kern="1200">
          <a:solidFill>
            <a:schemeClr val="bg1"/>
          </a:solidFill>
          <a:latin typeface="Muli Regular Roman" pitchFamily="2" charset="77"/>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DCEBA-690C-DF49-8610-3AF6641EAB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08A3AEC-6EB2-D747-9404-6A1A8F491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AF426EE-8798-FE43-B746-049952F75B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2F3F1-1B0D-0C47-A497-CC6AA17C29BA}" type="datetimeFigureOut">
              <a:rPr lang="en-GB" smtClean="0"/>
              <a:t>29/05/2025</a:t>
            </a:fld>
            <a:endParaRPr lang="en-GB"/>
          </a:p>
        </p:txBody>
      </p:sp>
      <p:sp>
        <p:nvSpPr>
          <p:cNvPr id="5" name="Footer Placeholder 4">
            <a:extLst>
              <a:ext uri="{FF2B5EF4-FFF2-40B4-BE49-F238E27FC236}">
                <a16:creationId xmlns:a16="http://schemas.microsoft.com/office/drawing/2014/main" id="{41798204-3DC5-8B4E-B6CA-BBBF0CA40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42BD08-D44E-C84E-B81B-986E0EA7E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36B1D-C5BF-4049-894F-ACF0BBF138EB}" type="slidenum">
              <a:rPr lang="en-GB" smtClean="0"/>
              <a:t>‹#›</a:t>
            </a:fld>
            <a:endParaRPr lang="en-GB"/>
          </a:p>
        </p:txBody>
      </p:sp>
    </p:spTree>
    <p:extLst>
      <p:ext uri="{BB962C8B-B14F-4D97-AF65-F5344CB8AC3E}">
        <p14:creationId xmlns:p14="http://schemas.microsoft.com/office/powerpoint/2010/main" val="323123038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43772-5F46-0D48-91DB-3858A7E85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E31E92D-D902-7544-8CE8-DFB7DE460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4683F3-7E05-0843-8849-46DD94183A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3062C-D929-1948-9B4B-F80555B8E5F6}" type="datetimeFigureOut">
              <a:rPr lang="en-GB" smtClean="0"/>
              <a:t>29/05/2025</a:t>
            </a:fld>
            <a:endParaRPr lang="en-GB"/>
          </a:p>
        </p:txBody>
      </p:sp>
      <p:sp>
        <p:nvSpPr>
          <p:cNvPr id="5" name="Footer Placeholder 4">
            <a:extLst>
              <a:ext uri="{FF2B5EF4-FFF2-40B4-BE49-F238E27FC236}">
                <a16:creationId xmlns:a16="http://schemas.microsoft.com/office/drawing/2014/main" id="{09430ABF-EB0E-1443-A922-C8ED70A0D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DC02FF8-16D8-5D41-9C53-D13A01F7BC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A0051-6CB5-3D4A-AA39-DDC097C926BD}" type="slidenum">
              <a:rPr lang="en-GB" smtClean="0"/>
              <a:t>‹#›</a:t>
            </a:fld>
            <a:endParaRPr lang="en-GB"/>
          </a:p>
        </p:txBody>
      </p:sp>
    </p:spTree>
    <p:extLst>
      <p:ext uri="{BB962C8B-B14F-4D97-AF65-F5344CB8AC3E}">
        <p14:creationId xmlns:p14="http://schemas.microsoft.com/office/powerpoint/2010/main" val="127170704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ed and black logo&#10;&#10;AI-generated content may be incorrect.">
            <a:extLst>
              <a:ext uri="{FF2B5EF4-FFF2-40B4-BE49-F238E27FC236}">
                <a16:creationId xmlns:a16="http://schemas.microsoft.com/office/drawing/2014/main" id="{3BF9A95F-7413-0C70-ED4D-224F8ABEBB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56746" y="6195060"/>
            <a:ext cx="1278507" cy="507077"/>
          </a:xfrm>
          <a:prstGeom prst="rect">
            <a:avLst/>
          </a:prstGeom>
        </p:spPr>
      </p:pic>
      <p:sp>
        <p:nvSpPr>
          <p:cNvPr id="8" name="TextBox 7">
            <a:extLst>
              <a:ext uri="{FF2B5EF4-FFF2-40B4-BE49-F238E27FC236}">
                <a16:creationId xmlns:a16="http://schemas.microsoft.com/office/drawing/2014/main" id="{F69D5457-9372-E5D2-881C-0D7B96E8AF6D}"/>
              </a:ext>
            </a:extLst>
          </p:cNvPr>
          <p:cNvSpPr txBox="1"/>
          <p:nvPr userDrawn="1"/>
        </p:nvSpPr>
        <p:spPr>
          <a:xfrm>
            <a:off x="-132366" y="0"/>
            <a:ext cx="1588770" cy="251460"/>
          </a:xfrm>
          <a:prstGeom prst="rect">
            <a:avLst/>
          </a:prstGeom>
        </p:spPr>
        <p:txBody>
          <a:bodyPr vert="horz" wrap="square" lIns="91440" tIns="45720" rIns="91440" bIns="45720" rtlCol="0" anchor="ctr">
            <a:noAutofit/>
          </a:bodyPr>
          <a:lstStyle/>
          <a:p>
            <a:pPr algn="ctr"/>
            <a:r>
              <a:rPr lang="en-GB" sz="3200" dirty="0">
                <a:solidFill>
                  <a:srgbClr val="FF0000"/>
                </a:solidFill>
                <a:latin typeface="PT Sans" panose="020B0503020203020204" pitchFamily="34" charset="0"/>
              </a:rPr>
              <a:t>...</a:t>
            </a:r>
          </a:p>
        </p:txBody>
      </p:sp>
      <p:sp>
        <p:nvSpPr>
          <p:cNvPr id="2" name="Text Placeholder 3">
            <a:extLst>
              <a:ext uri="{FF2B5EF4-FFF2-40B4-BE49-F238E27FC236}">
                <a16:creationId xmlns:a16="http://schemas.microsoft.com/office/drawing/2014/main" id="{91343922-79CC-2D55-A0DA-50AFEFBCDE45}"/>
              </a:ext>
            </a:extLst>
          </p:cNvPr>
          <p:cNvSpPr txBox="1">
            <a:spLocks/>
          </p:cNvSpPr>
          <p:nvPr userDrawn="1"/>
        </p:nvSpPr>
        <p:spPr>
          <a:xfrm>
            <a:off x="434780" y="6600257"/>
            <a:ext cx="2288755" cy="125007"/>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900" b="0" i="0" kern="1200">
                <a:solidFill>
                  <a:schemeClr val="tx1"/>
                </a:solidFill>
                <a:latin typeface="PT Sans" panose="020B0503020203020204" pitchFamily="34"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UVAC</a:t>
            </a:r>
            <a:endParaRPr lang="en-US" dirty="0"/>
          </a:p>
        </p:txBody>
      </p:sp>
    </p:spTree>
    <p:extLst>
      <p:ext uri="{BB962C8B-B14F-4D97-AF65-F5344CB8AC3E}">
        <p14:creationId xmlns:p14="http://schemas.microsoft.com/office/powerpoint/2010/main" val="264337558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3938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6F4D0D-F8EB-DB12-D810-3EEFD1027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A6B7AA-89BB-5891-30E6-8691FC3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CF498B-EB13-6052-0B41-0643234860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F4C87-AB1E-4856-A076-DC6F41736E1D}" type="datetimeFigureOut">
              <a:rPr lang="en-GB" smtClean="0"/>
              <a:t>29/05/2025</a:t>
            </a:fld>
            <a:endParaRPr lang="en-GB" dirty="0"/>
          </a:p>
        </p:txBody>
      </p:sp>
      <p:sp>
        <p:nvSpPr>
          <p:cNvPr id="5" name="Footer Placeholder 4">
            <a:extLst>
              <a:ext uri="{FF2B5EF4-FFF2-40B4-BE49-F238E27FC236}">
                <a16:creationId xmlns:a16="http://schemas.microsoft.com/office/drawing/2014/main" id="{F6D12A9A-8806-E041-8CCF-82B2A1E615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F74851D-00B4-676C-D6B5-C56E4D3CE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51F97-7F1D-47BD-84BF-B61459CAEA9A}" type="slidenum">
              <a:rPr lang="en-GB" smtClean="0"/>
              <a:t>‹#›</a:t>
            </a:fld>
            <a:endParaRPr lang="en-GB" dirty="0"/>
          </a:p>
        </p:txBody>
      </p:sp>
    </p:spTree>
    <p:extLst>
      <p:ext uri="{BB962C8B-B14F-4D97-AF65-F5344CB8AC3E}">
        <p14:creationId xmlns:p14="http://schemas.microsoft.com/office/powerpoint/2010/main" val="106893348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B0313-18DF-1D4E-A1BF-ECF2DAEB9FAB}"/>
              </a:ext>
            </a:extLst>
          </p:cNvPr>
          <p:cNvSpPr>
            <a:spLocks noGrp="1"/>
          </p:cNvSpPr>
          <p:nvPr>
            <p:ph type="title"/>
          </p:nvPr>
        </p:nvSpPr>
        <p:spPr>
          <a:xfrm>
            <a:off x="810099" y="911398"/>
            <a:ext cx="10515990" cy="1325158"/>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4" name="Footer Placeholder 3">
            <a:extLst>
              <a:ext uri="{FF2B5EF4-FFF2-40B4-BE49-F238E27FC236}">
                <a16:creationId xmlns:a16="http://schemas.microsoft.com/office/drawing/2014/main" id="{BEAC7C14-CCE1-2946-8962-335F8F08F56E}"/>
              </a:ext>
            </a:extLst>
          </p:cNvPr>
          <p:cNvSpPr>
            <a:spLocks noGrp="1"/>
          </p:cNvSpPr>
          <p:nvPr>
            <p:ph type="ftr" sz="quarter" idx="3"/>
          </p:nvPr>
        </p:nvSpPr>
        <p:spPr>
          <a:xfrm>
            <a:off x="800154" y="363493"/>
            <a:ext cx="4115599" cy="365061"/>
          </a:xfrm>
          <a:prstGeom prst="rect">
            <a:avLst/>
          </a:prstGeom>
        </p:spPr>
        <p:txBody>
          <a:bodyPr vert="horz" lIns="0" tIns="0" rIns="0" bIns="0" rtlCol="0" anchor="t" anchorCtr="0"/>
          <a:lstStyle>
            <a:lvl1pPr algn="l">
              <a:defRPr sz="844" b="0" i="0">
                <a:solidFill>
                  <a:srgbClr val="101820"/>
                </a:solidFill>
                <a:latin typeface="Muli Regular Roman" pitchFamily="2" charset="77"/>
              </a:defRPr>
            </a:lvl1pPr>
          </a:lstStyle>
          <a:p>
            <a:r>
              <a:rPr lang="en-US" dirty="0"/>
              <a:t>Header would look like this</a:t>
            </a:r>
          </a:p>
        </p:txBody>
      </p:sp>
    </p:spTree>
    <p:extLst>
      <p:ext uri="{BB962C8B-B14F-4D97-AF65-F5344CB8AC3E}">
        <p14:creationId xmlns:p14="http://schemas.microsoft.com/office/powerpoint/2010/main" val="1598916747"/>
      </p:ext>
    </p:extLst>
  </p:cSld>
  <p:clrMap bg1="lt1" tx1="dk1" bg2="lt2" tx2="dk2" accent1="accent1" accent2="accent2" accent3="accent3" accent4="accent4" accent5="accent5" accent6="accent6" hlink="hlink" folHlink="folHlink"/>
  <p:sldLayoutIdLst>
    <p:sldLayoutId id="2147483827" r:id="rId1"/>
    <p:sldLayoutId id="2147483828" r:id="rId2"/>
  </p:sldLayoutIdLst>
  <p:txStyles>
    <p:titleStyle>
      <a:lvl1pPr algn="l" defTabSz="643006" rtl="0" eaLnBrk="1" latinLnBrk="0" hangingPunct="1">
        <a:lnSpc>
          <a:spcPct val="90000"/>
        </a:lnSpc>
        <a:spcBef>
          <a:spcPct val="0"/>
        </a:spcBef>
        <a:buNone/>
        <a:defRPr sz="3375" b="1" i="0" kern="1200">
          <a:solidFill>
            <a:srgbClr val="101820"/>
          </a:solidFill>
          <a:latin typeface="PT Sans" panose="020B0503020203020204" pitchFamily="34" charset="77"/>
          <a:ea typeface="+mj-ea"/>
          <a:cs typeface="+mj-cs"/>
        </a:defRPr>
      </a:lvl1pPr>
    </p:titleStyle>
    <p:bodyStyle>
      <a:lvl1pPr marL="0" indent="0" algn="l" defTabSz="643006" rtl="0" eaLnBrk="1" latinLnBrk="0" hangingPunct="1">
        <a:lnSpc>
          <a:spcPct val="90000"/>
        </a:lnSpc>
        <a:spcBef>
          <a:spcPts val="703"/>
        </a:spcBef>
        <a:buFont typeface="Arial" panose="020B0604020202020204" pitchFamily="34" charset="0"/>
        <a:buNone/>
        <a:defRPr sz="2250" kern="1200">
          <a:solidFill>
            <a:srgbClr val="101820"/>
          </a:solidFill>
          <a:latin typeface="Muli Regular Roman" pitchFamily="2" charset="77"/>
          <a:ea typeface="+mn-ea"/>
          <a:cs typeface="+mn-cs"/>
        </a:defRPr>
      </a:lvl1pPr>
      <a:lvl2pPr marL="482255" indent="-160752" algn="l" defTabSz="643006" rtl="0" eaLnBrk="1" latinLnBrk="0" hangingPunct="1">
        <a:lnSpc>
          <a:spcPct val="90000"/>
        </a:lnSpc>
        <a:spcBef>
          <a:spcPts val="352"/>
        </a:spcBef>
        <a:buFont typeface="Arial" panose="020B0604020202020204" pitchFamily="34" charset="0"/>
        <a:buChar char="•"/>
        <a:defRPr sz="2250" kern="1200">
          <a:solidFill>
            <a:srgbClr val="101820"/>
          </a:solidFill>
          <a:latin typeface="Muli Regular Roman" pitchFamily="2" charset="77"/>
          <a:ea typeface="+mn-ea"/>
          <a:cs typeface="+mn-cs"/>
        </a:defRPr>
      </a:lvl2pPr>
      <a:lvl3pPr marL="803758" indent="-160752" algn="l" defTabSz="643006" rtl="0" eaLnBrk="1" latinLnBrk="0" hangingPunct="1">
        <a:lnSpc>
          <a:spcPct val="90000"/>
        </a:lnSpc>
        <a:spcBef>
          <a:spcPts val="352"/>
        </a:spcBef>
        <a:buFont typeface="Arial" panose="020B0604020202020204" pitchFamily="34" charset="0"/>
        <a:buChar char="•"/>
        <a:defRPr sz="2250" kern="1200">
          <a:solidFill>
            <a:srgbClr val="101820"/>
          </a:solidFill>
          <a:latin typeface="Muli Regular Roman" pitchFamily="2" charset="77"/>
          <a:ea typeface="+mn-ea"/>
          <a:cs typeface="+mn-cs"/>
        </a:defRPr>
      </a:lvl3pPr>
      <a:lvl4pPr marL="1125261" indent="-160752" algn="l" defTabSz="643006" rtl="0" eaLnBrk="1" latinLnBrk="0" hangingPunct="1">
        <a:lnSpc>
          <a:spcPct val="90000"/>
        </a:lnSpc>
        <a:spcBef>
          <a:spcPts val="352"/>
        </a:spcBef>
        <a:buFont typeface="Arial" panose="020B0604020202020204" pitchFamily="34" charset="0"/>
        <a:buChar char="•"/>
        <a:defRPr sz="2250" kern="1200">
          <a:solidFill>
            <a:srgbClr val="101820"/>
          </a:solidFill>
          <a:latin typeface="Muli Regular Roman" pitchFamily="2" charset="77"/>
          <a:ea typeface="+mn-ea"/>
          <a:cs typeface="+mn-cs"/>
        </a:defRPr>
      </a:lvl4pPr>
      <a:lvl5pPr marL="1446764" indent="-160752" algn="l" defTabSz="643006" rtl="0" eaLnBrk="1" latinLnBrk="0" hangingPunct="1">
        <a:lnSpc>
          <a:spcPct val="90000"/>
        </a:lnSpc>
        <a:spcBef>
          <a:spcPts val="352"/>
        </a:spcBef>
        <a:buFont typeface="Arial" panose="020B0604020202020204" pitchFamily="34" charset="0"/>
        <a:buChar char="•"/>
        <a:defRPr sz="2250" kern="1200">
          <a:solidFill>
            <a:srgbClr val="101820"/>
          </a:solidFill>
          <a:latin typeface="Muli Regular Roman" pitchFamily="2" charset="77"/>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B0313-18DF-1D4E-A1BF-ECF2DAEB9FAB}"/>
              </a:ext>
            </a:extLst>
          </p:cNvPr>
          <p:cNvSpPr>
            <a:spLocks noGrp="1"/>
          </p:cNvSpPr>
          <p:nvPr>
            <p:ph type="title"/>
          </p:nvPr>
        </p:nvSpPr>
        <p:spPr>
          <a:xfrm>
            <a:off x="810099" y="911398"/>
            <a:ext cx="10515991" cy="1325158"/>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4" name="Footer Placeholder 3">
            <a:extLst>
              <a:ext uri="{FF2B5EF4-FFF2-40B4-BE49-F238E27FC236}">
                <a16:creationId xmlns:a16="http://schemas.microsoft.com/office/drawing/2014/main" id="{BEAC7C14-CCE1-2946-8962-335F8F08F56E}"/>
              </a:ext>
            </a:extLst>
          </p:cNvPr>
          <p:cNvSpPr>
            <a:spLocks noGrp="1"/>
          </p:cNvSpPr>
          <p:nvPr>
            <p:ph type="ftr" sz="quarter" idx="3"/>
          </p:nvPr>
        </p:nvSpPr>
        <p:spPr>
          <a:xfrm>
            <a:off x="800155" y="363495"/>
            <a:ext cx="4115599" cy="365061"/>
          </a:xfrm>
          <a:prstGeom prst="rect">
            <a:avLst/>
          </a:prstGeom>
        </p:spPr>
        <p:txBody>
          <a:bodyPr vert="horz" lIns="0" tIns="0" rIns="0" bIns="0" rtlCol="0" anchor="t" anchorCtr="0"/>
          <a:lstStyle>
            <a:lvl1pPr algn="l">
              <a:defRPr sz="633" b="0" i="0">
                <a:solidFill>
                  <a:srgbClr val="101820"/>
                </a:solidFill>
                <a:latin typeface="Muli Regular Roman" pitchFamily="2" charset="77"/>
              </a:defRPr>
            </a:lvl1pPr>
          </a:lstStyle>
          <a:p>
            <a:r>
              <a:rPr lang="en-US" dirty="0"/>
              <a:t>Header would look like this</a:t>
            </a:r>
          </a:p>
        </p:txBody>
      </p:sp>
    </p:spTree>
    <p:extLst>
      <p:ext uri="{BB962C8B-B14F-4D97-AF65-F5344CB8AC3E}">
        <p14:creationId xmlns:p14="http://schemas.microsoft.com/office/powerpoint/2010/main" val="960664080"/>
      </p:ext>
    </p:extLst>
  </p:cSld>
  <p:clrMap bg1="lt1" tx1="dk1" bg2="lt2" tx2="dk2" accent1="accent1" accent2="accent2" accent3="accent3" accent4="accent4" accent5="accent5" accent6="accent6" hlink="hlink" folHlink="folHlink"/>
  <p:sldLayoutIdLst>
    <p:sldLayoutId id="2147483830" r:id="rId1"/>
  </p:sldLayoutIdLst>
  <p:txStyles>
    <p:titleStyle>
      <a:lvl1pPr algn="l" defTabSz="482255" rtl="0" eaLnBrk="1" latinLnBrk="0" hangingPunct="1">
        <a:lnSpc>
          <a:spcPct val="90000"/>
        </a:lnSpc>
        <a:spcBef>
          <a:spcPct val="0"/>
        </a:spcBef>
        <a:buNone/>
        <a:defRPr sz="2531" b="1" i="0" kern="1200">
          <a:solidFill>
            <a:srgbClr val="101820"/>
          </a:solidFill>
          <a:latin typeface="PT Sans" panose="020B0503020203020204" pitchFamily="34" charset="77"/>
          <a:ea typeface="+mj-ea"/>
          <a:cs typeface="+mj-cs"/>
        </a:defRPr>
      </a:lvl1pPr>
    </p:titleStyle>
    <p:bodyStyle>
      <a:lvl1pPr marL="0" indent="0" algn="l" defTabSz="482255" rtl="0" eaLnBrk="1" latinLnBrk="0" hangingPunct="1">
        <a:lnSpc>
          <a:spcPct val="90000"/>
        </a:lnSpc>
        <a:spcBef>
          <a:spcPts val="527"/>
        </a:spcBef>
        <a:buFont typeface="Arial" panose="020B0604020202020204" pitchFamily="34" charset="0"/>
        <a:buNone/>
        <a:defRPr sz="1688" kern="1200">
          <a:solidFill>
            <a:srgbClr val="101820"/>
          </a:solidFill>
          <a:latin typeface="Muli Regular Roman" pitchFamily="2" charset="77"/>
          <a:ea typeface="+mn-ea"/>
          <a:cs typeface="+mn-cs"/>
        </a:defRPr>
      </a:lvl1pPr>
      <a:lvl2pPr marL="361691" indent="-120564" algn="l" defTabSz="482255" rtl="0" eaLnBrk="1" latinLnBrk="0" hangingPunct="1">
        <a:lnSpc>
          <a:spcPct val="90000"/>
        </a:lnSpc>
        <a:spcBef>
          <a:spcPts val="264"/>
        </a:spcBef>
        <a:buFont typeface="Arial" panose="020B0604020202020204" pitchFamily="34" charset="0"/>
        <a:buChar char="•"/>
        <a:defRPr sz="1688" kern="1200">
          <a:solidFill>
            <a:srgbClr val="101820"/>
          </a:solidFill>
          <a:latin typeface="Muli Regular Roman" pitchFamily="2" charset="77"/>
          <a:ea typeface="+mn-ea"/>
          <a:cs typeface="+mn-cs"/>
        </a:defRPr>
      </a:lvl2pPr>
      <a:lvl3pPr marL="602819" indent="-120564" algn="l" defTabSz="482255" rtl="0" eaLnBrk="1" latinLnBrk="0" hangingPunct="1">
        <a:lnSpc>
          <a:spcPct val="90000"/>
        </a:lnSpc>
        <a:spcBef>
          <a:spcPts val="264"/>
        </a:spcBef>
        <a:buFont typeface="Arial" panose="020B0604020202020204" pitchFamily="34" charset="0"/>
        <a:buChar char="•"/>
        <a:defRPr sz="1688" kern="1200">
          <a:solidFill>
            <a:srgbClr val="101820"/>
          </a:solidFill>
          <a:latin typeface="Muli Regular Roman" pitchFamily="2" charset="77"/>
          <a:ea typeface="+mn-ea"/>
          <a:cs typeface="+mn-cs"/>
        </a:defRPr>
      </a:lvl3pPr>
      <a:lvl4pPr marL="843946" indent="-120564" algn="l" defTabSz="482255" rtl="0" eaLnBrk="1" latinLnBrk="0" hangingPunct="1">
        <a:lnSpc>
          <a:spcPct val="90000"/>
        </a:lnSpc>
        <a:spcBef>
          <a:spcPts val="264"/>
        </a:spcBef>
        <a:buFont typeface="Arial" panose="020B0604020202020204" pitchFamily="34" charset="0"/>
        <a:buChar char="•"/>
        <a:defRPr sz="1688" kern="1200">
          <a:solidFill>
            <a:srgbClr val="101820"/>
          </a:solidFill>
          <a:latin typeface="Muli Regular Roman" pitchFamily="2" charset="77"/>
          <a:ea typeface="+mn-ea"/>
          <a:cs typeface="+mn-cs"/>
        </a:defRPr>
      </a:lvl4pPr>
      <a:lvl5pPr marL="1085073" indent="-120564" algn="l" defTabSz="482255" rtl="0" eaLnBrk="1" latinLnBrk="0" hangingPunct="1">
        <a:lnSpc>
          <a:spcPct val="90000"/>
        </a:lnSpc>
        <a:spcBef>
          <a:spcPts val="264"/>
        </a:spcBef>
        <a:buFont typeface="Arial" panose="020B0604020202020204" pitchFamily="34" charset="0"/>
        <a:buChar char="•"/>
        <a:defRPr sz="1688" kern="1200">
          <a:solidFill>
            <a:srgbClr val="101820"/>
          </a:solidFill>
          <a:latin typeface="Muli Regular Roman" pitchFamily="2" charset="77"/>
          <a:ea typeface="+mn-ea"/>
          <a:cs typeface="+mn-cs"/>
        </a:defRPr>
      </a:lvl5pPr>
      <a:lvl6pPr marL="1326200" indent="-120564" algn="l" defTabSz="482255"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6pPr>
      <a:lvl7pPr marL="1567328" indent="-120564" algn="l" defTabSz="482255"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7pPr>
      <a:lvl8pPr marL="1808455" indent="-120564" algn="l" defTabSz="482255"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8pPr>
      <a:lvl9pPr marL="2049582" indent="-120564" algn="l" defTabSz="482255" rtl="0" eaLnBrk="1" latinLnBrk="0" hangingPunct="1">
        <a:lnSpc>
          <a:spcPct val="90000"/>
        </a:lnSpc>
        <a:spcBef>
          <a:spcPts val="264"/>
        </a:spcBef>
        <a:buFont typeface="Arial" panose="020B0604020202020204" pitchFamily="34" charset="0"/>
        <a:buChar char="•"/>
        <a:defRPr sz="949" kern="1200">
          <a:solidFill>
            <a:schemeClr val="tx1"/>
          </a:solidFill>
          <a:latin typeface="+mn-lt"/>
          <a:ea typeface="+mn-ea"/>
          <a:cs typeface="+mn-cs"/>
        </a:defRPr>
      </a:lvl9pPr>
    </p:bodyStyle>
    <p:otherStyle>
      <a:defPPr>
        <a:defRPr lang="en-US"/>
      </a:defPPr>
      <a:lvl1pPr marL="0" algn="l" defTabSz="482255" rtl="0" eaLnBrk="1" latinLnBrk="0" hangingPunct="1">
        <a:defRPr sz="949" kern="1200">
          <a:solidFill>
            <a:schemeClr val="tx1"/>
          </a:solidFill>
          <a:latin typeface="+mn-lt"/>
          <a:ea typeface="+mn-ea"/>
          <a:cs typeface="+mn-cs"/>
        </a:defRPr>
      </a:lvl1pPr>
      <a:lvl2pPr marL="241127" algn="l" defTabSz="482255" rtl="0" eaLnBrk="1" latinLnBrk="0" hangingPunct="1">
        <a:defRPr sz="949" kern="1200">
          <a:solidFill>
            <a:schemeClr val="tx1"/>
          </a:solidFill>
          <a:latin typeface="+mn-lt"/>
          <a:ea typeface="+mn-ea"/>
          <a:cs typeface="+mn-cs"/>
        </a:defRPr>
      </a:lvl2pPr>
      <a:lvl3pPr marL="482255" algn="l" defTabSz="482255" rtl="0" eaLnBrk="1" latinLnBrk="0" hangingPunct="1">
        <a:defRPr sz="949" kern="1200">
          <a:solidFill>
            <a:schemeClr val="tx1"/>
          </a:solidFill>
          <a:latin typeface="+mn-lt"/>
          <a:ea typeface="+mn-ea"/>
          <a:cs typeface="+mn-cs"/>
        </a:defRPr>
      </a:lvl3pPr>
      <a:lvl4pPr marL="723382" algn="l" defTabSz="482255" rtl="0" eaLnBrk="1" latinLnBrk="0" hangingPunct="1">
        <a:defRPr sz="949" kern="1200">
          <a:solidFill>
            <a:schemeClr val="tx1"/>
          </a:solidFill>
          <a:latin typeface="+mn-lt"/>
          <a:ea typeface="+mn-ea"/>
          <a:cs typeface="+mn-cs"/>
        </a:defRPr>
      </a:lvl4pPr>
      <a:lvl5pPr marL="964509" algn="l" defTabSz="482255" rtl="0" eaLnBrk="1" latinLnBrk="0" hangingPunct="1">
        <a:defRPr sz="949" kern="1200">
          <a:solidFill>
            <a:schemeClr val="tx1"/>
          </a:solidFill>
          <a:latin typeface="+mn-lt"/>
          <a:ea typeface="+mn-ea"/>
          <a:cs typeface="+mn-cs"/>
        </a:defRPr>
      </a:lvl5pPr>
      <a:lvl6pPr marL="1205636" algn="l" defTabSz="482255" rtl="0" eaLnBrk="1" latinLnBrk="0" hangingPunct="1">
        <a:defRPr sz="949" kern="1200">
          <a:solidFill>
            <a:schemeClr val="tx1"/>
          </a:solidFill>
          <a:latin typeface="+mn-lt"/>
          <a:ea typeface="+mn-ea"/>
          <a:cs typeface="+mn-cs"/>
        </a:defRPr>
      </a:lvl6pPr>
      <a:lvl7pPr marL="1446764" algn="l" defTabSz="482255" rtl="0" eaLnBrk="1" latinLnBrk="0" hangingPunct="1">
        <a:defRPr sz="949" kern="1200">
          <a:solidFill>
            <a:schemeClr val="tx1"/>
          </a:solidFill>
          <a:latin typeface="+mn-lt"/>
          <a:ea typeface="+mn-ea"/>
          <a:cs typeface="+mn-cs"/>
        </a:defRPr>
      </a:lvl7pPr>
      <a:lvl8pPr marL="1687891" algn="l" defTabSz="482255" rtl="0" eaLnBrk="1" latinLnBrk="0" hangingPunct="1">
        <a:defRPr sz="949" kern="1200">
          <a:solidFill>
            <a:schemeClr val="tx1"/>
          </a:solidFill>
          <a:latin typeface="+mn-lt"/>
          <a:ea typeface="+mn-ea"/>
          <a:cs typeface="+mn-cs"/>
        </a:defRPr>
      </a:lvl8pPr>
      <a:lvl9pPr marL="1929018" algn="l" defTabSz="482255" rtl="0" eaLnBrk="1" latinLnBrk="0" hangingPunct="1">
        <a:defRPr sz="94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picture containing object&#10;&#10;Description generated with high confidence">
            <a:extLst>
              <a:ext uri="{FF2B5EF4-FFF2-40B4-BE49-F238E27FC236}">
                <a16:creationId xmlns:a16="http://schemas.microsoft.com/office/drawing/2014/main" id="{21C3DB3C-308C-4D32-B89E-A744FB6EF1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21284" y="5869997"/>
            <a:ext cx="2949432" cy="877456"/>
          </a:xfrm>
          <a:prstGeom prst="rect">
            <a:avLst/>
          </a:prstGeom>
        </p:spPr>
      </p:pic>
      <p:sp>
        <p:nvSpPr>
          <p:cNvPr id="7" name="Date Placeholder 6">
            <a:extLst>
              <a:ext uri="{FF2B5EF4-FFF2-40B4-BE49-F238E27FC236}">
                <a16:creationId xmlns:a16="http://schemas.microsoft.com/office/drawing/2014/main" id="{9F82049C-1E68-490F-AE21-6A7453D5DD5F}"/>
              </a:ext>
            </a:extLst>
          </p:cNvPr>
          <p:cNvSpPr>
            <a:spLocks noGrp="1"/>
          </p:cNvSpPr>
          <p:nvPr>
            <p:ph type="dt" sz="half" idx="2"/>
          </p:nvPr>
        </p:nvSpPr>
        <p:spPr>
          <a:xfrm>
            <a:off x="650766" y="6192260"/>
            <a:ext cx="3145565" cy="391102"/>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GB" dirty="0"/>
              <a:t>© UVAC 2023 Not for onward distribution or use by individuals or organisations except UVAC members or for any commercial purpose in any circumstance </a:t>
            </a:r>
          </a:p>
        </p:txBody>
      </p:sp>
    </p:spTree>
    <p:extLst>
      <p:ext uri="{BB962C8B-B14F-4D97-AF65-F5344CB8AC3E}">
        <p14:creationId xmlns:p14="http://schemas.microsoft.com/office/powerpoint/2010/main" val="289799737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labour.org.uk/change/mission-driven-governmen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etimes.com/business-money/economics/article/nearly-a-quarter-of-working-age-adults-economically-inactive-says-ons-0dnnr5w5z"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feweek.co.uk/beware-the-unexpected-apprenticeship-reform-risks-unintended-consequences/" TargetMode="External"/><Relationship Id="rId2" Type="http://schemas.openxmlformats.org/officeDocument/2006/relationships/hyperlink" Target="https://feweek.co.uk/level-7-apprenticeship-age-restrictions-are-ridiculous-barrier-to-growth/" TargetMode="Externa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hyperlink" Target="https://uvac.ac.uk/wp-content/uploads/2025/05/HLS-Group-Draft-Letter-for-L7-announcement_May25-2.docx" TargetMode="External"/><Relationship Id="rId4" Type="http://schemas.openxmlformats.org/officeDocument/2006/relationships/hyperlink" Target="https://uvac.ac.uk/leaked-level-7-decision-respons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https://attendee.gototraining.com/r/6355549290965212161" TargetMode="External"/><Relationship Id="rId3" Type="http://schemas.openxmlformats.org/officeDocument/2006/relationships/hyperlink" Target="https://attendee.gototraining.com/r/2602407031481734657" TargetMode="External"/><Relationship Id="rId7" Type="http://schemas.openxmlformats.org/officeDocument/2006/relationships/hyperlink" Target="https://attendee.gototraining.com/r/5523940268366530049" TargetMode="External"/><Relationship Id="rId2" Type="http://schemas.openxmlformats.org/officeDocument/2006/relationships/hyperlink" Target="https://attendee.gotowebinar.com/register/9164944436264044380" TargetMode="External"/><Relationship Id="rId1" Type="http://schemas.openxmlformats.org/officeDocument/2006/relationships/slideLayout" Target="../slideLayouts/slideLayout7.xml"/><Relationship Id="rId6" Type="http://schemas.openxmlformats.org/officeDocument/2006/relationships/hyperlink" Target="https://attendee.gototraining.com/r/5333917171296081153" TargetMode="External"/><Relationship Id="rId5" Type="http://schemas.openxmlformats.org/officeDocument/2006/relationships/hyperlink" Target="https://attendee.gototraining.com/r/5673496939488142593" TargetMode="External"/><Relationship Id="rId4" Type="http://schemas.openxmlformats.org/officeDocument/2006/relationships/hyperlink" Target="https://attendee.gototraining.com/r/6844183253464906241" TargetMode="External"/><Relationship Id="rId9" Type="http://schemas.openxmlformats.org/officeDocument/2006/relationships/hyperlink" Target="https://attendee.gototraining.com/r/826344935526738637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8" Type="http://schemas.openxmlformats.org/officeDocument/2006/relationships/hyperlink" Target="#_bookmark214"/><Relationship Id="rId3" Type="http://schemas.openxmlformats.org/officeDocument/2006/relationships/hyperlink" Target="https://uvac.ac.uk/webinar/uvac-members-webinar-programme/" TargetMode="Externa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22.png"/><Relationship Id="rId11" Type="http://schemas.openxmlformats.org/officeDocument/2006/relationships/hyperlink" Target="#_bookmark227"/><Relationship Id="rId5" Type="http://schemas.openxmlformats.org/officeDocument/2006/relationships/image" Target="../media/image21.png"/><Relationship Id="rId10" Type="http://schemas.openxmlformats.org/officeDocument/2006/relationships/hyperlink" Target="#_bookmark226"/><Relationship Id="rId4" Type="http://schemas.openxmlformats.org/officeDocument/2006/relationships/hyperlink" Target="https://assets.publishing.service.gov.uk/media/682471b57293a87b6c75ebe0/Apprenticeship_funding_rules_2025_to_2026.pdf" TargetMode="External"/><Relationship Id="rId9" Type="http://schemas.openxmlformats.org/officeDocument/2006/relationships/hyperlink" Target="#_bookmark217"/></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9.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Layout" Target="../diagrams/layout7.xml"/><Relationship Id="rId7" Type="http://schemas.openxmlformats.org/officeDocument/2006/relationships/image" Target="../media/image35.tiff"/><Relationship Id="rId2" Type="http://schemas.openxmlformats.org/officeDocument/2006/relationships/diagramData" Target="../diagrams/data7.xml"/><Relationship Id="rId1" Type="http://schemas.openxmlformats.org/officeDocument/2006/relationships/slideLayout" Target="../slideLayouts/slideLayout5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hyperlink" Target="https://www.wallpaperflare.com/network-of-people-brain-wired-to-be-social-dark-version-business-wallpaper-agmtu"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pxhere.com/fr/photo/1434035" TargetMode="External"/><Relationship Id="rId3" Type="http://schemas.openxmlformats.org/officeDocument/2006/relationships/diagramLayout" Target="../diagrams/layout8.xml"/><Relationship Id="rId7" Type="http://schemas.openxmlformats.org/officeDocument/2006/relationships/image" Target="../media/image45.jpeg"/><Relationship Id="rId2" Type="http://schemas.openxmlformats.org/officeDocument/2006/relationships/diagramData" Target="../diagrams/data8.xml"/><Relationship Id="rId1" Type="http://schemas.openxmlformats.org/officeDocument/2006/relationships/slideLayout" Target="../slideLayouts/slideLayout5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35.tiff"/></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tiff"/><Relationship Id="rId1" Type="http://schemas.openxmlformats.org/officeDocument/2006/relationships/slideLayout" Target="../slideLayouts/slideLayout58.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foto.wuestenigel.com/the-compass-lies-on-the-map-terrain-orientation-concept/" TargetMode="External"/><Relationship Id="rId7" Type="http://schemas.openxmlformats.org/officeDocument/2006/relationships/image" Target="../media/image19.svg"/><Relationship Id="rId2" Type="http://schemas.openxmlformats.org/officeDocument/2006/relationships/image" Target="../media/image46.jpeg"/><Relationship Id="rId1" Type="http://schemas.openxmlformats.org/officeDocument/2006/relationships/slideLayout" Target="../slideLayouts/slideLayout56.xml"/><Relationship Id="rId6" Type="http://schemas.openxmlformats.org/officeDocument/2006/relationships/image" Target="../media/image18.png"/><Relationship Id="rId5" Type="http://schemas.openxmlformats.org/officeDocument/2006/relationships/image" Target="../media/image35.tiff"/><Relationship Id="rId4" Type="http://schemas.openxmlformats.org/officeDocument/2006/relationships/hyperlink" Target="https://creativecommons.org/licenses/by/3.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tiff"/><Relationship Id="rId1" Type="http://schemas.openxmlformats.org/officeDocument/2006/relationships/slideLayout" Target="../slideLayouts/slideLayout59.xml"/><Relationship Id="rId4" Type="http://schemas.openxmlformats.org/officeDocument/2006/relationships/image" Target="../media/image19.svg"/></Relationships>
</file>

<file path=ppt/slides/_rels/slide42.xml.rels><?xml version="1.0" encoding="UTF-8" standalone="yes"?>
<Relationships xmlns="http://schemas.openxmlformats.org/package/2006/relationships"><Relationship Id="rId3" Type="http://schemas.openxmlformats.org/officeDocument/2006/relationships/hyperlink" Target="https://uvac.ac.uk/state-of-the-nation/" TargetMode="External"/><Relationship Id="rId7" Type="http://schemas.openxmlformats.org/officeDocument/2006/relationships/hyperlink" Target="https://uvac.ac.uk/wp-content/uploads/2024/03/UVAC-Hera-User-Guidance-oct2024.pdf" TargetMode="External"/><Relationship Id="rId2" Type="http://schemas.openxmlformats.org/officeDocument/2006/relationships/hyperlink" Target="https://attendee.gototraining.com/r/7940336972713148672" TargetMode="External"/><Relationship Id="rId1" Type="http://schemas.openxmlformats.org/officeDocument/2006/relationships/slideLayout" Target="../slideLayouts/slideLayout13.xml"/><Relationship Id="rId6" Type="http://schemas.openxmlformats.org/officeDocument/2006/relationships/hyperlink" Target="https://www.eventbrite.co.uk/e/uvac-2025-national-conference-tickets-1333824548129?aff=oddtdtcreator" TargetMode="External"/><Relationship Id="rId5" Type="http://schemas.openxmlformats.org/officeDocument/2006/relationships/image" Target="../media/image47.png"/><Relationship Id="rId4" Type="http://schemas.openxmlformats.org/officeDocument/2006/relationships/hyperlink" Target="https://attendee.gotowebinar.com/register/4311684718273199704"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hyperlink" Target="https://uvac.ac.uk/wp-content/uploads/2024/12/UVAC_25th-Anni_Report-4_For-screen_AW.pdf" TargetMode="External"/><Relationship Id="rId3" Type="http://schemas.openxmlformats.org/officeDocument/2006/relationships/image" Target="../media/image48.png"/><Relationship Id="rId7" Type="http://schemas.openxmlformats.org/officeDocument/2006/relationships/hyperlink" Target="https://uvac.ac.uk/wp-content/uploads/2025/04/UVAC_Report-7_2025-series_For-screen_V3.pdf" TargetMode="External"/><Relationship Id="rId12" Type="http://schemas.openxmlformats.org/officeDocument/2006/relationships/image" Target="../media/image53.png"/><Relationship Id="rId2" Type="http://schemas.openxmlformats.org/officeDocument/2006/relationships/hyperlink" Target="https://uvac.ac.uk/wp-content/uploads/2025/01/UVAC_Strategy-2024-to-2027_For-screen_AW-1.pdf" TargetMode="External"/><Relationship Id="rId1" Type="http://schemas.openxmlformats.org/officeDocument/2006/relationships/slideLayout" Target="../slideLayouts/slideLayout13.xml"/><Relationship Id="rId6" Type="http://schemas.openxmlformats.org/officeDocument/2006/relationships/image" Target="../media/image50.jpeg"/><Relationship Id="rId11" Type="http://schemas.openxmlformats.org/officeDocument/2006/relationships/hyperlink" Target="https://uvac.ac.uk/wp-content/uploads/2024/12/UVAC_25th-Anni_Report-5_For-screen_AW.pdf" TargetMode="External"/><Relationship Id="rId5" Type="http://schemas.openxmlformats.org/officeDocument/2006/relationships/hyperlink" Target="https://uvac.ac.uk/wp-content/uploads/2025/04/UVAC_Skills-England-Report_Feb-2025_For-screen_V6.pdf" TargetMode="External"/><Relationship Id="rId10" Type="http://schemas.openxmlformats.org/officeDocument/2006/relationships/image" Target="../media/image52.png"/><Relationship Id="rId4" Type="http://schemas.openxmlformats.org/officeDocument/2006/relationships/image" Target="../media/image49.jpeg"/><Relationship Id="rId9" Type="http://schemas.openxmlformats.org/officeDocument/2006/relationships/hyperlink" Target="https://uvac.ac.uk/wp-content/uploads/2024/10/UVAC_25th-Anni_Report-3_For-screen_AW.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4D652AB-3B8A-BC0E-ED70-E2B45457C328}"/>
              </a:ext>
            </a:extLst>
          </p:cNvPr>
          <p:cNvSpPr>
            <a:spLocks noGrp="1"/>
          </p:cNvSpPr>
          <p:nvPr>
            <p:ph type="body" sz="quarter" idx="10"/>
          </p:nvPr>
        </p:nvSpPr>
        <p:spPr>
          <a:xfrm>
            <a:off x="315310" y="2674621"/>
            <a:ext cx="8460828" cy="2717185"/>
          </a:xfrm>
        </p:spPr>
        <p:txBody>
          <a:bodyPr>
            <a:normAutofit/>
          </a:bodyPr>
          <a:lstStyle/>
          <a:p>
            <a:r>
              <a:rPr lang="en-GB" b="1" dirty="0">
                <a:latin typeface="Aptos" panose="020B0004020202020204" pitchFamily="34" charset="0"/>
              </a:rPr>
              <a:t>State of the Nation</a:t>
            </a:r>
          </a:p>
          <a:p>
            <a:r>
              <a:rPr lang="en-GB" sz="2800" b="1" kern="100" dirty="0">
                <a:latin typeface="Aptos" panose="020B0004020202020204" pitchFamily="34" charset="0"/>
                <a:ea typeface="Calibri" panose="020F0502020204030204" pitchFamily="34" charset="0"/>
                <a:cs typeface="Times New Roman" panose="02020603050405020304" pitchFamily="18" charset="0"/>
              </a:rPr>
              <a:t>Policy and UVAC Updates</a:t>
            </a:r>
          </a:p>
          <a:p>
            <a:endParaRPr lang="en-GB" dirty="0"/>
          </a:p>
          <a:p>
            <a:r>
              <a:rPr lang="en-GB" sz="2800" dirty="0">
                <a:latin typeface="Aptos" panose="020B0004020202020204" pitchFamily="34" charset="0"/>
              </a:rPr>
              <a:t>Friday, 23 May 2025</a:t>
            </a:r>
          </a:p>
        </p:txBody>
      </p:sp>
    </p:spTree>
    <p:extLst>
      <p:ext uri="{BB962C8B-B14F-4D97-AF65-F5344CB8AC3E}">
        <p14:creationId xmlns:p14="http://schemas.microsoft.com/office/powerpoint/2010/main" val="300491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CD274-6F82-B5D7-914F-2A6BAEF24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F20C6-EDD1-4052-139E-F82C012F0A4E}"/>
              </a:ext>
            </a:extLst>
          </p:cNvPr>
          <p:cNvSpPr>
            <a:spLocks noGrp="1"/>
          </p:cNvSpPr>
          <p:nvPr>
            <p:ph type="ctrTitle"/>
          </p:nvPr>
        </p:nvSpPr>
        <p:spPr/>
        <p:txBody>
          <a:bodyPr/>
          <a:lstStyle/>
          <a:p>
            <a:pPr defTabSz="643006"/>
            <a:r>
              <a:rPr lang="en-GB" b="1" dirty="0">
                <a:solidFill>
                  <a:srgbClr val="C00000"/>
                </a:solidFill>
                <a:latin typeface="Aptos" panose="020B0004020202020204" pitchFamily="34" charset="0"/>
              </a:rPr>
              <a:t>2. </a:t>
            </a:r>
            <a:r>
              <a:rPr lang="en-GB" sz="4000" dirty="0">
                <a:latin typeface="Aptos" panose="020B0004020202020204" pitchFamily="34" charset="0"/>
              </a:rPr>
              <a:t>HE – The Problem?</a:t>
            </a:r>
            <a:endParaRPr lang="en-US" sz="4000" dirty="0">
              <a:latin typeface="Aptos" panose="020B0004020202020204" pitchFamily="34" charset="0"/>
            </a:endParaRPr>
          </a:p>
        </p:txBody>
      </p:sp>
      <p:sp>
        <p:nvSpPr>
          <p:cNvPr id="7" name="Text Placeholder 6">
            <a:extLst>
              <a:ext uri="{FF2B5EF4-FFF2-40B4-BE49-F238E27FC236}">
                <a16:creationId xmlns:a16="http://schemas.microsoft.com/office/drawing/2014/main" id="{B63BB225-015E-53F3-9337-5804D29AA697}"/>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4A13BC09-1C70-9CC7-7E00-06FFEAA00EA0}"/>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1C8234B5-079D-8DB2-8E75-999BA9194AF2}"/>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73B07104-F3BC-9500-25CF-932925C68FBC}"/>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3C0F905B-2B16-5022-52BA-0AA3533C9FAE}"/>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B3E1FFA6-FBEA-0DF0-5654-5E6FCC9B459B}"/>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3C216EEE-2F43-38BF-0A4D-31031AD55AEA}"/>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A0A7AAE0-61F1-A8E3-CC84-8971BFD3BA41}"/>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B5616F7B-1095-E915-7B5F-84BE0D3F9675}"/>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4" name="Text Placeholder 5">
            <a:extLst>
              <a:ext uri="{FF2B5EF4-FFF2-40B4-BE49-F238E27FC236}">
                <a16:creationId xmlns:a16="http://schemas.microsoft.com/office/drawing/2014/main" id="{88F5DDF2-A11C-E4E7-0E2A-FA915C2BB17F}"/>
              </a:ext>
            </a:extLst>
          </p:cNvPr>
          <p:cNvSpPr>
            <a:spLocks noGrp="1"/>
          </p:cNvSpPr>
          <p:nvPr>
            <p:ph type="body" sz="quarter" idx="15"/>
          </p:nvPr>
        </p:nvSpPr>
        <p:spPr>
          <a:xfrm>
            <a:off x="200464" y="943128"/>
            <a:ext cx="11056116" cy="5657129"/>
          </a:xfrm>
        </p:spPr>
        <p:txBody>
          <a:bodyPr>
            <a:normAutofit fontScale="92500"/>
          </a:bodyPr>
          <a:lstStyle/>
          <a:p>
            <a:pPr marL="457200" indent="-457200">
              <a:buFontTx/>
              <a:buChar char="-"/>
            </a:pPr>
            <a:r>
              <a:rPr lang="en-GB" sz="2400" dirty="0">
                <a:solidFill>
                  <a:schemeClr val="tx1"/>
                </a:solidFill>
                <a:latin typeface="Aptos" panose="020B0004020202020204" pitchFamily="34" charset="0"/>
              </a:rPr>
              <a:t>The Learning and Work Institute called for measures to ‘dampen the growth of higher and degree apprenticeships for older workers’ and proposed that:</a:t>
            </a:r>
          </a:p>
          <a:p>
            <a:pPr marL="864000" lvl="3" indent="0">
              <a:buNone/>
            </a:pPr>
            <a:r>
              <a:rPr lang="en-GB" sz="2400" i="1" dirty="0">
                <a:solidFill>
                  <a:srgbClr val="C00000"/>
                </a:solidFill>
                <a:latin typeface="Aptos" panose="020B0004020202020204" pitchFamily="34" charset="0"/>
              </a:rPr>
              <a:t>Employers provide 50% of the cost of apprenticeships at level 4 and 5, and 75% of the cost of apprenticeship at level 6 and 7 for those aged 25 and over.  This funding to be provided by employers from outside their Levy payments. </a:t>
            </a:r>
            <a:r>
              <a:rPr lang="en-GB" sz="2400" dirty="0">
                <a:solidFill>
                  <a:srgbClr val="C00000"/>
                </a:solidFill>
                <a:latin typeface="Aptos" panose="020B0004020202020204" pitchFamily="34" charset="0"/>
              </a:rPr>
              <a:t>(2020)</a:t>
            </a:r>
          </a:p>
          <a:p>
            <a:pPr marL="457200" indent="-457200">
              <a:buFontTx/>
              <a:buChar char="-"/>
            </a:pPr>
            <a:r>
              <a:rPr lang="en-GB" sz="2400" dirty="0">
                <a:solidFill>
                  <a:schemeClr val="tx1"/>
                </a:solidFill>
                <a:latin typeface="Aptos" panose="020B0004020202020204" pitchFamily="34" charset="0"/>
              </a:rPr>
              <a:t>Association of Colleges (</a:t>
            </a:r>
            <a:r>
              <a:rPr lang="en-GB" sz="2400" dirty="0" err="1">
                <a:solidFill>
                  <a:schemeClr val="tx1"/>
                </a:solidFill>
                <a:latin typeface="Aptos" panose="020B0004020202020204" pitchFamily="34" charset="0"/>
              </a:rPr>
              <a:t>AoC</a:t>
            </a:r>
            <a:r>
              <a:rPr lang="en-GB" sz="2400" dirty="0">
                <a:solidFill>
                  <a:schemeClr val="tx1"/>
                </a:solidFill>
                <a:latin typeface="Aptos" panose="020B0004020202020204" pitchFamily="34" charset="0"/>
              </a:rPr>
              <a:t>) in its recommendations on the 2020-1 spending round suggested:</a:t>
            </a:r>
          </a:p>
          <a:p>
            <a:pPr marL="864000" lvl="3" indent="0">
              <a:buNone/>
            </a:pPr>
            <a:r>
              <a:rPr lang="en-GB" sz="2400" i="1" dirty="0">
                <a:solidFill>
                  <a:srgbClr val="C00000"/>
                </a:solidFill>
                <a:latin typeface="Aptos" panose="020B0004020202020204" pitchFamily="34" charset="0"/>
              </a:rPr>
              <a:t>It would seem more appropriate for apprenticeships at level 6 and above to be funded from the higher education teaching budget. (</a:t>
            </a:r>
            <a:r>
              <a:rPr lang="en-GB" sz="2400" dirty="0">
                <a:solidFill>
                  <a:srgbClr val="C00000"/>
                </a:solidFill>
                <a:latin typeface="Aptos" panose="020B0004020202020204" pitchFamily="34" charset="0"/>
              </a:rPr>
              <a:t>AELP for some time held/holds a similar policy position).</a:t>
            </a:r>
          </a:p>
          <a:p>
            <a:pPr marL="457200" indent="-457200">
              <a:buFontTx/>
              <a:buChar char="-"/>
            </a:pPr>
            <a:r>
              <a:rPr lang="en-GB" sz="2400" dirty="0">
                <a:solidFill>
                  <a:schemeClr val="tx1"/>
                </a:solidFill>
                <a:latin typeface="Aptos" panose="020B0004020202020204" pitchFamily="34" charset="0"/>
              </a:rPr>
              <a:t>The Lords Youth Unemployment Committee’s report, </a:t>
            </a:r>
            <a:r>
              <a:rPr lang="en-GB" sz="2400" i="1" dirty="0">
                <a:solidFill>
                  <a:schemeClr val="tx1"/>
                </a:solidFill>
                <a:latin typeface="Aptos" panose="020B0004020202020204" pitchFamily="34" charset="0"/>
              </a:rPr>
              <a:t>Skills for Every Young Person </a:t>
            </a:r>
            <a:r>
              <a:rPr lang="en-GB" sz="2400" dirty="0">
                <a:solidFill>
                  <a:schemeClr val="tx1"/>
                </a:solidFill>
                <a:latin typeface="Aptos" panose="020B0004020202020204" pitchFamily="34" charset="0"/>
              </a:rPr>
              <a:t>called for ‘apprenticeships at levels 6 and 7 to be removed from the scope of levy funding’ and proposed that: </a:t>
            </a:r>
          </a:p>
          <a:p>
            <a:pPr marL="864000" lvl="3" indent="0">
              <a:buNone/>
            </a:pPr>
            <a:r>
              <a:rPr lang="en-GB" sz="2400" i="1" dirty="0">
                <a:solidFill>
                  <a:srgbClr val="C00000"/>
                </a:solidFill>
                <a:latin typeface="Aptos" panose="020B0004020202020204" pitchFamily="34" charset="0"/>
              </a:rPr>
              <a:t>The Government must require that any employer receiving funding from the apprenticeship levy must spend at least two thirds of that funding on people who begin apprenticeships between levels 2 and 3 before the age of 25. The other third could be spent on older workers and those studying at levels 4 and 5. </a:t>
            </a:r>
            <a:r>
              <a:rPr lang="en-GB" sz="2400" dirty="0">
                <a:solidFill>
                  <a:srgbClr val="C00000"/>
                </a:solidFill>
                <a:latin typeface="Aptos" panose="020B0004020202020204" pitchFamily="34" charset="0"/>
              </a:rPr>
              <a:t>(2021)</a:t>
            </a:r>
          </a:p>
          <a:p>
            <a:pPr marL="457200" indent="-457200">
              <a:buFontTx/>
              <a:buChar char="-"/>
            </a:pPr>
            <a:endParaRPr lang="en-GB" sz="2400" dirty="0">
              <a:latin typeface="Aptos" panose="020B0004020202020204" pitchFamily="34" charset="0"/>
            </a:endParaRPr>
          </a:p>
          <a:p>
            <a:pPr marL="457200" indent="-457200">
              <a:buFontTx/>
              <a:buChar char="-"/>
            </a:pPr>
            <a:endParaRPr lang="en-GB"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endParaRPr lang="en-US" sz="2400" dirty="0">
              <a:latin typeface="Aptos" panose="020B0004020202020204" pitchFamily="34" charset="0"/>
            </a:endParaRPr>
          </a:p>
        </p:txBody>
      </p:sp>
    </p:spTree>
    <p:extLst>
      <p:ext uri="{BB962C8B-B14F-4D97-AF65-F5344CB8AC3E}">
        <p14:creationId xmlns:p14="http://schemas.microsoft.com/office/powerpoint/2010/main" val="85733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E395-A48D-A7CC-D258-34CC26EBF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673E6-8A68-D7B7-D433-10E089477438}"/>
              </a:ext>
            </a:extLst>
          </p:cNvPr>
          <p:cNvSpPr>
            <a:spLocks noGrp="1"/>
          </p:cNvSpPr>
          <p:nvPr>
            <p:ph type="ctrTitle"/>
          </p:nvPr>
        </p:nvSpPr>
        <p:spPr/>
        <p:txBody>
          <a:bodyPr/>
          <a:lstStyle/>
          <a:p>
            <a:pPr defTabSz="643006"/>
            <a:r>
              <a:rPr lang="en-GB" b="1" dirty="0">
                <a:solidFill>
                  <a:srgbClr val="C00000"/>
                </a:solidFill>
                <a:latin typeface="Aptos" panose="020B0004020202020204" pitchFamily="34" charset="0"/>
              </a:rPr>
              <a:t>2. </a:t>
            </a:r>
            <a:r>
              <a:rPr lang="en-GB" sz="4000" dirty="0">
                <a:latin typeface="Aptos" panose="020B0004020202020204" pitchFamily="34" charset="0"/>
              </a:rPr>
              <a:t>Perception and Language</a:t>
            </a:r>
            <a:endParaRPr lang="en-US" sz="4000" dirty="0">
              <a:latin typeface="Aptos" panose="020B0004020202020204" pitchFamily="34" charset="0"/>
            </a:endParaRPr>
          </a:p>
        </p:txBody>
      </p:sp>
      <p:sp>
        <p:nvSpPr>
          <p:cNvPr id="7" name="Text Placeholder 6">
            <a:extLst>
              <a:ext uri="{FF2B5EF4-FFF2-40B4-BE49-F238E27FC236}">
                <a16:creationId xmlns:a16="http://schemas.microsoft.com/office/drawing/2014/main" id="{EFEE755D-A573-3AC9-7198-EB9B8CB0715B}"/>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AA2503FA-4C22-89E7-EC94-F2E24BFBD560}"/>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67A700E2-09A2-09DB-2ACB-E41DE841D536}"/>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181C220F-A179-BB7C-1E16-18C86109001A}"/>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05B420B8-B6AD-9207-DEC4-F9D5ABC7953F}"/>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038E928A-19E3-4170-3C89-B77975CCE300}"/>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9AF2478E-9220-B87D-1400-535174A101AE}"/>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0635BAD1-BD59-DD6C-A09F-50510E1FB0B8}"/>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DF4A68B7-1936-B750-5427-071A6522032B}"/>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4" name="Text Placeholder 8">
            <a:extLst>
              <a:ext uri="{FF2B5EF4-FFF2-40B4-BE49-F238E27FC236}">
                <a16:creationId xmlns:a16="http://schemas.microsoft.com/office/drawing/2014/main" id="{5A466414-00FD-643C-9F27-9BF795572037}"/>
              </a:ext>
            </a:extLst>
          </p:cNvPr>
          <p:cNvSpPr>
            <a:spLocks noGrp="1"/>
          </p:cNvSpPr>
          <p:nvPr>
            <p:ph type="body" sz="quarter" idx="15"/>
          </p:nvPr>
        </p:nvSpPr>
        <p:spPr>
          <a:xfrm>
            <a:off x="273269" y="1145627"/>
            <a:ext cx="11645462" cy="5471449"/>
          </a:xfrm>
        </p:spPr>
        <p:txBody>
          <a:bodyPr>
            <a:normAutofit fontScale="92500" lnSpcReduction="10000"/>
          </a:bodyPr>
          <a:lstStyle/>
          <a:p>
            <a:pPr marL="514350" indent="-514350">
              <a:buFont typeface="Arial" panose="020B0604020202020204" pitchFamily="34" charset="0"/>
              <a:buAutoNum type="arabicPeriod"/>
              <a:defRPr/>
            </a:pPr>
            <a:r>
              <a:rPr lang="en-GB" sz="3000" dirty="0">
                <a:latin typeface="Aptos" panose="020B0004020202020204" pitchFamily="34" charset="0"/>
              </a:rPr>
              <a:t>The debate has all too often pitched as university OR technical / vocational / apprenticeship options</a:t>
            </a:r>
          </a:p>
          <a:p>
            <a:pPr marL="745200" lvl="2" indent="0">
              <a:buNone/>
              <a:defRPr/>
            </a:pPr>
            <a:r>
              <a:rPr lang="en-GB" sz="3000" i="1" dirty="0">
                <a:solidFill>
                  <a:srgbClr val="C00000"/>
                </a:solidFill>
                <a:latin typeface="Aptos" panose="020B0004020202020204" pitchFamily="34" charset="0"/>
              </a:rPr>
              <a:t>“We remain far too obsessed by the A level and university route.  … relative to other European countries, we have more young people following these routes and far fewer studying for higher-level technical and vocational qualifications” </a:t>
            </a:r>
            <a:r>
              <a:rPr lang="en-GB" sz="3000" dirty="0">
                <a:latin typeface="Aptos" panose="020B0004020202020204" pitchFamily="34" charset="0"/>
              </a:rPr>
              <a:t>(</a:t>
            </a:r>
            <a:r>
              <a:rPr lang="en-GB" sz="3000" i="1" dirty="0">
                <a:latin typeface="Aptos" panose="020B0004020202020204" pitchFamily="34" charset="0"/>
              </a:rPr>
              <a:t>Paul Johnson – Director of the Institute for Fiscal Studies</a:t>
            </a:r>
            <a:r>
              <a:rPr lang="en-GB" sz="3000" dirty="0">
                <a:latin typeface="Aptos" panose="020B0004020202020204" pitchFamily="34" charset="0"/>
              </a:rPr>
              <a:t>, and alumni Keble College, Oxford, – </a:t>
            </a:r>
            <a:r>
              <a:rPr lang="en-GB" sz="3000" i="1" dirty="0">
                <a:latin typeface="Aptos" panose="020B0004020202020204" pitchFamily="34" charset="0"/>
              </a:rPr>
              <a:t>The Times</a:t>
            </a:r>
            <a:r>
              <a:rPr lang="en-GB" sz="3000" dirty="0">
                <a:latin typeface="Aptos" panose="020B0004020202020204" pitchFamily="34" charset="0"/>
              </a:rPr>
              <a:t>, 28 October 2019)</a:t>
            </a:r>
          </a:p>
          <a:p>
            <a:pPr marL="514350" indent="-514350">
              <a:buFont typeface="Arial" panose="020B0604020202020204" pitchFamily="34" charset="0"/>
              <a:buAutoNum type="arabicPeriod"/>
              <a:defRPr/>
            </a:pPr>
            <a:r>
              <a:rPr lang="en-GB" sz="3000" dirty="0">
                <a:latin typeface="Aptos" panose="020B0004020202020204" pitchFamily="34" charset="0"/>
              </a:rPr>
              <a:t>Apprenticeships “can support employability and enable individuals to gain skills in a non-academic context” – The Social Mobility Commission</a:t>
            </a:r>
          </a:p>
          <a:p>
            <a:pPr marL="514350" indent="-514350">
              <a:buFont typeface="Arial" panose="020B0604020202020204" pitchFamily="34" charset="0"/>
              <a:buAutoNum type="arabicPeriod"/>
              <a:defRPr/>
            </a:pPr>
            <a:r>
              <a:rPr lang="en-GB" sz="3000" dirty="0">
                <a:latin typeface="Aptos" panose="020B0004020202020204" pitchFamily="34" charset="0"/>
              </a:rPr>
              <a:t>Underplaying the importance of the skills agenda to HE </a:t>
            </a:r>
          </a:p>
          <a:p>
            <a:pPr marL="514350" indent="-514350">
              <a:buFont typeface="Arial" panose="020B0604020202020204" pitchFamily="34" charset="0"/>
              <a:buAutoNum type="arabicPeriod"/>
              <a:defRPr/>
            </a:pPr>
            <a:r>
              <a:rPr lang="en-GB" sz="3000" dirty="0">
                <a:latin typeface="Aptos" panose="020B0004020202020204" pitchFamily="34" charset="0"/>
              </a:rPr>
              <a:t>Failing to reflect the diversity of students and provision provided</a:t>
            </a:r>
          </a:p>
          <a:p>
            <a:pPr marL="514350" indent="-514350">
              <a:buFont typeface="Arial" panose="020B0604020202020204" pitchFamily="34" charset="0"/>
              <a:buAutoNum type="arabicPeriod"/>
              <a:defRPr/>
            </a:pPr>
            <a:r>
              <a:rPr lang="en-GB" sz="3000" dirty="0">
                <a:latin typeface="Aptos" panose="020B0004020202020204" pitchFamily="34" charset="0"/>
              </a:rPr>
              <a:t>Too much focus on a deficit model</a:t>
            </a:r>
          </a:p>
          <a:p>
            <a:pPr marL="0" lvl="0" indent="0">
              <a:lnSpc>
                <a:spcPct val="100000"/>
              </a:lnSpc>
              <a:spcBef>
                <a:spcPct val="20000"/>
              </a:spcBef>
              <a:spcAft>
                <a:spcPts val="0"/>
              </a:spcAft>
              <a:buClrTx/>
              <a:buNone/>
              <a:defRPr/>
            </a:pPr>
            <a:r>
              <a:rPr lang="en-GB" sz="2400" i="1" dirty="0">
                <a:solidFill>
                  <a:prstClr val="black"/>
                </a:solidFill>
                <a:latin typeface="Aptos" panose="020B0004020202020204" pitchFamily="34" charset="0"/>
              </a:rPr>
              <a:t>	</a:t>
            </a:r>
          </a:p>
          <a:p>
            <a:pPr lvl="0">
              <a:lnSpc>
                <a:spcPct val="100000"/>
              </a:lnSpc>
              <a:spcBef>
                <a:spcPct val="20000"/>
              </a:spcBef>
              <a:spcAft>
                <a:spcPts val="0"/>
              </a:spcAft>
              <a:buClr>
                <a:srgbClr val="EE1A1F"/>
              </a:buClr>
              <a:defRPr/>
            </a:pPr>
            <a:endParaRPr lang="en-GB" i="1" dirty="0">
              <a:solidFill>
                <a:prstClr val="black"/>
              </a:solidFill>
            </a:endParaRPr>
          </a:p>
          <a:p>
            <a:pPr marL="514350" lvl="0" indent="-514350">
              <a:buFont typeface="Arial" panose="020B0604020202020204" pitchFamily="34" charset="0"/>
              <a:buAutoNum type="arabicPeriod"/>
              <a:defRPr/>
            </a:pPr>
            <a:endParaRPr lang="en-GB" dirty="0"/>
          </a:p>
          <a:p>
            <a:pPr marL="342900" lvl="0" indent="-342900">
              <a:lnSpc>
                <a:spcPct val="100000"/>
              </a:lnSpc>
              <a:spcBef>
                <a:spcPct val="20000"/>
              </a:spcBef>
              <a:spcAft>
                <a:spcPts val="0"/>
              </a:spcAft>
              <a:buClrTx/>
              <a:defRPr/>
            </a:pPr>
            <a:endParaRPr lang="en-GB" sz="2800" i="1" dirty="0">
              <a:solidFill>
                <a:prstClr val="black"/>
              </a:solidFill>
            </a:endParaRPr>
          </a:p>
          <a:p>
            <a:endParaRPr lang="en-US" sz="2800" dirty="0"/>
          </a:p>
        </p:txBody>
      </p:sp>
    </p:spTree>
    <p:extLst>
      <p:ext uri="{BB962C8B-B14F-4D97-AF65-F5344CB8AC3E}">
        <p14:creationId xmlns:p14="http://schemas.microsoft.com/office/powerpoint/2010/main" val="28449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B3A1-44E4-6206-63F8-6DD428382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31FF4-F9B7-88DF-051D-82092AABCEF8}"/>
              </a:ext>
            </a:extLst>
          </p:cNvPr>
          <p:cNvSpPr>
            <a:spLocks noGrp="1"/>
          </p:cNvSpPr>
          <p:nvPr>
            <p:ph type="ctrTitle"/>
          </p:nvPr>
        </p:nvSpPr>
        <p:spPr/>
        <p:txBody>
          <a:bodyPr/>
          <a:lstStyle/>
          <a:p>
            <a:pPr defTabSz="643006"/>
            <a:r>
              <a:rPr lang="en-GB" b="1" dirty="0">
                <a:solidFill>
                  <a:srgbClr val="C00000"/>
                </a:solidFill>
                <a:latin typeface="Aptos" panose="020B0004020202020204" pitchFamily="34" charset="0"/>
              </a:rPr>
              <a:t>2. </a:t>
            </a:r>
            <a:r>
              <a:rPr lang="en-GB" sz="4000" dirty="0">
                <a:latin typeface="Aptos" panose="020B0004020202020204" pitchFamily="34" charset="0"/>
              </a:rPr>
              <a:t>Challenges: New Government</a:t>
            </a:r>
            <a:endParaRPr lang="en-US" sz="4000" dirty="0">
              <a:latin typeface="Aptos" panose="020B0004020202020204" pitchFamily="34" charset="0"/>
            </a:endParaRPr>
          </a:p>
        </p:txBody>
      </p:sp>
      <p:sp>
        <p:nvSpPr>
          <p:cNvPr id="7" name="Text Placeholder 6">
            <a:extLst>
              <a:ext uri="{FF2B5EF4-FFF2-40B4-BE49-F238E27FC236}">
                <a16:creationId xmlns:a16="http://schemas.microsoft.com/office/drawing/2014/main" id="{D222B890-0EA4-81DF-9519-F1F9085FCC4F}"/>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70954818-292E-93D3-B4A3-18349B536860}"/>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781E20D5-1F03-D262-18C3-BAE8ED67B99F}"/>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377D3FA4-2094-51FB-ABFC-B66B8B80CA63}"/>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51BA8677-B195-C12F-EEBD-5C75215D6EF4}"/>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F3645E86-3A9C-6BAE-5471-DC08D3E6B2AD}"/>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7153314E-3E60-B116-A787-F9E6C274605A}"/>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704C3B17-B073-B15D-5B83-1A4851D358BD}"/>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8F4F4208-9C83-57B8-B817-D6B0B634112E}"/>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4" name="Text Placeholder 8">
            <a:extLst>
              <a:ext uri="{FF2B5EF4-FFF2-40B4-BE49-F238E27FC236}">
                <a16:creationId xmlns:a16="http://schemas.microsoft.com/office/drawing/2014/main" id="{6786A3E1-6FF5-3325-C3E0-066F76EC21DF}"/>
              </a:ext>
            </a:extLst>
          </p:cNvPr>
          <p:cNvSpPr>
            <a:spLocks noGrp="1"/>
          </p:cNvSpPr>
          <p:nvPr>
            <p:ph type="body" sz="quarter" idx="15"/>
          </p:nvPr>
        </p:nvSpPr>
        <p:spPr>
          <a:xfrm>
            <a:off x="178676" y="1040524"/>
            <a:ext cx="11372193" cy="5559734"/>
          </a:xfrm>
        </p:spPr>
        <p:txBody>
          <a:bodyPr>
            <a:normAutofit/>
          </a:bodyPr>
          <a:lstStyle/>
          <a:p>
            <a:pPr marL="457200" indent="-457200">
              <a:lnSpc>
                <a:spcPct val="70000"/>
              </a:lnSpc>
              <a:buFontTx/>
              <a:buChar char="-"/>
            </a:pPr>
            <a:r>
              <a:rPr lang="en-GB" sz="2400" dirty="0">
                <a:latin typeface="Aptos" panose="020B0004020202020204" pitchFamily="34" charset="0"/>
                <a:cs typeface="Calibri Light" panose="020F0302020204030204" pitchFamily="34" charset="0"/>
              </a:rPr>
              <a:t>Low productivity, economic inactivity and low economic growth, the weak state of the public finances and the transition to a net zero economy will be key challenges faced by any incoming government.  </a:t>
            </a:r>
          </a:p>
          <a:p>
            <a:pPr marL="457200" indent="-457200">
              <a:lnSpc>
                <a:spcPct val="70000"/>
              </a:lnSpc>
              <a:buFontTx/>
              <a:buChar char="-"/>
            </a:pPr>
            <a:r>
              <a:rPr lang="en-GB" sz="2400" dirty="0">
                <a:latin typeface="Aptos" panose="020B0004020202020204" pitchFamily="34" charset="0"/>
                <a:cs typeface="Calibri Light" panose="020F0302020204030204" pitchFamily="34" charset="0"/>
              </a:rPr>
              <a:t>Appropriate apprenticeship and skills policies will be required to deal with each of these challenges, with government needing to lead activities to tackle labour supply issues and skills shortages and gaps, in order to raise productivity and economic growth (Crawford-Lee, 2024).</a:t>
            </a:r>
          </a:p>
          <a:p>
            <a:pPr marL="457200" indent="-457200">
              <a:lnSpc>
                <a:spcPct val="70000"/>
              </a:lnSpc>
              <a:buFontTx/>
              <a:buChar char="-"/>
            </a:pPr>
            <a:r>
              <a:rPr lang="en-US" sz="2400" dirty="0">
                <a:latin typeface="Aptos" panose="020B0004020202020204" pitchFamily="34" charset="0"/>
                <a:cs typeface="Calibri Light" panose="020F0302020204030204" pitchFamily="34" charset="0"/>
              </a:rPr>
              <a:t>Arguably the most prominent skills shortage in the UK is the registered nurse, a bachelor’s degree occupation. </a:t>
            </a:r>
          </a:p>
          <a:p>
            <a:pPr marL="1143000" lvl="1" indent="-457200">
              <a:lnSpc>
                <a:spcPct val="70000"/>
              </a:lnSpc>
              <a:buFontTx/>
              <a:buChar char="-"/>
            </a:pPr>
            <a:r>
              <a:rPr lang="en-US" dirty="0">
                <a:solidFill>
                  <a:srgbClr val="C00000"/>
                </a:solidFill>
                <a:latin typeface="Aptos" panose="020B0004020202020204" pitchFamily="34" charset="0"/>
                <a:cs typeface="Calibri Light" panose="020F0302020204030204" pitchFamily="34" charset="0"/>
              </a:rPr>
              <a:t>There are 47,000 nursing vacancies, representing a record high nursing vacancy rate of 11.8%. Nearly 27% of NHS nurses are from outside the UK. (</a:t>
            </a:r>
            <a:r>
              <a:rPr lang="en-US" dirty="0" err="1">
                <a:solidFill>
                  <a:srgbClr val="C00000"/>
                </a:solidFill>
                <a:latin typeface="Aptos" panose="020B0004020202020204" pitchFamily="34" charset="0"/>
                <a:cs typeface="Calibri Light" panose="020F0302020204030204" pitchFamily="34" charset="0"/>
              </a:rPr>
              <a:t>nurses.co.uk</a:t>
            </a:r>
            <a:r>
              <a:rPr lang="en-US" dirty="0">
                <a:solidFill>
                  <a:srgbClr val="C00000"/>
                </a:solidFill>
                <a:latin typeface="Aptos" panose="020B0004020202020204" pitchFamily="34" charset="0"/>
                <a:cs typeface="Calibri Light" panose="020F0302020204030204" pitchFamily="34" charset="0"/>
              </a:rPr>
              <a:t> 13 November 2023).</a:t>
            </a:r>
          </a:p>
          <a:p>
            <a:pPr marL="457200" indent="-457200">
              <a:lnSpc>
                <a:spcPct val="70000"/>
              </a:lnSpc>
              <a:buFontTx/>
              <a:buChar char="-"/>
            </a:pPr>
            <a:r>
              <a:rPr lang="en-US" sz="2400" dirty="0">
                <a:latin typeface="Aptos" panose="020B0004020202020204" pitchFamily="34" charset="0"/>
                <a:cs typeface="Calibri Light" panose="020F0302020204030204" pitchFamily="34" charset="0"/>
              </a:rPr>
              <a:t>The most prominent skills gap in the UK concerns management skills:  </a:t>
            </a:r>
          </a:p>
          <a:p>
            <a:pPr marL="1143000" lvl="1" indent="-457200">
              <a:lnSpc>
                <a:spcPct val="70000"/>
              </a:lnSpc>
              <a:buFontTx/>
              <a:buChar char="-"/>
            </a:pPr>
            <a:r>
              <a:rPr lang="en-US" dirty="0">
                <a:solidFill>
                  <a:srgbClr val="C00000"/>
                </a:solidFill>
                <a:latin typeface="Aptos" panose="020B0004020202020204" pitchFamily="34" charset="0"/>
                <a:cs typeface="Calibri Light" panose="020F0302020204030204" pitchFamily="34" charset="0"/>
              </a:rPr>
              <a:t>Anyone concerned with skills policy needs to remember… that a poorly skilled 27-year-old employee has 40 years of poorly skilled, low productivity work ahead of them. </a:t>
            </a:r>
          </a:p>
          <a:p>
            <a:pPr lvl="1" indent="0">
              <a:lnSpc>
                <a:spcPct val="70000"/>
              </a:lnSpc>
              <a:buNone/>
            </a:pPr>
            <a:r>
              <a:rPr lang="en-US" dirty="0">
                <a:solidFill>
                  <a:srgbClr val="C00000"/>
                </a:solidFill>
                <a:latin typeface="Aptos" panose="020B0004020202020204" pitchFamily="34" charset="0"/>
                <a:cs typeface="Calibri Light" panose="020F0302020204030204" pitchFamily="34" charset="0"/>
              </a:rPr>
              <a:t> </a:t>
            </a:r>
          </a:p>
          <a:p>
            <a:pPr marL="1143000" lvl="1" indent="-457200">
              <a:lnSpc>
                <a:spcPct val="70000"/>
              </a:lnSpc>
              <a:buFontTx/>
              <a:buChar char="-"/>
            </a:pPr>
            <a:r>
              <a:rPr lang="en-US" dirty="0">
                <a:solidFill>
                  <a:srgbClr val="C00000"/>
                </a:solidFill>
                <a:latin typeface="Aptos" panose="020B0004020202020204" pitchFamily="34" charset="0"/>
                <a:cs typeface="Calibri Light" panose="020F0302020204030204" pitchFamily="34" charset="0"/>
              </a:rPr>
              <a:t>Skills training and apprenticeships must not be just for young people.</a:t>
            </a:r>
          </a:p>
          <a:p>
            <a:pPr marL="457200" indent="-457200">
              <a:lnSpc>
                <a:spcPct val="70000"/>
              </a:lnSpc>
              <a:buFontTx/>
              <a:buChar char="-"/>
            </a:pPr>
            <a:endParaRPr lang="en-US" sz="2400" dirty="0">
              <a:latin typeface="Aptos" panose="020B0004020202020204" pitchFamily="34" charset="0"/>
              <a:cs typeface="Calibri Light" panose="020F0302020204030204" pitchFamily="34" charset="0"/>
            </a:endParaRPr>
          </a:p>
          <a:p>
            <a:pPr marL="457200" indent="-457200">
              <a:lnSpc>
                <a:spcPct val="70000"/>
              </a:lnSpc>
              <a:buFontTx/>
              <a:buChar char="-"/>
            </a:pPr>
            <a:endParaRPr lang="en-US" sz="2400" dirty="0">
              <a:latin typeface="Aptos" panose="020B0004020202020204" pitchFamily="34" charset="0"/>
              <a:cs typeface="Calibri Light" panose="020F0302020204030204" pitchFamily="34" charset="0"/>
            </a:endParaRPr>
          </a:p>
          <a:p>
            <a:pPr marL="457200" indent="-457200">
              <a:lnSpc>
                <a:spcPct val="70000"/>
              </a:lnSpc>
              <a:buFontTx/>
              <a:buChar char="-"/>
            </a:pPr>
            <a:endParaRPr lang="en-US" sz="2400" i="1" dirty="0">
              <a:latin typeface="Aptos" panose="020B0004020202020204" pitchFamily="34" charset="0"/>
              <a:cs typeface="Calibri Light" panose="020F0302020204030204" pitchFamily="34" charset="0"/>
            </a:endParaRPr>
          </a:p>
          <a:p>
            <a:pPr marL="457200" indent="-457200">
              <a:lnSpc>
                <a:spcPct val="70000"/>
              </a:lnSpc>
              <a:buFontTx/>
              <a:buChar char="-"/>
            </a:pPr>
            <a:endParaRPr lang="en-US" sz="2400" i="1" dirty="0">
              <a:latin typeface="Aptos" panose="020B0004020202020204" pitchFamily="34" charset="0"/>
              <a:cs typeface="Calibri Light" panose="020F0302020204030204" pitchFamily="34" charset="0"/>
            </a:endParaRPr>
          </a:p>
          <a:p>
            <a:endParaRPr lang="en-US"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662734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E67A0-0009-8C95-5321-E199DF80E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E7FBA-BF3B-63F1-057B-0F3B046DA908}"/>
              </a:ext>
            </a:extLst>
          </p:cNvPr>
          <p:cNvSpPr>
            <a:spLocks noGrp="1"/>
          </p:cNvSpPr>
          <p:nvPr>
            <p:ph type="ctrTitle"/>
          </p:nvPr>
        </p:nvSpPr>
        <p:spPr/>
        <p:txBody>
          <a:bodyPr/>
          <a:lstStyle/>
          <a:p>
            <a:pPr defTabSz="643006"/>
            <a:r>
              <a:rPr lang="en-GB" b="1" dirty="0">
                <a:solidFill>
                  <a:srgbClr val="C00000"/>
                </a:solidFill>
                <a:latin typeface="Aptos" panose="020B0004020202020204" pitchFamily="34" charset="0"/>
              </a:rPr>
              <a:t>2. </a:t>
            </a:r>
            <a:r>
              <a:rPr lang="en-GB" sz="4000" dirty="0">
                <a:latin typeface="Aptos" panose="020B0004020202020204" pitchFamily="34" charset="0"/>
              </a:rPr>
              <a:t>Apprenticeships: New Government</a:t>
            </a:r>
            <a:endParaRPr lang="en-US" sz="4000" dirty="0">
              <a:latin typeface="Aptos" panose="020B0004020202020204" pitchFamily="34" charset="0"/>
            </a:endParaRPr>
          </a:p>
        </p:txBody>
      </p:sp>
      <p:sp>
        <p:nvSpPr>
          <p:cNvPr id="7" name="Text Placeholder 6">
            <a:extLst>
              <a:ext uri="{FF2B5EF4-FFF2-40B4-BE49-F238E27FC236}">
                <a16:creationId xmlns:a16="http://schemas.microsoft.com/office/drawing/2014/main" id="{526ADCC0-EC0A-7995-B46E-BA0E42ECA9A7}"/>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51F65ECF-E357-EF6C-BAF5-13ABC24C37F6}"/>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D642F744-C43E-698A-4164-2A931A6AD5AC}"/>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82F91EB3-0C16-5CFE-58E0-CD8EC678C52A}"/>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45769E84-ECB6-26BF-BDBA-DEFC5E2A5618}"/>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8CB91383-721F-E478-3826-3BF5EEEBC9E3}"/>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B11DA4FD-673D-2BA4-8CB7-A39721F08C81}"/>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B6EE3122-6A3C-69AD-09A6-1DA150266BA1}"/>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F94FFDE2-220A-96CC-B10D-1E8B7F21B71C}"/>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4" name="Text Placeholder 8">
            <a:extLst>
              <a:ext uri="{FF2B5EF4-FFF2-40B4-BE49-F238E27FC236}">
                <a16:creationId xmlns:a16="http://schemas.microsoft.com/office/drawing/2014/main" id="{193B967C-6D26-C68D-BF41-A935CFDDE1E0}"/>
              </a:ext>
            </a:extLst>
          </p:cNvPr>
          <p:cNvSpPr>
            <a:spLocks noGrp="1"/>
          </p:cNvSpPr>
          <p:nvPr/>
        </p:nvSpPr>
        <p:spPr>
          <a:xfrm>
            <a:off x="254176" y="1156138"/>
            <a:ext cx="11683647" cy="5569126"/>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70000"/>
              </a:lnSpc>
              <a:buFontTx/>
              <a:buChar char="-"/>
            </a:pPr>
            <a:endParaRPr lang="en-GB" dirty="0">
              <a:latin typeface="Calibri Light" panose="020F0302020204030204" pitchFamily="34" charset="0"/>
              <a:cs typeface="Calibri Light" panose="020F0302020204030204" pitchFamily="34" charset="0"/>
            </a:endParaRPr>
          </a:p>
          <a:p>
            <a:pPr marL="457200" indent="-457200">
              <a:lnSpc>
                <a:spcPct val="70000"/>
              </a:lnSpc>
              <a:buFontTx/>
              <a:buChar char="-"/>
            </a:pPr>
            <a:r>
              <a:rPr lang="en-GB" dirty="0">
                <a:latin typeface="Aptos" panose="020B0004020202020204" pitchFamily="34" charset="0"/>
                <a:cs typeface="Calibri Light" panose="020F0302020204030204" pitchFamily="34" charset="0"/>
              </a:rPr>
              <a:t>Higher and degree apprenticeships are fundamental to delivering the Labour Government’s </a:t>
            </a:r>
            <a:r>
              <a:rPr lang="en-GB" dirty="0">
                <a:latin typeface="Aptos" panose="020B0004020202020204" pitchFamily="34" charset="0"/>
                <a:cs typeface="Calibri Light" panose="020F0302020204030204" pitchFamily="34" charset="0"/>
                <a:hlinkClick r:id="rId3"/>
              </a:rPr>
              <a:t>five missions</a:t>
            </a:r>
            <a:r>
              <a:rPr lang="en-GB" dirty="0">
                <a:latin typeface="Aptos" panose="020B0004020202020204" pitchFamily="34" charset="0"/>
                <a:cs typeface="Calibri Light" panose="020F0302020204030204" pitchFamily="34" charset="0"/>
              </a:rPr>
              <a:t>.</a:t>
            </a:r>
          </a:p>
          <a:p>
            <a:pPr marL="457200" indent="-457200">
              <a:lnSpc>
                <a:spcPct val="70000"/>
              </a:lnSpc>
              <a:buFontTx/>
              <a:buChar char="-"/>
            </a:pPr>
            <a:r>
              <a:rPr lang="en-GB" dirty="0">
                <a:solidFill>
                  <a:srgbClr val="C00000"/>
                </a:solidFill>
                <a:latin typeface="Aptos" panose="020B0004020202020204" pitchFamily="34" charset="0"/>
                <a:cs typeface="Calibri Light" panose="020F0302020204030204" pitchFamily="34" charset="0"/>
              </a:rPr>
              <a:t>Here’s Why</a:t>
            </a:r>
            <a:endParaRPr lang="en-GB" sz="2000" dirty="0">
              <a:solidFill>
                <a:srgbClr val="C00000"/>
              </a:solidFill>
              <a:latin typeface="Aptos" panose="020B0004020202020204" pitchFamily="34" charset="0"/>
              <a:cs typeface="Calibri Light" panose="020F0302020204030204" pitchFamily="34" charset="0"/>
            </a:endParaRPr>
          </a:p>
          <a:p>
            <a:pPr lvl="1" indent="0">
              <a:lnSpc>
                <a:spcPct val="70000"/>
              </a:lnSpc>
              <a:buNone/>
            </a:pPr>
            <a:endParaRPr lang="en-US" dirty="0">
              <a:latin typeface="Aptos" panose="020B0004020202020204" pitchFamily="34" charset="0"/>
              <a:cs typeface="Calibri Light" panose="020F0302020204030204" pitchFamily="34" charset="0"/>
            </a:endParaRPr>
          </a:p>
          <a:p>
            <a:pPr marL="1143000" lvl="1" indent="-457200">
              <a:lnSpc>
                <a:spcPct val="70000"/>
              </a:lnSpc>
              <a:buFont typeface="+mj-lt"/>
              <a:buAutoNum type="arabicPeriod"/>
            </a:pPr>
            <a:r>
              <a:rPr lang="en-US" dirty="0">
                <a:solidFill>
                  <a:srgbClr val="C00000"/>
                </a:solidFill>
                <a:latin typeface="Aptos" panose="020B0004020202020204" pitchFamily="34" charset="0"/>
                <a:cs typeface="Calibri Light" panose="020F0302020204030204" pitchFamily="34" charset="0"/>
              </a:rPr>
              <a:t>Kickstart economic growth </a:t>
            </a:r>
            <a:r>
              <a:rPr lang="en-US" dirty="0">
                <a:latin typeface="Aptos" panose="020B0004020202020204" pitchFamily="34" charset="0"/>
                <a:cs typeface="Calibri Light" panose="020F0302020204030204" pitchFamily="34" charset="0"/>
              </a:rPr>
              <a:t>– involves </a:t>
            </a:r>
            <a:r>
              <a:rPr lang="en-US" dirty="0" err="1">
                <a:latin typeface="Aptos" panose="020B0004020202020204" pitchFamily="34" charset="0"/>
                <a:cs typeface="Calibri Light" panose="020F0302020204030204" pitchFamily="34" charset="0"/>
              </a:rPr>
              <a:t>prioritising</a:t>
            </a:r>
            <a:r>
              <a:rPr lang="en-US" dirty="0">
                <a:latin typeface="Aptos" panose="020B0004020202020204" pitchFamily="34" charset="0"/>
                <a:cs typeface="Calibri Light" panose="020F0302020204030204" pitchFamily="34" charset="0"/>
              </a:rPr>
              <a:t> and boosting higher and degree apprenticeships for individuals of all ages, in the eight growth driving sectors defined in the Industrial Strategy.</a:t>
            </a:r>
          </a:p>
          <a:p>
            <a:pPr marL="1143000" lvl="1" indent="-457200">
              <a:lnSpc>
                <a:spcPct val="70000"/>
              </a:lnSpc>
              <a:buFont typeface="+mj-lt"/>
              <a:buAutoNum type="arabicPeriod"/>
            </a:pPr>
            <a:r>
              <a:rPr lang="en-US" dirty="0">
                <a:solidFill>
                  <a:srgbClr val="C00000"/>
                </a:solidFill>
                <a:latin typeface="Aptos" panose="020B0004020202020204" pitchFamily="34" charset="0"/>
                <a:cs typeface="Calibri Light" panose="020F0302020204030204" pitchFamily="34" charset="0"/>
              </a:rPr>
              <a:t>Make Britain a clean energy superpower </a:t>
            </a:r>
            <a:r>
              <a:rPr lang="en-US" dirty="0">
                <a:latin typeface="Aptos" panose="020B0004020202020204" pitchFamily="34" charset="0"/>
                <a:cs typeface="Calibri Light" panose="020F0302020204030204" pitchFamily="34" charset="0"/>
              </a:rPr>
              <a:t>– equates to </a:t>
            </a:r>
            <a:r>
              <a:rPr lang="en-US" dirty="0" err="1">
                <a:latin typeface="Aptos" panose="020B0004020202020204" pitchFamily="34" charset="0"/>
                <a:cs typeface="Calibri Light" panose="020F0302020204030204" pitchFamily="34" charset="0"/>
              </a:rPr>
              <a:t>prioritising</a:t>
            </a:r>
            <a:r>
              <a:rPr lang="en-US" dirty="0">
                <a:latin typeface="Aptos" panose="020B0004020202020204" pitchFamily="34" charset="0"/>
                <a:cs typeface="Calibri Light" panose="020F0302020204030204" pitchFamily="34" charset="0"/>
              </a:rPr>
              <a:t> apprenticeships, regardless of level and age of apprentice, that enable Britain to deliver on clean energy innovation.</a:t>
            </a:r>
          </a:p>
          <a:p>
            <a:pPr marL="1143000" lvl="1" indent="-457200">
              <a:lnSpc>
                <a:spcPct val="70000"/>
              </a:lnSpc>
              <a:buFont typeface="+mj-lt"/>
              <a:buAutoNum type="arabicPeriod"/>
            </a:pPr>
            <a:r>
              <a:rPr lang="en-US" dirty="0">
                <a:solidFill>
                  <a:srgbClr val="C00000"/>
                </a:solidFill>
                <a:latin typeface="Aptos" panose="020B0004020202020204" pitchFamily="34" charset="0"/>
                <a:cs typeface="Calibri Light" panose="020F0302020204030204" pitchFamily="34" charset="0"/>
              </a:rPr>
              <a:t>Take back our streets </a:t>
            </a:r>
            <a:r>
              <a:rPr lang="en-US" dirty="0">
                <a:latin typeface="Aptos" panose="020B0004020202020204" pitchFamily="34" charset="0"/>
                <a:cs typeface="Calibri Light" panose="020F0302020204030204" pitchFamily="34" charset="0"/>
              </a:rPr>
              <a:t>– equates to more, PCSO and police constable degree apprentices.</a:t>
            </a:r>
          </a:p>
          <a:p>
            <a:pPr marL="1143000" lvl="1" indent="-457200">
              <a:lnSpc>
                <a:spcPct val="70000"/>
              </a:lnSpc>
              <a:buFont typeface="+mj-lt"/>
              <a:buAutoNum type="arabicPeriod"/>
            </a:pPr>
            <a:r>
              <a:rPr lang="en-US" dirty="0">
                <a:solidFill>
                  <a:srgbClr val="C00000"/>
                </a:solidFill>
                <a:latin typeface="Aptos" panose="020B0004020202020204" pitchFamily="34" charset="0"/>
                <a:cs typeface="Calibri Light" panose="020F0302020204030204" pitchFamily="34" charset="0"/>
              </a:rPr>
              <a:t>Break down barriers to opportunity </a:t>
            </a:r>
            <a:r>
              <a:rPr lang="en-US" dirty="0">
                <a:latin typeface="Aptos" panose="020B0004020202020204" pitchFamily="34" charset="0"/>
                <a:cs typeface="Calibri Light" panose="020F0302020204030204" pitchFamily="34" charset="0"/>
              </a:rPr>
              <a:t>– equates to using higher and degree apprenticeships at level 4 to level 7 to provide new pathways to skilled and registered professions and higher-level occupations for individuals of all ages.</a:t>
            </a:r>
          </a:p>
          <a:p>
            <a:pPr marL="1143000" lvl="1" indent="-457200">
              <a:lnSpc>
                <a:spcPct val="70000"/>
              </a:lnSpc>
              <a:buFont typeface="+mj-lt"/>
              <a:buAutoNum type="arabicPeriod"/>
            </a:pPr>
            <a:r>
              <a:rPr lang="en-US" dirty="0">
                <a:solidFill>
                  <a:srgbClr val="C00000"/>
                </a:solidFill>
                <a:latin typeface="Aptos" panose="020B0004020202020204" pitchFamily="34" charset="0"/>
                <a:cs typeface="Calibri Light" panose="020F0302020204030204" pitchFamily="34" charset="0"/>
              </a:rPr>
              <a:t>Build an NHS fit for the future </a:t>
            </a:r>
            <a:r>
              <a:rPr lang="en-US" dirty="0">
                <a:latin typeface="Aptos" panose="020B0004020202020204" pitchFamily="34" charset="0"/>
                <a:cs typeface="Calibri Light" panose="020F0302020204030204" pitchFamily="34" charset="0"/>
              </a:rPr>
              <a:t>– equates to more nursing associate, registered nurse, community nurse and advanced clinical practitioner higher and degree apprenticeships, for individuals of all ages and backgrounds.</a:t>
            </a:r>
          </a:p>
          <a:p>
            <a:pPr marL="1143000" lvl="1" indent="-457200">
              <a:lnSpc>
                <a:spcPct val="70000"/>
              </a:lnSpc>
              <a:buFontTx/>
              <a:buChar char="-"/>
            </a:pPr>
            <a:endParaRPr lang="en-US" sz="2000" dirty="0">
              <a:latin typeface="Calibri Light" panose="020F0302020204030204" pitchFamily="34" charset="0"/>
              <a:cs typeface="Calibri Light" panose="020F0302020204030204" pitchFamily="34" charset="0"/>
            </a:endParaRPr>
          </a:p>
          <a:p>
            <a:pPr marL="1143000" lvl="1" indent="-457200">
              <a:lnSpc>
                <a:spcPct val="70000"/>
              </a:lnSpc>
              <a:buFontTx/>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0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F2A27-7F7B-7DE3-6E6E-FE58F1958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005C1-D942-918E-2AD8-B4464C8A8BA8}"/>
              </a:ext>
            </a:extLst>
          </p:cNvPr>
          <p:cNvSpPr>
            <a:spLocks noGrp="1"/>
          </p:cNvSpPr>
          <p:nvPr>
            <p:ph type="ctrTitle"/>
          </p:nvPr>
        </p:nvSpPr>
        <p:spPr/>
        <p:txBody>
          <a:bodyPr/>
          <a:lstStyle/>
          <a:p>
            <a:pPr defTabSz="643006"/>
            <a:r>
              <a:rPr lang="en-GB" b="1" dirty="0">
                <a:solidFill>
                  <a:srgbClr val="C00000"/>
                </a:solidFill>
                <a:latin typeface="Aptos" panose="020B0004020202020204" pitchFamily="34" charset="0"/>
              </a:rPr>
              <a:t>2. </a:t>
            </a:r>
            <a:r>
              <a:rPr lang="en-GB" sz="4000" dirty="0">
                <a:latin typeface="Aptos" panose="020B0004020202020204" pitchFamily="34" charset="0"/>
              </a:rPr>
              <a:t>Wider Skills Policy: New Government</a:t>
            </a:r>
            <a:endParaRPr lang="en-US" sz="4000" dirty="0">
              <a:latin typeface="Aptos" panose="020B0004020202020204" pitchFamily="34" charset="0"/>
            </a:endParaRPr>
          </a:p>
        </p:txBody>
      </p:sp>
      <p:sp>
        <p:nvSpPr>
          <p:cNvPr id="7" name="Text Placeholder 6">
            <a:extLst>
              <a:ext uri="{FF2B5EF4-FFF2-40B4-BE49-F238E27FC236}">
                <a16:creationId xmlns:a16="http://schemas.microsoft.com/office/drawing/2014/main" id="{CD4F4BF1-1EEE-ABC1-F6E0-298102ABA6AD}"/>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438C0B50-B86C-41F5-6DD9-1540A9A32098}"/>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786445CC-949D-254A-D4B1-AF2EC32597D3}"/>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511EDDA0-5F24-DFB8-5518-727C88448310}"/>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5E6B5172-9526-DADD-C2A8-BF2C93D15C16}"/>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3573F93C-47A3-84E8-4A0B-B2926527A290}"/>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E9D2B956-D548-4630-7191-08BA05E65C9B}"/>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61D2A161-3BDC-9707-0A58-A7C5A2103186}"/>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A920B57E-94D9-7872-BC6C-733B6F73EF7B}"/>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11" name="Text Placeholder 8">
            <a:extLst>
              <a:ext uri="{FF2B5EF4-FFF2-40B4-BE49-F238E27FC236}">
                <a16:creationId xmlns:a16="http://schemas.microsoft.com/office/drawing/2014/main" id="{29C1184B-253D-9228-3423-A3842E5C8B32}"/>
              </a:ext>
            </a:extLst>
          </p:cNvPr>
          <p:cNvSpPr>
            <a:spLocks noGrp="1"/>
          </p:cNvSpPr>
          <p:nvPr>
            <p:ph type="body" sz="quarter" idx="15"/>
          </p:nvPr>
        </p:nvSpPr>
        <p:spPr>
          <a:xfrm>
            <a:off x="713016" y="1276918"/>
            <a:ext cx="10817924" cy="5424606"/>
          </a:xfrm>
        </p:spPr>
        <p:txBody>
          <a:bodyPr>
            <a:normAutofit lnSpcReduction="10000"/>
          </a:bodyPr>
          <a:lstStyle/>
          <a:p>
            <a:pPr algn="ctr"/>
            <a:r>
              <a:rPr lang="en-US" sz="3200" i="1" dirty="0">
                <a:latin typeface="Aptos" panose="020B0004020202020204" pitchFamily="34" charset="0"/>
                <a:cs typeface="Arial" panose="020B0604020202020204" pitchFamily="34" charset="0"/>
              </a:rPr>
              <a:t>A comprehensive ALL AGE, ALL LEVEL, ALL PROVIDER approach to apprenticeship and skills is needed if government is to tackle the UK’s economic ills and deliver high-quality public sector </a:t>
            </a:r>
            <a:r>
              <a:rPr lang="en-US" sz="3200" dirty="0">
                <a:latin typeface="Aptos" panose="020B0004020202020204" pitchFamily="34" charset="0"/>
                <a:cs typeface="Arial" panose="020B0604020202020204" pitchFamily="34" charset="0"/>
              </a:rPr>
              <a:t>services.</a:t>
            </a:r>
          </a:p>
          <a:p>
            <a:pPr algn="ctr"/>
            <a:endParaRPr lang="en-US" sz="3200" dirty="0">
              <a:latin typeface="Aptos" panose="020B0004020202020204" pitchFamily="34" charset="0"/>
              <a:cs typeface="Arial" panose="020B0604020202020204" pitchFamily="34" charset="0"/>
            </a:endParaRPr>
          </a:p>
          <a:p>
            <a:pPr algn="ctr"/>
            <a:r>
              <a:rPr lang="en-US" sz="3200" dirty="0">
                <a:latin typeface="Aptos" panose="020B0004020202020204" pitchFamily="34" charset="0"/>
                <a:cs typeface="Arial" panose="020B0604020202020204" pitchFamily="34" charset="0"/>
              </a:rPr>
              <a:t>UK’s inactivity rate has increased since before the pandemic. </a:t>
            </a:r>
            <a:r>
              <a:rPr lang="en-US" sz="3200" i="1" dirty="0">
                <a:latin typeface="Aptos" panose="020B0004020202020204" pitchFamily="34" charset="0"/>
                <a:cs typeface="Arial" panose="020B0604020202020204" pitchFamily="34" charset="0"/>
                <a:hlinkClick r:id="rId3"/>
              </a:rPr>
              <a:t>The Times</a:t>
            </a:r>
            <a:r>
              <a:rPr lang="en-US" sz="3200" dirty="0">
                <a:latin typeface="Aptos" panose="020B0004020202020204" pitchFamily="34" charset="0"/>
                <a:cs typeface="Arial" panose="020B0604020202020204" pitchFamily="34" charset="0"/>
                <a:hlinkClick r:id="rId3"/>
              </a:rPr>
              <a:t> </a:t>
            </a:r>
            <a:r>
              <a:rPr lang="en-US" sz="3200" dirty="0">
                <a:latin typeface="Aptos" panose="020B0004020202020204" pitchFamily="34" charset="0"/>
                <a:cs typeface="Arial" panose="020B0604020202020204" pitchFamily="34" charset="0"/>
              </a:rPr>
              <a:t>notes that this problem is costing the economy </a:t>
            </a:r>
            <a:r>
              <a:rPr lang="en-US" sz="3200" b="1" dirty="0">
                <a:latin typeface="Aptos" panose="020B0004020202020204" pitchFamily="34" charset="0"/>
                <a:cs typeface="Arial" panose="020B0604020202020204" pitchFamily="34" charset="0"/>
              </a:rPr>
              <a:t>£39bn </a:t>
            </a:r>
            <a:r>
              <a:rPr lang="en-US" sz="3200" dirty="0">
                <a:latin typeface="Aptos" panose="020B0004020202020204" pitchFamily="34" charset="0"/>
                <a:cs typeface="Arial" panose="020B0604020202020204" pitchFamily="34" charset="0"/>
              </a:rPr>
              <a:t>through </a:t>
            </a:r>
            <a:r>
              <a:rPr lang="en-US" sz="3200" dirty="0" err="1">
                <a:latin typeface="Aptos" panose="020B0004020202020204" pitchFamily="34" charset="0"/>
                <a:cs typeface="Arial" panose="020B0604020202020204" pitchFamily="34" charset="0"/>
              </a:rPr>
              <a:t>labour</a:t>
            </a:r>
            <a:r>
              <a:rPr lang="en-US" sz="3200" dirty="0">
                <a:latin typeface="Aptos" panose="020B0004020202020204" pitchFamily="34" charset="0"/>
                <a:cs typeface="Arial" panose="020B0604020202020204" pitchFamily="34" charset="0"/>
              </a:rPr>
              <a:t> and skills shortages…any </a:t>
            </a:r>
            <a:r>
              <a:rPr lang="en-US" sz="3200" dirty="0" err="1">
                <a:latin typeface="Aptos" panose="020B0004020202020204" pitchFamily="34" charset="0"/>
                <a:cs typeface="Arial" panose="020B0604020202020204" pitchFamily="34" charset="0"/>
              </a:rPr>
              <a:t>organisation</a:t>
            </a:r>
            <a:r>
              <a:rPr lang="en-US" sz="3200" dirty="0">
                <a:latin typeface="Aptos" panose="020B0004020202020204" pitchFamily="34" charset="0"/>
                <a:cs typeface="Arial" panose="020B0604020202020204" pitchFamily="34" charset="0"/>
              </a:rPr>
              <a:t> that doubts the need for an ALL AGE, ALL LEVEL, ALL PROVIDER apprenticeship and skills </a:t>
            </a:r>
            <a:r>
              <a:rPr lang="en-US" sz="3200" dirty="0" err="1">
                <a:latin typeface="Aptos" panose="020B0004020202020204" pitchFamily="34" charset="0"/>
                <a:cs typeface="Arial" panose="020B0604020202020204" pitchFamily="34" charset="0"/>
              </a:rPr>
              <a:t>programme</a:t>
            </a:r>
            <a:r>
              <a:rPr lang="en-US" sz="3200" dirty="0">
                <a:latin typeface="Aptos" panose="020B0004020202020204" pitchFamily="34" charset="0"/>
                <a:cs typeface="Arial" panose="020B0604020202020204" pitchFamily="34" charset="0"/>
              </a:rPr>
              <a:t> should reflect on this</a:t>
            </a:r>
          </a:p>
          <a:p>
            <a:pPr algn="ctr"/>
            <a:r>
              <a:rPr lang="en-US" sz="3200" b="1" dirty="0">
                <a:latin typeface="Aptos" panose="020B0004020202020204" pitchFamily="34" charset="0"/>
                <a:cs typeface="Arial" panose="020B0604020202020204" pitchFamily="34" charset="0"/>
              </a:rPr>
              <a:t> £39 billion figure.  </a:t>
            </a:r>
          </a:p>
        </p:txBody>
      </p:sp>
    </p:spTree>
    <p:extLst>
      <p:ext uri="{BB962C8B-B14F-4D97-AF65-F5344CB8AC3E}">
        <p14:creationId xmlns:p14="http://schemas.microsoft.com/office/powerpoint/2010/main" val="380190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4107-C4CE-313B-FF76-93D75F99FCE6}"/>
              </a:ext>
            </a:extLst>
          </p:cNvPr>
          <p:cNvSpPr>
            <a:spLocks noGrp="1"/>
          </p:cNvSpPr>
          <p:nvPr>
            <p:ph type="ctrTitle"/>
          </p:nvPr>
        </p:nvSpPr>
        <p:spPr/>
        <p:txBody>
          <a:bodyPr/>
          <a:lstStyle/>
          <a:p>
            <a:r>
              <a:rPr lang="en-GB" b="1" dirty="0">
                <a:solidFill>
                  <a:srgbClr val="C00000"/>
                </a:solidFill>
                <a:latin typeface="Aptos" panose="020B0004020202020204" pitchFamily="34" charset="0"/>
              </a:rPr>
              <a:t>2. </a:t>
            </a:r>
            <a:r>
              <a:rPr lang="en-GB" b="1" dirty="0">
                <a:latin typeface="Aptos" panose="020B0004020202020204" pitchFamily="34" charset="0"/>
              </a:rPr>
              <a:t>Level 7 impact</a:t>
            </a:r>
            <a:endParaRPr lang="en-US" dirty="0"/>
          </a:p>
        </p:txBody>
      </p:sp>
      <p:sp>
        <p:nvSpPr>
          <p:cNvPr id="3" name="Text Placeholder 2">
            <a:extLst>
              <a:ext uri="{FF2B5EF4-FFF2-40B4-BE49-F238E27FC236}">
                <a16:creationId xmlns:a16="http://schemas.microsoft.com/office/drawing/2014/main" id="{C2D49A54-6DC5-AF41-CF3D-5CBAA68110E5}"/>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519BFDE-2B35-91E4-14BA-B979C86908E0}"/>
              </a:ext>
            </a:extLst>
          </p:cNvPr>
          <p:cNvSpPr>
            <a:spLocks noGrp="1"/>
          </p:cNvSpPr>
          <p:nvPr>
            <p:ph type="body" sz="quarter" idx="15"/>
          </p:nvPr>
        </p:nvSpPr>
        <p:spPr>
          <a:xfrm>
            <a:off x="470454" y="1314450"/>
            <a:ext cx="5089518" cy="4743450"/>
          </a:xfrm>
        </p:spPr>
        <p:txBody>
          <a:bodyPr>
            <a:normAutofit/>
          </a:bodyPr>
          <a:lstStyle/>
          <a:p>
            <a:r>
              <a:rPr lang="en-US" sz="2400" dirty="0">
                <a:latin typeface="Aptos" panose="020B0004020202020204" pitchFamily="34" charset="0"/>
              </a:rPr>
              <a:t>UVAC called the leaked proposal for age eligibility limited to 16-21-year-olds </a:t>
            </a:r>
            <a:r>
              <a:rPr lang="en-US" sz="2400" i="1" dirty="0">
                <a:latin typeface="Aptos" panose="020B0004020202020204" pitchFamily="34" charset="0"/>
              </a:rPr>
              <a:t>‘retrograde and ridiculous’</a:t>
            </a:r>
            <a:r>
              <a:rPr lang="en-US" sz="2400" dirty="0">
                <a:latin typeface="Aptos" panose="020B0004020202020204" pitchFamily="34" charset="0"/>
              </a:rPr>
              <a:t>, </a:t>
            </a:r>
            <a:r>
              <a:rPr lang="en-US" sz="2400" i="1" dirty="0">
                <a:latin typeface="Aptos" panose="020B0004020202020204" pitchFamily="34" charset="0"/>
              </a:rPr>
              <a:t>‘daft and disingenuous’</a:t>
            </a:r>
            <a:r>
              <a:rPr lang="en-US" sz="2400" dirty="0">
                <a:latin typeface="Aptos" panose="020B0004020202020204" pitchFamily="34" charset="0"/>
              </a:rPr>
              <a:t>.</a:t>
            </a:r>
          </a:p>
          <a:p>
            <a:r>
              <a:rPr lang="en-US" sz="2400" dirty="0">
                <a:latin typeface="Aptos" panose="020B0004020202020204" pitchFamily="34" charset="0"/>
              </a:rPr>
              <a:t>UVAC/sector response can be found </a:t>
            </a:r>
            <a:r>
              <a:rPr lang="en-US" sz="2400" dirty="0">
                <a:latin typeface="Aptos" panose="020B0004020202020204" pitchFamily="34" charset="0"/>
                <a:hlinkClick r:id="rId2"/>
              </a:rPr>
              <a:t>HERE</a:t>
            </a:r>
            <a:r>
              <a:rPr lang="en-US" sz="2400" dirty="0">
                <a:latin typeface="Aptos" panose="020B0004020202020204" pitchFamily="34" charset="0"/>
              </a:rPr>
              <a:t>, </a:t>
            </a:r>
            <a:r>
              <a:rPr lang="en-US" sz="2400" dirty="0">
                <a:latin typeface="Aptos" panose="020B0004020202020204" pitchFamily="34" charset="0"/>
                <a:hlinkClick r:id="rId3"/>
              </a:rPr>
              <a:t>HERE</a:t>
            </a:r>
            <a:r>
              <a:rPr lang="en-US" sz="2400" dirty="0">
                <a:latin typeface="Aptos" panose="020B0004020202020204" pitchFamily="34" charset="0"/>
              </a:rPr>
              <a:t>, </a:t>
            </a:r>
            <a:r>
              <a:rPr lang="en-US" sz="2400" dirty="0">
                <a:latin typeface="Aptos" panose="020B0004020202020204" pitchFamily="34" charset="0"/>
                <a:hlinkClick r:id="rId4"/>
              </a:rPr>
              <a:t>HERE</a:t>
            </a:r>
            <a:r>
              <a:rPr lang="en-US" sz="2400" dirty="0">
                <a:latin typeface="Aptos" panose="020B0004020202020204" pitchFamily="34" charset="0"/>
              </a:rPr>
              <a:t> and </a:t>
            </a:r>
            <a:r>
              <a:rPr lang="en-US" sz="2400" dirty="0">
                <a:latin typeface="Aptos" panose="020B0004020202020204" pitchFamily="34" charset="0"/>
                <a:hlinkClick r:id="rId5"/>
              </a:rPr>
              <a:t>HERE</a:t>
            </a:r>
            <a:r>
              <a:rPr lang="en-US" sz="2400" dirty="0">
                <a:latin typeface="Aptos" panose="020B0004020202020204" pitchFamily="34" charset="0"/>
              </a:rPr>
              <a:t>.</a:t>
            </a:r>
          </a:p>
          <a:p>
            <a:r>
              <a:rPr lang="en-US" sz="2400" b="1" dirty="0">
                <a:latin typeface="Aptos" panose="020B0004020202020204" pitchFamily="34" charset="0"/>
              </a:rPr>
              <a:t>Likely impact on Level 6: </a:t>
            </a:r>
            <a:r>
              <a:rPr lang="en-US" sz="2400" dirty="0">
                <a:latin typeface="Aptos" panose="020B0004020202020204" pitchFamily="34" charset="0"/>
              </a:rPr>
              <a:t>Kate Ridley-Pepper has written to UVAC stating:</a:t>
            </a:r>
          </a:p>
          <a:p>
            <a:pPr marL="0" indent="0" algn="ctr">
              <a:buNone/>
            </a:pPr>
            <a:r>
              <a:rPr lang="en-US" sz="2400" dirty="0">
                <a:latin typeface="Aptos" panose="020B0004020202020204" pitchFamily="34" charset="0"/>
              </a:rPr>
              <a:t> </a:t>
            </a:r>
            <a:r>
              <a:rPr lang="en-US" sz="2400" i="1" dirty="0">
                <a:latin typeface="Aptos" panose="020B0004020202020204" pitchFamily="34" charset="0"/>
              </a:rPr>
              <a:t>“We also remain keen to work with you on L6 and other potential </a:t>
            </a:r>
            <a:r>
              <a:rPr lang="en-US" sz="2400" b="1" i="1" dirty="0">
                <a:latin typeface="Aptos" panose="020B0004020202020204" pitchFamily="34" charset="0"/>
              </a:rPr>
              <a:t>new offers</a:t>
            </a:r>
            <a:r>
              <a:rPr lang="en-US" sz="2400" i="1" dirty="0">
                <a:latin typeface="Aptos" panose="020B0004020202020204" pitchFamily="34" charset="0"/>
              </a:rPr>
              <a:t> that HEIs might be best placed to deliver.”</a:t>
            </a:r>
          </a:p>
        </p:txBody>
      </p:sp>
      <p:pic>
        <p:nvPicPr>
          <p:cNvPr id="6" name="Picture 5">
            <a:extLst>
              <a:ext uri="{FF2B5EF4-FFF2-40B4-BE49-F238E27FC236}">
                <a16:creationId xmlns:a16="http://schemas.microsoft.com/office/drawing/2014/main" id="{65C843D1-1A43-A28A-41CA-B32C249CCF77}"/>
              </a:ext>
            </a:extLst>
          </p:cNvPr>
          <p:cNvPicPr>
            <a:picLocks noChangeAspect="1"/>
          </p:cNvPicPr>
          <p:nvPr/>
        </p:nvPicPr>
        <p:blipFill>
          <a:blip r:embed="rId6"/>
          <a:stretch>
            <a:fillRect/>
          </a:stretch>
        </p:blipFill>
        <p:spPr>
          <a:xfrm>
            <a:off x="7430015" y="1033993"/>
            <a:ext cx="3742113" cy="5691271"/>
          </a:xfrm>
          <a:prstGeom prst="rect">
            <a:avLst/>
          </a:prstGeom>
        </p:spPr>
      </p:pic>
      <p:sp>
        <p:nvSpPr>
          <p:cNvPr id="7" name="TextBox 6">
            <a:extLst>
              <a:ext uri="{FF2B5EF4-FFF2-40B4-BE49-F238E27FC236}">
                <a16:creationId xmlns:a16="http://schemas.microsoft.com/office/drawing/2014/main" id="{CA6E2986-6E42-80CE-0B21-3D7C37CC447D}"/>
              </a:ext>
            </a:extLst>
          </p:cNvPr>
          <p:cNvSpPr txBox="1"/>
          <p:nvPr/>
        </p:nvSpPr>
        <p:spPr>
          <a:xfrm>
            <a:off x="7115503" y="945931"/>
            <a:ext cx="3794235"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736B003-E4C1-DF19-059B-3F98AB25BC11}"/>
              </a:ext>
            </a:extLst>
          </p:cNvPr>
          <p:cNvSpPr txBox="1"/>
          <p:nvPr/>
        </p:nvSpPr>
        <p:spPr>
          <a:xfrm>
            <a:off x="7430015" y="6505903"/>
            <a:ext cx="347972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69527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B6FA0-7404-A1CD-5826-E8C03E701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3EB49-ED66-5A8E-89AB-D02D3D09EBB1}"/>
              </a:ext>
            </a:extLst>
          </p:cNvPr>
          <p:cNvSpPr>
            <a:spLocks noGrp="1"/>
          </p:cNvSpPr>
          <p:nvPr>
            <p:ph type="ctrTitle"/>
          </p:nvPr>
        </p:nvSpPr>
        <p:spPr/>
        <p:txBody>
          <a:bodyPr/>
          <a:lstStyle/>
          <a:p>
            <a:r>
              <a:rPr lang="en-GB" b="1" dirty="0">
                <a:solidFill>
                  <a:srgbClr val="C00000"/>
                </a:solidFill>
                <a:latin typeface="Aptos" panose="020B0004020202020204" pitchFamily="34" charset="0"/>
              </a:rPr>
              <a:t>2. </a:t>
            </a:r>
            <a:r>
              <a:rPr lang="en-US" b="1" dirty="0"/>
              <a:t>Top 10 Standards (Level 7): UVAC Member Share</a:t>
            </a:r>
          </a:p>
        </p:txBody>
      </p:sp>
      <p:sp>
        <p:nvSpPr>
          <p:cNvPr id="3" name="Text Placeholder 2">
            <a:extLst>
              <a:ext uri="{FF2B5EF4-FFF2-40B4-BE49-F238E27FC236}">
                <a16:creationId xmlns:a16="http://schemas.microsoft.com/office/drawing/2014/main" id="{2337B0B0-546A-8C57-55F1-31F7F99C06A2}"/>
              </a:ext>
            </a:extLst>
          </p:cNvPr>
          <p:cNvSpPr>
            <a:spLocks noGrp="1"/>
          </p:cNvSpPr>
          <p:nvPr>
            <p:ph type="body" sz="quarter" idx="13"/>
          </p:nvPr>
        </p:nvSpPr>
        <p:spPr/>
        <p:txBody>
          <a:bodyPr/>
          <a:lstStyle/>
          <a:p>
            <a:endParaRPr lang="en-US"/>
          </a:p>
        </p:txBody>
      </p:sp>
      <p:sp>
        <p:nvSpPr>
          <p:cNvPr id="5" name="Round Diagonal Corner of Rectangle 4">
            <a:extLst>
              <a:ext uri="{FF2B5EF4-FFF2-40B4-BE49-F238E27FC236}">
                <a16:creationId xmlns:a16="http://schemas.microsoft.com/office/drawing/2014/main" id="{CF9B3D08-50E6-A5D4-647E-4FA1FC314B6D}"/>
              </a:ext>
            </a:extLst>
          </p:cNvPr>
          <p:cNvSpPr/>
          <p:nvPr/>
        </p:nvSpPr>
        <p:spPr>
          <a:xfrm>
            <a:off x="546538" y="1103588"/>
            <a:ext cx="4824248" cy="4918842"/>
          </a:xfrm>
          <a:prstGeom prst="round2Diag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 name="Round Diagonal Corner of Rectangle 5">
            <a:extLst>
              <a:ext uri="{FF2B5EF4-FFF2-40B4-BE49-F238E27FC236}">
                <a16:creationId xmlns:a16="http://schemas.microsoft.com/office/drawing/2014/main" id="{6037E27B-D02E-39D4-4AF0-B04B09B39F8A}"/>
              </a:ext>
            </a:extLst>
          </p:cNvPr>
          <p:cNvSpPr/>
          <p:nvPr/>
        </p:nvSpPr>
        <p:spPr>
          <a:xfrm>
            <a:off x="6211245" y="1103588"/>
            <a:ext cx="4824248" cy="4918842"/>
          </a:xfrm>
          <a:prstGeom prst="round2Diag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09ACE2-4102-D540-B8F3-2A47C77FD447}"/>
              </a:ext>
            </a:extLst>
          </p:cNvPr>
          <p:cNvSpPr txBox="1"/>
          <p:nvPr/>
        </p:nvSpPr>
        <p:spPr>
          <a:xfrm>
            <a:off x="882868" y="1261243"/>
            <a:ext cx="4414345" cy="4524315"/>
          </a:xfrm>
          <a:prstGeom prst="rect">
            <a:avLst/>
          </a:prstGeom>
          <a:noFill/>
        </p:spPr>
        <p:txBody>
          <a:bodyPr wrap="square" rtlCol="0">
            <a:spAutoFit/>
          </a:bodyPr>
          <a:lstStyle/>
          <a:p>
            <a:r>
              <a:rPr lang="en-US" sz="3200" dirty="0">
                <a:solidFill>
                  <a:schemeClr val="bg1"/>
                </a:solidFill>
              </a:rPr>
              <a:t>Accountancy: 0%</a:t>
            </a:r>
          </a:p>
          <a:p>
            <a:endParaRPr lang="en-US" sz="3200" dirty="0">
              <a:solidFill>
                <a:schemeClr val="bg1"/>
              </a:solidFill>
            </a:endParaRPr>
          </a:p>
          <a:p>
            <a:r>
              <a:rPr lang="en-US" sz="3200" dirty="0">
                <a:solidFill>
                  <a:schemeClr val="bg1"/>
                </a:solidFill>
              </a:rPr>
              <a:t>Senior Leader: 42%</a:t>
            </a:r>
          </a:p>
          <a:p>
            <a:endParaRPr lang="en-US" sz="3200" dirty="0">
              <a:solidFill>
                <a:schemeClr val="bg1"/>
              </a:solidFill>
            </a:endParaRPr>
          </a:p>
          <a:p>
            <a:r>
              <a:rPr lang="en-US" sz="3200" dirty="0">
                <a:solidFill>
                  <a:schemeClr val="bg1"/>
                </a:solidFill>
              </a:rPr>
              <a:t>ACP:  88.5%</a:t>
            </a:r>
          </a:p>
          <a:p>
            <a:endParaRPr lang="en-US" sz="3200" dirty="0">
              <a:solidFill>
                <a:schemeClr val="bg1"/>
              </a:solidFill>
            </a:endParaRPr>
          </a:p>
          <a:p>
            <a:r>
              <a:rPr lang="en-US" sz="3200" dirty="0">
                <a:solidFill>
                  <a:schemeClr val="bg1"/>
                </a:solidFill>
              </a:rPr>
              <a:t>Solicitor: 5%</a:t>
            </a:r>
          </a:p>
          <a:p>
            <a:endParaRPr lang="en-US" sz="3200" dirty="0">
              <a:solidFill>
                <a:schemeClr val="bg1"/>
              </a:solidFill>
            </a:endParaRPr>
          </a:p>
          <a:p>
            <a:r>
              <a:rPr lang="en-US" sz="3200" dirty="0">
                <a:solidFill>
                  <a:schemeClr val="bg1"/>
                </a:solidFill>
              </a:rPr>
              <a:t>DTSS: 29.5%</a:t>
            </a:r>
          </a:p>
        </p:txBody>
      </p:sp>
      <p:sp>
        <p:nvSpPr>
          <p:cNvPr id="9" name="TextBox 8">
            <a:extLst>
              <a:ext uri="{FF2B5EF4-FFF2-40B4-BE49-F238E27FC236}">
                <a16:creationId xmlns:a16="http://schemas.microsoft.com/office/drawing/2014/main" id="{5FB211D8-A171-F1BF-D8C0-9A9DB6AA0046}"/>
              </a:ext>
            </a:extLst>
          </p:cNvPr>
          <p:cNvSpPr txBox="1"/>
          <p:nvPr/>
        </p:nvSpPr>
        <p:spPr>
          <a:xfrm>
            <a:off x="6416196" y="1261242"/>
            <a:ext cx="4414345" cy="4524315"/>
          </a:xfrm>
          <a:prstGeom prst="rect">
            <a:avLst/>
          </a:prstGeom>
          <a:noFill/>
        </p:spPr>
        <p:txBody>
          <a:bodyPr wrap="square" rtlCol="0">
            <a:spAutoFit/>
          </a:bodyPr>
          <a:lstStyle/>
          <a:p>
            <a:r>
              <a:rPr lang="en-US" sz="3200" dirty="0">
                <a:solidFill>
                  <a:schemeClr val="bg1"/>
                </a:solidFill>
              </a:rPr>
              <a:t>Senior People: 29%</a:t>
            </a:r>
          </a:p>
          <a:p>
            <a:endParaRPr lang="en-US" sz="3200" dirty="0">
              <a:solidFill>
                <a:schemeClr val="bg1"/>
              </a:solidFill>
            </a:endParaRPr>
          </a:p>
          <a:p>
            <a:r>
              <a:rPr lang="en-US" sz="3200" dirty="0">
                <a:solidFill>
                  <a:schemeClr val="bg1"/>
                </a:solidFill>
              </a:rPr>
              <a:t>AI Data Specialist: 10.5%</a:t>
            </a:r>
          </a:p>
          <a:p>
            <a:endParaRPr lang="en-US" sz="3200" dirty="0">
              <a:solidFill>
                <a:schemeClr val="bg1"/>
              </a:solidFill>
            </a:endParaRPr>
          </a:p>
          <a:p>
            <a:r>
              <a:rPr lang="en-US" sz="3200" dirty="0">
                <a:solidFill>
                  <a:schemeClr val="bg1"/>
                </a:solidFill>
              </a:rPr>
              <a:t>Academic:  81%</a:t>
            </a:r>
          </a:p>
          <a:p>
            <a:endParaRPr lang="en-US" sz="3200" dirty="0">
              <a:solidFill>
                <a:schemeClr val="bg1"/>
              </a:solidFill>
            </a:endParaRPr>
          </a:p>
          <a:p>
            <a:r>
              <a:rPr lang="en-US" sz="3200" dirty="0">
                <a:solidFill>
                  <a:schemeClr val="bg1"/>
                </a:solidFill>
              </a:rPr>
              <a:t>Town Planner: 86%</a:t>
            </a:r>
          </a:p>
          <a:p>
            <a:endParaRPr lang="en-US" sz="3200" dirty="0">
              <a:solidFill>
                <a:schemeClr val="bg1"/>
              </a:solidFill>
            </a:endParaRPr>
          </a:p>
          <a:p>
            <a:r>
              <a:rPr lang="en-US" sz="3200" dirty="0">
                <a:solidFill>
                  <a:schemeClr val="bg1"/>
                </a:solidFill>
              </a:rPr>
              <a:t>Architect: 100%</a:t>
            </a:r>
          </a:p>
        </p:txBody>
      </p:sp>
    </p:spTree>
    <p:extLst>
      <p:ext uri="{BB962C8B-B14F-4D97-AF65-F5344CB8AC3E}">
        <p14:creationId xmlns:p14="http://schemas.microsoft.com/office/powerpoint/2010/main" val="166425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46F4D8-2F1B-3A86-497C-5BA3416524CB}"/>
              </a:ext>
            </a:extLst>
          </p:cNvPr>
          <p:cNvSpPr>
            <a:spLocks noGrp="1"/>
          </p:cNvSpPr>
          <p:nvPr>
            <p:ph type="title"/>
          </p:nvPr>
        </p:nvSpPr>
        <p:spPr/>
        <p:txBody>
          <a:bodyPr/>
          <a:lstStyle/>
          <a:p>
            <a:r>
              <a:rPr lang="en-US" sz="6000" b="1" dirty="0">
                <a:latin typeface="PT Sans" panose="020B0503020203020204" pitchFamily="34" charset="77"/>
              </a:rPr>
              <a:t>3. UVAC Member Services Update</a:t>
            </a:r>
            <a:br>
              <a:rPr lang="en-US" sz="6000" b="1" dirty="0">
                <a:latin typeface="PT Sans" panose="020B0503020203020204" pitchFamily="34" charset="77"/>
              </a:rPr>
            </a:br>
            <a:br>
              <a:rPr lang="en-US" sz="3600" b="1" dirty="0">
                <a:latin typeface="PT Sans" panose="020B0503020203020204" pitchFamily="34" charset="77"/>
              </a:rPr>
            </a:br>
            <a:r>
              <a:rPr lang="en-US" sz="6000" b="1" dirty="0">
                <a:latin typeface="PT Sans" panose="020B0503020203020204" pitchFamily="34" charset="77"/>
              </a:rPr>
              <a:t>Summer / Autumn 2025</a:t>
            </a:r>
            <a:endParaRPr lang="en-GB" sz="6000" b="1" dirty="0"/>
          </a:p>
        </p:txBody>
      </p:sp>
      <p:sp>
        <p:nvSpPr>
          <p:cNvPr id="2" name="TextBox 1">
            <a:extLst>
              <a:ext uri="{FF2B5EF4-FFF2-40B4-BE49-F238E27FC236}">
                <a16:creationId xmlns:a16="http://schemas.microsoft.com/office/drawing/2014/main" id="{550887F6-B011-1B7C-7E0E-E7DD4D8D59FD}"/>
              </a:ext>
            </a:extLst>
          </p:cNvPr>
          <p:cNvSpPr txBox="1"/>
          <p:nvPr/>
        </p:nvSpPr>
        <p:spPr>
          <a:xfrm flipH="1" flipV="1">
            <a:off x="6286499" y="4714874"/>
            <a:ext cx="1971674" cy="285749"/>
          </a:xfrm>
          <a:prstGeom prst="rect">
            <a:avLst/>
          </a:prstGeom>
          <a:solidFill>
            <a:schemeClr val="bg1"/>
          </a:solidFill>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lano Grotesque" panose="00000500000000000000" pitchFamily="50" charset="0"/>
              <a:ea typeface="+mn-ea"/>
              <a:cs typeface="+mn-cs"/>
            </a:endParaRPr>
          </a:p>
        </p:txBody>
      </p:sp>
      <p:sp>
        <p:nvSpPr>
          <p:cNvPr id="4" name="TextBox 3">
            <a:extLst>
              <a:ext uri="{FF2B5EF4-FFF2-40B4-BE49-F238E27FC236}">
                <a16:creationId xmlns:a16="http://schemas.microsoft.com/office/drawing/2014/main" id="{3B54B982-E464-3A5C-680B-F88D356AC608}"/>
              </a:ext>
            </a:extLst>
          </p:cNvPr>
          <p:cNvSpPr txBox="1"/>
          <p:nvPr/>
        </p:nvSpPr>
        <p:spPr>
          <a:xfrm>
            <a:off x="7015163" y="4886325"/>
            <a:ext cx="0" cy="0"/>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lano Grotesque" panose="00000500000000000000" pitchFamily="50" charset="0"/>
              <a:ea typeface="+mn-ea"/>
              <a:cs typeface="+mn-cs"/>
            </a:endParaRPr>
          </a:p>
        </p:txBody>
      </p:sp>
      <p:sp>
        <p:nvSpPr>
          <p:cNvPr id="5" name="TextBox 4">
            <a:extLst>
              <a:ext uri="{FF2B5EF4-FFF2-40B4-BE49-F238E27FC236}">
                <a16:creationId xmlns:a16="http://schemas.microsoft.com/office/drawing/2014/main" id="{E96F27FE-120D-EE35-A040-AD7DD2574F6F}"/>
              </a:ext>
            </a:extLst>
          </p:cNvPr>
          <p:cNvSpPr txBox="1"/>
          <p:nvPr/>
        </p:nvSpPr>
        <p:spPr>
          <a:xfrm>
            <a:off x="7815263" y="6300788"/>
            <a:ext cx="0" cy="0"/>
          </a:xfrm>
          <a:prstGeom prst="rect">
            <a:avLst/>
          </a:prstGeom>
        </p:spPr>
        <p:txBody>
          <a:bodyPr vert="horz" wrap="non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lano Grotesque" panose="00000500000000000000" pitchFamily="50" charset="0"/>
              <a:ea typeface="+mn-ea"/>
              <a:cs typeface="+mn-cs"/>
            </a:endParaRPr>
          </a:p>
        </p:txBody>
      </p:sp>
    </p:spTree>
    <p:extLst>
      <p:ext uri="{BB962C8B-B14F-4D97-AF65-F5344CB8AC3E}">
        <p14:creationId xmlns:p14="http://schemas.microsoft.com/office/powerpoint/2010/main" val="201465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8F7C-40DD-0146-2AA9-BB9A7616D573}"/>
              </a:ext>
            </a:extLst>
          </p:cNvPr>
          <p:cNvSpPr>
            <a:spLocks noGrp="1"/>
          </p:cNvSpPr>
          <p:nvPr>
            <p:ph type="ctrTitle"/>
          </p:nvPr>
        </p:nvSpPr>
        <p:spPr>
          <a:xfrm>
            <a:off x="808682" y="815705"/>
            <a:ext cx="2082461" cy="925865"/>
          </a:xfrm>
        </p:spPr>
        <p:txBody>
          <a:bodyPr/>
          <a:lstStyle/>
          <a:p>
            <a:r>
              <a:rPr lang="en-GB" dirty="0"/>
              <a:t>UVAC Member Services </a:t>
            </a:r>
          </a:p>
        </p:txBody>
      </p:sp>
      <p:sp>
        <p:nvSpPr>
          <p:cNvPr id="3" name="Text Placeholder 2">
            <a:extLst>
              <a:ext uri="{FF2B5EF4-FFF2-40B4-BE49-F238E27FC236}">
                <a16:creationId xmlns:a16="http://schemas.microsoft.com/office/drawing/2014/main" id="{D83615F7-B544-47C3-7AD6-85A69007DF27}"/>
              </a:ext>
            </a:extLst>
          </p:cNvPr>
          <p:cNvSpPr>
            <a:spLocks noGrp="1"/>
          </p:cNvSpPr>
          <p:nvPr>
            <p:ph type="body" sz="quarter" idx="15"/>
          </p:nvPr>
        </p:nvSpPr>
        <p:spPr/>
        <p:txBody>
          <a:bodyPr/>
          <a:lstStyle/>
          <a:p>
            <a:endParaRPr lang="en-GB" dirty="0"/>
          </a:p>
        </p:txBody>
      </p:sp>
      <p:sp>
        <p:nvSpPr>
          <p:cNvPr id="4" name="Text Placeholder 3">
            <a:extLst>
              <a:ext uri="{FF2B5EF4-FFF2-40B4-BE49-F238E27FC236}">
                <a16:creationId xmlns:a16="http://schemas.microsoft.com/office/drawing/2014/main" id="{E886313D-8B37-E8B1-1D1B-76EC5BE10E7B}"/>
              </a:ext>
            </a:extLst>
          </p:cNvPr>
          <p:cNvSpPr>
            <a:spLocks noGrp="1"/>
          </p:cNvSpPr>
          <p:nvPr>
            <p:ph type="body" sz="quarter" idx="12"/>
          </p:nvPr>
        </p:nvSpPr>
        <p:spPr/>
        <p:txBody>
          <a:bodyPr/>
          <a:lstStyle/>
          <a:p>
            <a:endParaRPr lang="en-GB" dirty="0"/>
          </a:p>
        </p:txBody>
      </p:sp>
      <p:graphicFrame>
        <p:nvGraphicFramePr>
          <p:cNvPr id="5" name="Diagram 4">
            <a:extLst>
              <a:ext uri="{FF2B5EF4-FFF2-40B4-BE49-F238E27FC236}">
                <a16:creationId xmlns:a16="http://schemas.microsoft.com/office/drawing/2014/main" id="{C17942FD-66C5-2B08-7DB9-28206F1EFF09}"/>
              </a:ext>
            </a:extLst>
          </p:cNvPr>
          <p:cNvGraphicFramePr/>
          <p:nvPr/>
        </p:nvGraphicFramePr>
        <p:xfrm>
          <a:off x="2381204" y="589455"/>
          <a:ext cx="7960883" cy="6010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0DF9597E-4419-6003-0CC3-48A46F88E5F7}"/>
              </a:ext>
            </a:extLst>
          </p:cNvPr>
          <p:cNvSpPr txBox="1"/>
          <p:nvPr/>
        </p:nvSpPr>
        <p:spPr>
          <a:xfrm rot="3764444">
            <a:off x="7191290" y="3285435"/>
            <a:ext cx="675194" cy="287130"/>
          </a:xfrm>
          <a:prstGeom prst="rect">
            <a:avLst/>
          </a:prstGeom>
          <a:solidFill>
            <a:schemeClr val="bg1"/>
          </a:solidFill>
        </p:spPr>
        <p:txBody>
          <a:bodyPr wrap="square" rtlCol="0">
            <a:spAutoFit/>
          </a:bodyPr>
          <a:lstStyle/>
          <a:p>
            <a:pPr marL="0" marR="0" lvl="0" indent="0" algn="l"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C88454D-66F8-76F5-F2CD-8791BA41D79E}"/>
              </a:ext>
            </a:extLst>
          </p:cNvPr>
          <p:cNvSpPr txBox="1"/>
          <p:nvPr/>
        </p:nvSpPr>
        <p:spPr>
          <a:xfrm rot="2221949">
            <a:off x="5295055" y="4677338"/>
            <a:ext cx="675194" cy="287130"/>
          </a:xfrm>
          <a:prstGeom prst="rect">
            <a:avLst/>
          </a:prstGeom>
          <a:solidFill>
            <a:schemeClr val="bg1"/>
          </a:solidFill>
        </p:spPr>
        <p:txBody>
          <a:bodyPr wrap="square" rtlCol="0">
            <a:spAutoFit/>
          </a:bodyPr>
          <a:lstStyle/>
          <a:p>
            <a:pPr marL="0" marR="0" lvl="0" indent="0" algn="l"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15252D5-815E-93C6-A64C-6726276224DE}"/>
              </a:ext>
            </a:extLst>
          </p:cNvPr>
          <p:cNvSpPr txBox="1"/>
          <p:nvPr/>
        </p:nvSpPr>
        <p:spPr>
          <a:xfrm rot="6836603">
            <a:off x="4851516" y="3389777"/>
            <a:ext cx="675194" cy="287130"/>
          </a:xfrm>
          <a:prstGeom prst="rect">
            <a:avLst/>
          </a:prstGeom>
          <a:solidFill>
            <a:schemeClr val="bg1"/>
          </a:solidFill>
        </p:spPr>
        <p:txBody>
          <a:bodyPr wrap="square" rtlCol="0">
            <a:spAutoFit/>
          </a:bodyPr>
          <a:lstStyle/>
          <a:p>
            <a:pPr marL="0" marR="0" lvl="0" indent="0" algn="l"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2E5E53D-371F-CB4A-7F1F-E271C6D40944}"/>
              </a:ext>
            </a:extLst>
          </p:cNvPr>
          <p:cNvSpPr txBox="1"/>
          <p:nvPr/>
        </p:nvSpPr>
        <p:spPr>
          <a:xfrm rot="8961369">
            <a:off x="6705733" y="4626841"/>
            <a:ext cx="675194" cy="287130"/>
          </a:xfrm>
          <a:prstGeom prst="rect">
            <a:avLst/>
          </a:prstGeom>
          <a:solidFill>
            <a:schemeClr val="bg1"/>
          </a:solidFill>
        </p:spPr>
        <p:txBody>
          <a:bodyPr wrap="square" rtlCol="0">
            <a:spAutoFit/>
          </a:bodyPr>
          <a:lstStyle/>
          <a:p>
            <a:pPr marL="0" marR="0" lvl="0" indent="0" algn="l"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row: Up-Down 10">
            <a:extLst>
              <a:ext uri="{FF2B5EF4-FFF2-40B4-BE49-F238E27FC236}">
                <a16:creationId xmlns:a16="http://schemas.microsoft.com/office/drawing/2014/main" id="{974EBDB5-AF9D-A988-84F3-2DB97A798EC5}"/>
              </a:ext>
            </a:extLst>
          </p:cNvPr>
          <p:cNvSpPr/>
          <p:nvPr/>
        </p:nvSpPr>
        <p:spPr>
          <a:xfrm rot="2639406">
            <a:off x="5466317" y="4610209"/>
            <a:ext cx="428219" cy="510429"/>
          </a:xfrm>
          <a:prstGeom prst="up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3E885DB-9221-9549-E6E6-4A67B95B7DA9}"/>
              </a:ext>
            </a:extLst>
          </p:cNvPr>
          <p:cNvSpPr txBox="1"/>
          <p:nvPr/>
        </p:nvSpPr>
        <p:spPr>
          <a:xfrm rot="10800000">
            <a:off x="6024048" y="2451405"/>
            <a:ext cx="675194" cy="287130"/>
          </a:xfrm>
          <a:prstGeom prst="rect">
            <a:avLst/>
          </a:prstGeom>
          <a:solidFill>
            <a:schemeClr val="bg1"/>
          </a:solidFill>
        </p:spPr>
        <p:txBody>
          <a:bodyPr wrap="square" rtlCol="0">
            <a:spAutoFit/>
          </a:bodyPr>
          <a:lstStyle/>
          <a:p>
            <a:pPr marL="0" marR="0" lvl="0" indent="0" algn="l"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Arrow: Up-Down 16">
            <a:extLst>
              <a:ext uri="{FF2B5EF4-FFF2-40B4-BE49-F238E27FC236}">
                <a16:creationId xmlns:a16="http://schemas.microsoft.com/office/drawing/2014/main" id="{AEB5A57A-02D0-4C0B-A0F9-E470200FCEBB}"/>
              </a:ext>
            </a:extLst>
          </p:cNvPr>
          <p:cNvSpPr/>
          <p:nvPr/>
        </p:nvSpPr>
        <p:spPr>
          <a:xfrm rot="4588801">
            <a:off x="7346929" y="3173784"/>
            <a:ext cx="428219" cy="510429"/>
          </a:xfrm>
          <a:prstGeom prst="up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Arrow: Up-Down 17">
            <a:extLst>
              <a:ext uri="{FF2B5EF4-FFF2-40B4-BE49-F238E27FC236}">
                <a16:creationId xmlns:a16="http://schemas.microsoft.com/office/drawing/2014/main" id="{9CDCDA71-708D-EA3F-6816-BD2A2C98DEE9}"/>
              </a:ext>
            </a:extLst>
          </p:cNvPr>
          <p:cNvSpPr/>
          <p:nvPr/>
        </p:nvSpPr>
        <p:spPr>
          <a:xfrm rot="8700212">
            <a:off x="6868424" y="4568777"/>
            <a:ext cx="428219" cy="510429"/>
          </a:xfrm>
          <a:prstGeom prst="up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Up-Down 18">
            <a:extLst>
              <a:ext uri="{FF2B5EF4-FFF2-40B4-BE49-F238E27FC236}">
                <a16:creationId xmlns:a16="http://schemas.microsoft.com/office/drawing/2014/main" id="{897CB073-E926-DD0B-D1AF-949D3D3C49BB}"/>
              </a:ext>
            </a:extLst>
          </p:cNvPr>
          <p:cNvSpPr/>
          <p:nvPr/>
        </p:nvSpPr>
        <p:spPr>
          <a:xfrm>
            <a:off x="6182503" y="2323470"/>
            <a:ext cx="428219" cy="510429"/>
          </a:xfrm>
          <a:prstGeom prst="up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Up-Down 19">
            <a:extLst>
              <a:ext uri="{FF2B5EF4-FFF2-40B4-BE49-F238E27FC236}">
                <a16:creationId xmlns:a16="http://schemas.microsoft.com/office/drawing/2014/main" id="{CFB464AE-82F7-B59A-FCD1-F1F37A776C36}"/>
              </a:ext>
            </a:extLst>
          </p:cNvPr>
          <p:cNvSpPr/>
          <p:nvPr/>
        </p:nvSpPr>
        <p:spPr>
          <a:xfrm rot="6485498">
            <a:off x="4939133" y="3218848"/>
            <a:ext cx="428219" cy="510429"/>
          </a:xfrm>
          <a:prstGeom prst="upDown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21503" rtl="0" eaLnBrk="1" fontAlgn="auto" latinLnBrk="0" hangingPunct="1">
              <a:lnSpc>
                <a:spcPct val="100000"/>
              </a:lnSpc>
              <a:spcBef>
                <a:spcPts val="0"/>
              </a:spcBef>
              <a:spcAft>
                <a:spcPts val="0"/>
              </a:spcAft>
              <a:buClrTx/>
              <a:buSzTx/>
              <a:buFontTx/>
              <a:buNone/>
              <a:tabLst/>
              <a:defRPr/>
            </a:pPr>
            <a:endParaRPr kumimoji="0" lang="en-GB" sz="126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655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FE6A1-924C-E4AD-FAA2-9DBEAEB215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837AA5-561E-BCA1-38A2-49F50F24DBEA}"/>
              </a:ext>
            </a:extLst>
          </p:cNvPr>
          <p:cNvSpPr>
            <a:spLocks noGrp="1"/>
          </p:cNvSpPr>
          <p:nvPr>
            <p:ph type="ctrTitle"/>
          </p:nvPr>
        </p:nvSpPr>
        <p:spPr/>
        <p:txBody>
          <a:bodyPr/>
          <a:lstStyle/>
          <a:p>
            <a:r>
              <a:rPr lang="en-GB" dirty="0"/>
              <a:t>Webinar Series</a:t>
            </a:r>
          </a:p>
        </p:txBody>
      </p:sp>
      <p:sp>
        <p:nvSpPr>
          <p:cNvPr id="6" name="Text Placeholder 5">
            <a:extLst>
              <a:ext uri="{FF2B5EF4-FFF2-40B4-BE49-F238E27FC236}">
                <a16:creationId xmlns:a16="http://schemas.microsoft.com/office/drawing/2014/main" id="{3DDAC39C-F54F-5FF3-6D99-AE99592E6930}"/>
              </a:ext>
            </a:extLst>
          </p:cNvPr>
          <p:cNvSpPr>
            <a:spLocks noGrp="1"/>
          </p:cNvSpPr>
          <p:nvPr>
            <p:ph type="body" sz="quarter" idx="15"/>
          </p:nvPr>
        </p:nvSpPr>
        <p:spPr/>
        <p:txBody>
          <a:bodyPr/>
          <a:lstStyle/>
          <a:p>
            <a:endParaRPr lang="en-GB" dirty="0"/>
          </a:p>
        </p:txBody>
      </p:sp>
      <p:sp>
        <p:nvSpPr>
          <p:cNvPr id="5" name="Text Placeholder 4">
            <a:extLst>
              <a:ext uri="{FF2B5EF4-FFF2-40B4-BE49-F238E27FC236}">
                <a16:creationId xmlns:a16="http://schemas.microsoft.com/office/drawing/2014/main" id="{F24EEB38-7CA8-1221-E805-32463C76B99E}"/>
              </a:ext>
            </a:extLst>
          </p:cNvPr>
          <p:cNvSpPr>
            <a:spLocks noGrp="1"/>
          </p:cNvSpPr>
          <p:nvPr>
            <p:ph type="body" sz="quarter" idx="12"/>
          </p:nvPr>
        </p:nvSpPr>
        <p:spPr/>
        <p:txBody>
          <a:bodyPr/>
          <a:lstStyle/>
          <a:p>
            <a:endParaRPr lang="en-GB" dirty="0"/>
          </a:p>
        </p:txBody>
      </p:sp>
      <p:graphicFrame>
        <p:nvGraphicFramePr>
          <p:cNvPr id="3" name="Diagram 2">
            <a:extLst>
              <a:ext uri="{FF2B5EF4-FFF2-40B4-BE49-F238E27FC236}">
                <a16:creationId xmlns:a16="http://schemas.microsoft.com/office/drawing/2014/main" id="{58F0FAE9-64EF-1EC2-5E21-D75929FCDAB0}"/>
              </a:ext>
            </a:extLst>
          </p:cNvPr>
          <p:cNvGraphicFramePr/>
          <p:nvPr/>
        </p:nvGraphicFramePr>
        <p:xfrm>
          <a:off x="210065" y="2263372"/>
          <a:ext cx="11775989" cy="3877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89AE81A-9FAA-7A4C-FEFE-51CCE3F65BBE}"/>
              </a:ext>
            </a:extLst>
          </p:cNvPr>
          <p:cNvSpPr txBox="1"/>
          <p:nvPr/>
        </p:nvSpPr>
        <p:spPr>
          <a:xfrm>
            <a:off x="810099" y="1510677"/>
            <a:ext cx="60980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https://uvac.ac.uk/events/</a:t>
            </a:r>
          </a:p>
        </p:txBody>
      </p:sp>
    </p:spTree>
    <p:extLst>
      <p:ext uri="{BB962C8B-B14F-4D97-AF65-F5344CB8AC3E}">
        <p14:creationId xmlns:p14="http://schemas.microsoft.com/office/powerpoint/2010/main" val="2975841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E154-A3D1-91C4-F5FE-54C503A68CFB}"/>
              </a:ext>
            </a:extLst>
          </p:cNvPr>
          <p:cNvSpPr>
            <a:spLocks noGrp="1"/>
          </p:cNvSpPr>
          <p:nvPr>
            <p:ph type="ctrTitle"/>
          </p:nvPr>
        </p:nvSpPr>
        <p:spPr/>
        <p:txBody>
          <a:bodyPr/>
          <a:lstStyle/>
          <a:p>
            <a:r>
              <a:rPr lang="en-US" b="1" dirty="0">
                <a:latin typeface="Aptos" panose="020B0004020202020204" pitchFamily="34" charset="0"/>
              </a:rPr>
              <a:t>Welcome</a:t>
            </a:r>
          </a:p>
        </p:txBody>
      </p:sp>
      <p:sp>
        <p:nvSpPr>
          <p:cNvPr id="3" name="Text Placeholder 2">
            <a:extLst>
              <a:ext uri="{FF2B5EF4-FFF2-40B4-BE49-F238E27FC236}">
                <a16:creationId xmlns:a16="http://schemas.microsoft.com/office/drawing/2014/main" id="{C9D880FD-DA81-B28D-B0D1-2AE360945143}"/>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7C865CB-42D5-F491-5232-49B9F130EC3A}"/>
              </a:ext>
            </a:extLst>
          </p:cNvPr>
          <p:cNvSpPr>
            <a:spLocks noGrp="1"/>
          </p:cNvSpPr>
          <p:nvPr>
            <p:ph type="body" sz="quarter" idx="15"/>
          </p:nvPr>
        </p:nvSpPr>
        <p:spPr>
          <a:xfrm>
            <a:off x="470454" y="1314450"/>
            <a:ext cx="5331256" cy="5138902"/>
          </a:xfrm>
        </p:spPr>
        <p:txBody>
          <a:bodyPr>
            <a:normAutofit fontScale="92500" lnSpcReduction="20000"/>
          </a:bodyPr>
          <a:lstStyle/>
          <a:p>
            <a:pPr marL="457200" indent="-457200">
              <a:buFont typeface="+mj-lt"/>
              <a:buAutoNum type="arabicPeriod"/>
            </a:pPr>
            <a:r>
              <a:rPr lang="en-US" sz="3000" b="1" dirty="0">
                <a:latin typeface="Aptos" panose="020B0004020202020204" pitchFamily="34" charset="0"/>
              </a:rPr>
              <a:t>Brief Reminders</a:t>
            </a:r>
          </a:p>
          <a:p>
            <a:pPr marL="457200" indent="-457200">
              <a:buFont typeface="+mj-lt"/>
              <a:buAutoNum type="arabicPeriod"/>
            </a:pPr>
            <a:endParaRPr lang="en-US" sz="3000" b="1" dirty="0">
              <a:latin typeface="Aptos" panose="020B0004020202020204" pitchFamily="34" charset="0"/>
            </a:endParaRPr>
          </a:p>
          <a:p>
            <a:pPr marL="457200" indent="-457200">
              <a:buFont typeface="+mj-lt"/>
              <a:buAutoNum type="arabicPeriod"/>
            </a:pPr>
            <a:r>
              <a:rPr lang="en-US" sz="3000" b="1" dirty="0">
                <a:latin typeface="Aptos" panose="020B0004020202020204" pitchFamily="34" charset="0"/>
              </a:rPr>
              <a:t>Policy Reflections</a:t>
            </a:r>
          </a:p>
          <a:p>
            <a:pPr lvl="1"/>
            <a:r>
              <a:rPr lang="en-US" sz="3000" dirty="0">
                <a:latin typeface="Aptos" panose="020B0004020202020204" pitchFamily="34" charset="0"/>
              </a:rPr>
              <a:t>Old Government/new Government</a:t>
            </a:r>
          </a:p>
          <a:p>
            <a:pPr lvl="1"/>
            <a:r>
              <a:rPr lang="en-US" sz="3000" dirty="0">
                <a:latin typeface="Aptos" panose="020B0004020202020204" pitchFamily="34" charset="0"/>
              </a:rPr>
              <a:t>Higher and degree apprenticeships</a:t>
            </a:r>
          </a:p>
          <a:p>
            <a:pPr lvl="1"/>
            <a:r>
              <a:rPr lang="en-US" sz="3000" dirty="0">
                <a:latin typeface="Aptos" panose="020B0004020202020204" pitchFamily="34" charset="0"/>
              </a:rPr>
              <a:t>Why is HE seen as the problem?</a:t>
            </a:r>
          </a:p>
          <a:p>
            <a:pPr lvl="1"/>
            <a:r>
              <a:rPr lang="en-US" sz="3000" dirty="0">
                <a:latin typeface="Aptos" panose="020B0004020202020204" pitchFamily="34" charset="0"/>
              </a:rPr>
              <a:t>Perception and language</a:t>
            </a:r>
          </a:p>
          <a:p>
            <a:pPr lvl="1"/>
            <a:r>
              <a:rPr lang="en-US" sz="3000" dirty="0">
                <a:latin typeface="Aptos" panose="020B0004020202020204" pitchFamily="34" charset="0"/>
              </a:rPr>
              <a:t>New Government</a:t>
            </a:r>
          </a:p>
          <a:p>
            <a:pPr lvl="2"/>
            <a:r>
              <a:rPr lang="en-US" sz="2600" dirty="0">
                <a:latin typeface="Aptos" panose="020B0004020202020204" pitchFamily="34" charset="0"/>
              </a:rPr>
              <a:t>Challenges</a:t>
            </a:r>
          </a:p>
          <a:p>
            <a:pPr lvl="2"/>
            <a:r>
              <a:rPr lang="en-US" sz="2600" dirty="0">
                <a:latin typeface="Aptos" panose="020B0004020202020204" pitchFamily="34" charset="0"/>
              </a:rPr>
              <a:t>Apprenticeships</a:t>
            </a:r>
          </a:p>
          <a:p>
            <a:pPr lvl="2"/>
            <a:r>
              <a:rPr lang="en-US" sz="2600" dirty="0">
                <a:latin typeface="Aptos" panose="020B0004020202020204" pitchFamily="34" charset="0"/>
              </a:rPr>
              <a:t>Wider skills</a:t>
            </a:r>
          </a:p>
          <a:p>
            <a:pPr lvl="2"/>
            <a:r>
              <a:rPr lang="en-US" sz="2600" dirty="0">
                <a:latin typeface="Aptos" panose="020B0004020202020204" pitchFamily="34" charset="0"/>
              </a:rPr>
              <a:t>Level 7</a:t>
            </a:r>
            <a:endParaRPr lang="en-US" sz="3000" dirty="0">
              <a:latin typeface="Aptos" panose="020B0004020202020204" pitchFamily="34" charset="0"/>
            </a:endParaRPr>
          </a:p>
          <a:p>
            <a:pPr marL="457200" lvl="1" indent="0">
              <a:buNone/>
            </a:pPr>
            <a:endParaRPr lang="en-US" sz="2800" dirty="0">
              <a:latin typeface="Aptos" panose="020B0004020202020204" pitchFamily="34" charset="0"/>
            </a:endParaRPr>
          </a:p>
          <a:p>
            <a:pPr lvl="2"/>
            <a:endParaRPr lang="en-US" dirty="0">
              <a:latin typeface="Aptos" panose="020B0004020202020204" pitchFamily="34" charset="0"/>
            </a:endParaRPr>
          </a:p>
          <a:p>
            <a:pPr lvl="1"/>
            <a:endParaRPr lang="en-US" dirty="0">
              <a:latin typeface="Aptos" panose="020B0004020202020204" pitchFamily="34" charset="0"/>
            </a:endParaRPr>
          </a:p>
          <a:p>
            <a:pPr lvl="1"/>
            <a:endParaRPr lang="en-US" dirty="0"/>
          </a:p>
          <a:p>
            <a:endParaRPr lang="en-US" dirty="0"/>
          </a:p>
        </p:txBody>
      </p:sp>
      <p:sp>
        <p:nvSpPr>
          <p:cNvPr id="5" name="Text Placeholder 3">
            <a:extLst>
              <a:ext uri="{FF2B5EF4-FFF2-40B4-BE49-F238E27FC236}">
                <a16:creationId xmlns:a16="http://schemas.microsoft.com/office/drawing/2014/main" id="{009ED993-FE0C-9D1F-2FD1-0BADF233981F}"/>
              </a:ext>
            </a:extLst>
          </p:cNvPr>
          <p:cNvSpPr txBox="1">
            <a:spLocks/>
          </p:cNvSpPr>
          <p:nvPr/>
        </p:nvSpPr>
        <p:spPr>
          <a:xfrm>
            <a:off x="5930577" y="1325617"/>
            <a:ext cx="6030195" cy="504365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000"/>
              </a:spcBef>
              <a:buClr>
                <a:srgbClr val="FF0000"/>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800" b="1" dirty="0">
                <a:latin typeface="Aptos" panose="020B0004020202020204" pitchFamily="34" charset="0"/>
              </a:rPr>
              <a:t>Team Updates</a:t>
            </a:r>
          </a:p>
          <a:p>
            <a:pPr lvl="1"/>
            <a:r>
              <a:rPr lang="en-US" sz="2800" dirty="0">
                <a:latin typeface="Aptos" panose="020B0004020202020204" pitchFamily="34" charset="0"/>
              </a:rPr>
              <a:t>Black Box resources including contracts</a:t>
            </a:r>
          </a:p>
          <a:p>
            <a:pPr lvl="1"/>
            <a:r>
              <a:rPr lang="en-US" sz="2800" dirty="0">
                <a:latin typeface="Aptos" panose="020B0004020202020204" pitchFamily="34" charset="0"/>
              </a:rPr>
              <a:t>Summer webinar </a:t>
            </a:r>
            <a:r>
              <a:rPr lang="en-US" sz="2800" dirty="0" err="1">
                <a:latin typeface="Aptos" panose="020B0004020202020204" pitchFamily="34" charset="0"/>
              </a:rPr>
              <a:t>programme</a:t>
            </a:r>
            <a:endParaRPr lang="en-US" sz="2800" dirty="0">
              <a:latin typeface="Aptos" panose="020B0004020202020204" pitchFamily="34" charset="0"/>
            </a:endParaRPr>
          </a:p>
          <a:p>
            <a:pPr lvl="1"/>
            <a:r>
              <a:rPr lang="en-US" sz="2800" dirty="0">
                <a:latin typeface="Aptos" panose="020B0004020202020204" pitchFamily="34" charset="0"/>
              </a:rPr>
              <a:t>Knowledge Networks</a:t>
            </a:r>
          </a:p>
          <a:p>
            <a:pPr marL="0" indent="0">
              <a:buNone/>
            </a:pPr>
            <a:endParaRPr lang="en-US" sz="2800" b="1" dirty="0">
              <a:latin typeface="Aptos" panose="020B0004020202020204" pitchFamily="34" charset="0"/>
            </a:endParaRPr>
          </a:p>
          <a:p>
            <a:pPr marL="457200" indent="-457200">
              <a:buFont typeface="+mj-lt"/>
              <a:buAutoNum type="arabicPeriod" startAt="4"/>
            </a:pPr>
            <a:r>
              <a:rPr lang="en-US" sz="2800" b="1" dirty="0">
                <a:latin typeface="Aptos" panose="020B0004020202020204" pitchFamily="34" charset="0"/>
              </a:rPr>
              <a:t>Last words</a:t>
            </a:r>
          </a:p>
          <a:p>
            <a:pPr lvl="1"/>
            <a:r>
              <a:rPr lang="en-US" sz="2800" dirty="0">
                <a:latin typeface="Aptos" panose="020B0004020202020204" pitchFamily="34" charset="0"/>
              </a:rPr>
              <a:t>Conference 2025</a:t>
            </a:r>
          </a:p>
          <a:p>
            <a:pPr lvl="1"/>
            <a:r>
              <a:rPr lang="en-US" sz="2800" dirty="0">
                <a:latin typeface="Aptos" panose="020B0004020202020204" pitchFamily="34" charset="0"/>
              </a:rPr>
              <a:t>Membership renewal</a:t>
            </a:r>
          </a:p>
          <a:p>
            <a:pPr lvl="1"/>
            <a:r>
              <a:rPr lang="en-US" sz="2800" dirty="0">
                <a:latin typeface="Aptos" panose="020B0004020202020204" pitchFamily="34" charset="0"/>
              </a:rPr>
              <a:t>Skills England </a:t>
            </a:r>
          </a:p>
          <a:p>
            <a:pPr lvl="1"/>
            <a:r>
              <a:rPr lang="en-US" sz="2800" dirty="0">
                <a:latin typeface="Aptos" panose="020B0004020202020204" pitchFamily="34" charset="0"/>
              </a:rPr>
              <a:t>Publications</a:t>
            </a:r>
          </a:p>
          <a:p>
            <a:pPr marL="342900" lvl="1" indent="0">
              <a:buNone/>
            </a:pPr>
            <a:endParaRPr lang="en-US" sz="2800" b="1" dirty="0">
              <a:latin typeface="Aptos" panose="020B0004020202020204" pitchFamily="34" charset="0"/>
            </a:endParaRPr>
          </a:p>
          <a:p>
            <a:pPr lvl="1"/>
            <a:endParaRPr lang="en-US" sz="2800" dirty="0">
              <a:latin typeface="Aptos" panose="020B0004020202020204" pitchFamily="34" charset="0"/>
            </a:endParaRPr>
          </a:p>
          <a:p>
            <a:pPr marL="571500" indent="-457200">
              <a:buFont typeface="+mj-lt"/>
              <a:buAutoNum type="arabicPeriod" startAt="4"/>
            </a:pPr>
            <a:endParaRPr lang="en-US" sz="2800" dirty="0"/>
          </a:p>
          <a:p>
            <a:endParaRPr lang="en-US" sz="2800" dirty="0"/>
          </a:p>
        </p:txBody>
      </p:sp>
    </p:spTree>
    <p:extLst>
      <p:ext uri="{BB962C8B-B14F-4D97-AF65-F5344CB8AC3E}">
        <p14:creationId xmlns:p14="http://schemas.microsoft.com/office/powerpoint/2010/main" val="1633469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F4080-8D95-AE16-531D-76F63BF12D70}"/>
              </a:ext>
            </a:extLst>
          </p:cNvPr>
          <p:cNvGraphicFramePr>
            <a:graphicFrameLocks noGrp="1"/>
          </p:cNvGraphicFramePr>
          <p:nvPr>
            <p:extLst>
              <p:ext uri="{D42A27DB-BD31-4B8C-83A1-F6EECF244321}">
                <p14:modId xmlns:p14="http://schemas.microsoft.com/office/powerpoint/2010/main" val="1764888669"/>
              </p:ext>
            </p:extLst>
          </p:nvPr>
        </p:nvGraphicFramePr>
        <p:xfrm>
          <a:off x="218661" y="258417"/>
          <a:ext cx="11912380" cy="6164561"/>
        </p:xfrm>
        <a:graphic>
          <a:graphicData uri="http://schemas.openxmlformats.org/drawingml/2006/table">
            <a:tbl>
              <a:tblPr/>
              <a:tblGrid>
                <a:gridCol w="537401">
                  <a:extLst>
                    <a:ext uri="{9D8B030D-6E8A-4147-A177-3AD203B41FA5}">
                      <a16:colId xmlns:a16="http://schemas.microsoft.com/office/drawing/2014/main" val="3604747318"/>
                    </a:ext>
                  </a:extLst>
                </a:gridCol>
                <a:gridCol w="1561021">
                  <a:extLst>
                    <a:ext uri="{9D8B030D-6E8A-4147-A177-3AD203B41FA5}">
                      <a16:colId xmlns:a16="http://schemas.microsoft.com/office/drawing/2014/main" val="2152748475"/>
                    </a:ext>
                  </a:extLst>
                </a:gridCol>
                <a:gridCol w="8444866">
                  <a:extLst>
                    <a:ext uri="{9D8B030D-6E8A-4147-A177-3AD203B41FA5}">
                      <a16:colId xmlns:a16="http://schemas.microsoft.com/office/drawing/2014/main" val="815608710"/>
                    </a:ext>
                  </a:extLst>
                </a:gridCol>
                <a:gridCol w="1369092">
                  <a:extLst>
                    <a:ext uri="{9D8B030D-6E8A-4147-A177-3AD203B41FA5}">
                      <a16:colId xmlns:a16="http://schemas.microsoft.com/office/drawing/2014/main" val="3558278623"/>
                    </a:ext>
                  </a:extLst>
                </a:gridCol>
              </a:tblGrid>
              <a:tr h="186932">
                <a:tc>
                  <a:txBody>
                    <a:bodyPr/>
                    <a:lstStyle/>
                    <a:p>
                      <a:pPr>
                        <a:buNone/>
                      </a:pPr>
                      <a:r>
                        <a:rPr lang="en-GB" sz="700" b="1">
                          <a:solidFill>
                            <a:srgbClr val="FFFFFF"/>
                          </a:solidFill>
                          <a:effectLst/>
                          <a:latin typeface="Century Gothic" panose="020B0502020202020204" pitchFamily="34" charset="0"/>
                        </a:rPr>
                        <a:t> </a:t>
                      </a:r>
                      <a:endParaRPr lang="en-GB" sz="800">
                        <a:effectLst/>
                        <a:latin typeface="Aptos" panose="020B0004020202020204" pitchFamily="34" charset="0"/>
                      </a:endParaRPr>
                    </a:p>
                  </a:txBody>
                  <a:tcPr marL="16752" marR="16752" marT="62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gridSpan="3">
                  <a:txBody>
                    <a:bodyPr/>
                    <a:lstStyle/>
                    <a:p>
                      <a:pPr>
                        <a:buNone/>
                      </a:pPr>
                      <a:r>
                        <a:rPr lang="en-GB" sz="700" b="1">
                          <a:solidFill>
                            <a:srgbClr val="FFFFFF"/>
                          </a:solidFill>
                          <a:effectLst/>
                          <a:latin typeface="Century Gothic" panose="020B0502020202020204" pitchFamily="34" charset="0"/>
                        </a:rPr>
                        <a:t>MEMBERS EVENT PROGRAMME BY DATE</a:t>
                      </a:r>
                      <a:endParaRPr lang="en-GB" sz="800">
                        <a:effectLst/>
                        <a:latin typeface="Aptos" panose="020B0004020202020204" pitchFamily="34" charset="0"/>
                      </a:endParaRPr>
                    </a:p>
                  </a:txBody>
                  <a:tcPr marL="16752" marR="16752" marT="6282" marB="0" anchor="b">
                    <a:lnL w="12700" cap="flat" cmpd="sng" algn="ctr">
                      <a:solidFill>
                        <a:srgbClr val="000000"/>
                      </a:solidFill>
                      <a:prstDash val="solid"/>
                      <a:round/>
                      <a:headEnd type="none" w="med" len="med"/>
                      <a:tailEnd type="none" w="med" len="med"/>
                    </a:lnL>
                    <a:lnR w="12700" cap="flat" cmpd="sng" algn="ctr">
                      <a:solidFill>
                        <a:srgbClr val="00BE8E"/>
                      </a:solidFill>
                      <a:prstDash val="solid"/>
                      <a:round/>
                      <a:headEnd type="none" w="med" len="med"/>
                      <a:tailEnd type="none" w="med" len="med"/>
                    </a:lnR>
                    <a:lnT w="12700" cap="flat" cmpd="sng" algn="ctr">
                      <a:solidFill>
                        <a:srgbClr val="00BE8E"/>
                      </a:solidFill>
                      <a:prstDash val="solid"/>
                      <a:round/>
                      <a:headEnd type="none" w="med" len="med"/>
                      <a:tailEnd type="none" w="med" len="med"/>
                    </a:lnT>
                    <a:lnB w="12700" cap="flat" cmpd="sng" algn="ctr">
                      <a:solidFill>
                        <a:srgbClr val="00BE8E"/>
                      </a:solidFill>
                      <a:prstDash val="solid"/>
                      <a:round/>
                      <a:headEnd type="none" w="med" len="med"/>
                      <a:tailEnd type="none" w="med" len="med"/>
                    </a:lnB>
                    <a:solidFill>
                      <a:srgbClr val="C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731587"/>
                  </a:ext>
                </a:extLst>
              </a:tr>
              <a:tr h="381964">
                <a:tc>
                  <a:txBody>
                    <a:bodyPr/>
                    <a:lstStyle/>
                    <a:p>
                      <a:pPr>
                        <a:buNone/>
                      </a:pPr>
                      <a:r>
                        <a:rPr lang="en-GB" sz="700" b="1">
                          <a:solidFill>
                            <a:srgbClr val="FFFFFF"/>
                          </a:solidFill>
                          <a:effectLst/>
                          <a:latin typeface="Century Gothic" panose="020B0502020202020204" pitchFamily="34" charset="0"/>
                        </a:rPr>
                        <a:t> </a:t>
                      </a:r>
                      <a:endParaRPr lang="en-GB" sz="800">
                        <a:effectLst/>
                        <a:latin typeface="Aptos" panose="020B0004020202020204" pitchFamily="34" charset="0"/>
                      </a:endParaRPr>
                    </a:p>
                  </a:txBody>
                  <a:tcPr marL="16752" marR="16752" marT="6282" marB="0" anchor="ctr">
                    <a:lnL w="12700" cap="flat" cmpd="sng" algn="ctr">
                      <a:solidFill>
                        <a:srgbClr val="70A930"/>
                      </a:solidFill>
                      <a:prstDash val="solid"/>
                      <a:round/>
                      <a:headEnd type="none" w="med" len="med"/>
                      <a:tailEnd type="none" w="med" len="med"/>
                    </a:lnL>
                    <a:lnR w="12700" cap="flat" cmpd="sng" algn="ctr">
                      <a:solidFill>
                        <a:srgbClr val="70A93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0A930"/>
                      </a:solidFill>
                      <a:prstDash val="solid"/>
                      <a:round/>
                      <a:headEnd type="none" w="med" len="med"/>
                      <a:tailEnd type="none" w="med" len="med"/>
                    </a:lnB>
                    <a:solidFill>
                      <a:srgbClr val="C00000"/>
                    </a:solidFill>
                  </a:tcPr>
                </a:tc>
                <a:tc>
                  <a:txBody>
                    <a:bodyPr/>
                    <a:lstStyle/>
                    <a:p>
                      <a:pPr>
                        <a:buNone/>
                      </a:pPr>
                      <a:r>
                        <a:rPr lang="en-GB" sz="700" b="1">
                          <a:solidFill>
                            <a:srgbClr val="FFFFFF"/>
                          </a:solidFill>
                          <a:effectLst/>
                          <a:latin typeface="Century Gothic" panose="020B0502020202020204" pitchFamily="34" charset="0"/>
                        </a:rPr>
                        <a:t>Topic</a:t>
                      </a:r>
                      <a:endParaRPr lang="en-GB" sz="800">
                        <a:effectLst/>
                        <a:latin typeface="Aptos" panose="020B0004020202020204" pitchFamily="34" charset="0"/>
                      </a:endParaRPr>
                    </a:p>
                  </a:txBody>
                  <a:tcPr marL="16752" marR="16752" marT="6282" marB="0" anchor="ctr">
                    <a:lnL w="12700" cap="flat" cmpd="sng" algn="ctr">
                      <a:solidFill>
                        <a:srgbClr val="70A930"/>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00BE8E"/>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C00000"/>
                    </a:solidFill>
                  </a:tcPr>
                </a:tc>
                <a:tc>
                  <a:txBody>
                    <a:bodyPr/>
                    <a:lstStyle/>
                    <a:p>
                      <a:pPr>
                        <a:buNone/>
                      </a:pPr>
                      <a:r>
                        <a:rPr lang="en-GB" sz="700" b="1">
                          <a:solidFill>
                            <a:srgbClr val="FFFFFF"/>
                          </a:solidFill>
                          <a:effectLst/>
                          <a:latin typeface="Century Gothic" panose="020B0502020202020204" pitchFamily="34" charset="0"/>
                        </a:rPr>
                        <a:t>Content</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00BE8E"/>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C00000"/>
                    </a:solidFill>
                  </a:tcPr>
                </a:tc>
                <a:tc>
                  <a:txBody>
                    <a:bodyPr/>
                    <a:lstStyle/>
                    <a:p>
                      <a:pPr>
                        <a:buNone/>
                      </a:pPr>
                      <a:r>
                        <a:rPr lang="en-GB" sz="700" b="1">
                          <a:solidFill>
                            <a:srgbClr val="FFFFFF"/>
                          </a:solidFill>
                          <a:effectLst/>
                          <a:latin typeface="Century Gothic" panose="020B0502020202020204" pitchFamily="34" charset="0"/>
                        </a:rPr>
                        <a:t>Registration Link </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00BE8E"/>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C00000"/>
                    </a:solidFill>
                  </a:tcPr>
                </a:tc>
                <a:extLst>
                  <a:ext uri="{0D108BD9-81ED-4DB2-BD59-A6C34878D82A}">
                    <a16:rowId xmlns:a16="http://schemas.microsoft.com/office/drawing/2014/main" val="3795779053"/>
                  </a:ext>
                </a:extLst>
              </a:tr>
              <a:tr h="765085">
                <a:tc>
                  <a:txBody>
                    <a:bodyPr/>
                    <a:lstStyle/>
                    <a:p>
                      <a:pPr>
                        <a:buNone/>
                      </a:pPr>
                      <a:r>
                        <a:rPr lang="en-GB" sz="700" b="1">
                          <a:solidFill>
                            <a:srgbClr val="FFFFFF"/>
                          </a:solidFill>
                          <a:effectLst/>
                          <a:latin typeface="Century Gothic" panose="020B0502020202020204" pitchFamily="34" charset="0"/>
                        </a:rPr>
                        <a:t>1.</a:t>
                      </a:r>
                      <a:endParaRPr lang="en-GB" sz="800">
                        <a:effectLst/>
                        <a:latin typeface="Aptos" panose="020B0004020202020204" pitchFamily="34" charset="0"/>
                      </a:endParaRPr>
                    </a:p>
                  </a:txBody>
                  <a:tcPr marL="16752" marR="16752" marT="6282" marB="0" anchor="ctr">
                    <a:lnL w="12700" cap="flat" cmpd="sng" algn="ctr">
                      <a:solidFill>
                        <a:srgbClr val="90155B"/>
                      </a:solidFill>
                      <a:prstDash val="solid"/>
                      <a:round/>
                      <a:headEnd type="none" w="med" len="med"/>
                      <a:tailEnd type="none" w="med" len="med"/>
                    </a:lnL>
                    <a:lnR w="12700" cap="flat" cmpd="sng" algn="ctr">
                      <a:solidFill>
                        <a:srgbClr val="90155B"/>
                      </a:solidFill>
                      <a:prstDash val="solid"/>
                      <a:round/>
                      <a:headEnd type="none" w="med" len="med"/>
                      <a:tailEnd type="none" w="med" len="med"/>
                    </a:lnR>
                    <a:lnT w="12700" cap="flat" cmpd="sng" algn="ctr">
                      <a:solidFill>
                        <a:srgbClr val="70A930"/>
                      </a:solidFill>
                      <a:prstDash val="solid"/>
                      <a:round/>
                      <a:headEnd type="none" w="med" len="med"/>
                      <a:tailEnd type="none" w="med" len="med"/>
                    </a:lnT>
                    <a:lnB w="12700" cap="flat" cmpd="sng" algn="ctr">
                      <a:solidFill>
                        <a:srgbClr val="90155B"/>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Funding Rules - 2025/2026 Impact and Implications </a:t>
                      </a:r>
                      <a:endParaRPr lang="en-GB" sz="800">
                        <a:effectLst/>
                        <a:latin typeface="Aptos" panose="020B0004020202020204" pitchFamily="34" charset="0"/>
                      </a:endParaRPr>
                    </a:p>
                  </a:txBody>
                  <a:tcPr marL="16752" marR="16752" marT="6282" marB="0" anchor="ctr">
                    <a:lnL w="12700" cap="flat" cmpd="sng" algn="ctr">
                      <a:solidFill>
                        <a:srgbClr val="90155B"/>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BFBFBF"/>
                    </a:solidFill>
                  </a:tcPr>
                </a:tc>
                <a:tc>
                  <a:txBody>
                    <a:bodyPr/>
                    <a:lstStyle/>
                    <a:p>
                      <a:pPr>
                        <a:buNone/>
                      </a:pPr>
                      <a:r>
                        <a:rPr lang="en-GB" sz="700">
                          <a:solidFill>
                            <a:srgbClr val="404040"/>
                          </a:solidFill>
                          <a:effectLst/>
                          <a:latin typeface="Century Gothic" panose="020B0502020202020204" pitchFamily="34" charset="0"/>
                        </a:rPr>
                        <a:t>This session is for everyone involved in apprenticeship delivery from onboarding to EPA and those involved in implementing the ESFA Funding Rules in any aspect of their role. This session will set out the changes in the DfE 2025/ 2026 Apprenticeship Funding Rules and explore the implications of these changes on day-to-day practice, policy and procedures.</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BFBFBF"/>
                    </a:solidFill>
                  </a:tcPr>
                </a:tc>
                <a:tc>
                  <a:txBody>
                    <a:bodyPr/>
                    <a:lstStyle/>
                    <a:p>
                      <a:pPr>
                        <a:buNone/>
                      </a:pPr>
                      <a:r>
                        <a:rPr lang="en-GB" sz="700" u="sng">
                          <a:solidFill>
                            <a:srgbClr val="0000FF"/>
                          </a:solidFill>
                          <a:effectLst/>
                          <a:latin typeface="inherit"/>
                          <a:hlinkClick r:id="rId2" tooltip="https://attendee.gotowebinar.com/register/9164944436264044380"/>
                        </a:rPr>
                        <a:t>Wed 21 May 2.00 – 4.00</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BFBFBF"/>
                    </a:solidFill>
                  </a:tcPr>
                </a:tc>
                <a:extLst>
                  <a:ext uri="{0D108BD9-81ED-4DB2-BD59-A6C34878D82A}">
                    <a16:rowId xmlns:a16="http://schemas.microsoft.com/office/drawing/2014/main" val="3070334466"/>
                  </a:ext>
                </a:extLst>
              </a:tr>
              <a:tr h="712999">
                <a:tc>
                  <a:txBody>
                    <a:bodyPr/>
                    <a:lstStyle/>
                    <a:p>
                      <a:pPr>
                        <a:buNone/>
                      </a:pPr>
                      <a:r>
                        <a:rPr lang="en-GB" sz="700" b="1">
                          <a:solidFill>
                            <a:srgbClr val="FFFFFF"/>
                          </a:solidFill>
                          <a:effectLst/>
                          <a:latin typeface="Century Gothic" panose="020B0502020202020204" pitchFamily="34" charset="0"/>
                        </a:rPr>
                        <a:t>2.</a:t>
                      </a:r>
                      <a:endParaRPr lang="en-GB" sz="800">
                        <a:effectLst/>
                        <a:latin typeface="Aptos" panose="020B0004020202020204" pitchFamily="34" charset="0"/>
                      </a:endParaRPr>
                    </a:p>
                  </a:txBody>
                  <a:tcPr marL="16752" marR="16752" marT="6282" marB="0" anchor="ctr">
                    <a:lnL w="12700" cap="flat" cmpd="sng" algn="ctr">
                      <a:solidFill>
                        <a:srgbClr val="00796E"/>
                      </a:solidFill>
                      <a:prstDash val="solid"/>
                      <a:round/>
                      <a:headEnd type="none" w="med" len="med"/>
                      <a:tailEnd type="none" w="med" len="med"/>
                    </a:lnL>
                    <a:lnR w="12700" cap="flat" cmpd="sng" algn="ctr">
                      <a:solidFill>
                        <a:srgbClr val="00796E"/>
                      </a:solidFill>
                      <a:prstDash val="solid"/>
                      <a:round/>
                      <a:headEnd type="none" w="med" len="med"/>
                      <a:tailEnd type="none" w="med" len="med"/>
                    </a:lnR>
                    <a:lnT w="12700" cap="flat" cmpd="sng" algn="ctr">
                      <a:solidFill>
                        <a:srgbClr val="90155B"/>
                      </a:solidFill>
                      <a:prstDash val="solid"/>
                      <a:round/>
                      <a:headEnd type="none" w="med" len="med"/>
                      <a:tailEnd type="none" w="med" len="med"/>
                    </a:lnT>
                    <a:lnB w="12700" cap="flat" cmpd="sng" algn="ctr">
                      <a:solidFill>
                        <a:srgbClr val="00796E"/>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A Guide to Audit and Risk Governance and Oversight</a:t>
                      </a:r>
                      <a:endParaRPr lang="en-GB" sz="800">
                        <a:effectLst/>
                        <a:latin typeface="Aptos" panose="020B0004020202020204" pitchFamily="34" charset="0"/>
                      </a:endParaRPr>
                    </a:p>
                  </a:txBody>
                  <a:tcPr marL="16752" marR="16752" marT="6282" marB="0" anchor="ctr">
                    <a:lnL w="12700" cap="flat" cmpd="sng" algn="ctr">
                      <a:solidFill>
                        <a:srgbClr val="00796E"/>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FFFFFF"/>
                    </a:solidFill>
                  </a:tcPr>
                </a:tc>
                <a:tc>
                  <a:txBody>
                    <a:bodyPr/>
                    <a:lstStyle/>
                    <a:p>
                      <a:pPr>
                        <a:buNone/>
                      </a:pPr>
                      <a:r>
                        <a:rPr lang="en-GB" sz="700">
                          <a:solidFill>
                            <a:srgbClr val="404040"/>
                          </a:solidFill>
                          <a:effectLst/>
                          <a:latin typeface="Century Gothic" panose="020B0502020202020204" pitchFamily="34" charset="0"/>
                        </a:rPr>
                        <a:t>This deep dive session will set out a framework for apprenticeship audit and risk review over the 12-month cycle of apprenticeship delivery. The framework will consider the schedule activities to be included in risk assessments, the reporting and monitoring to underpin oversight of risk, and how to combine the activities taking place across a university year into a systematic risk assurance process for the apprenticeship programme. </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FFFFFF"/>
                    </a:solidFill>
                  </a:tcPr>
                </a:tc>
                <a:tc>
                  <a:txBody>
                    <a:bodyPr/>
                    <a:lstStyle/>
                    <a:p>
                      <a:pPr>
                        <a:buNone/>
                      </a:pPr>
                      <a:r>
                        <a:rPr lang="en-GB" sz="700" u="sng">
                          <a:solidFill>
                            <a:srgbClr val="0000FF"/>
                          </a:solidFill>
                          <a:effectLst/>
                          <a:latin typeface="inherit"/>
                          <a:hlinkClick r:id="rId3" tooltip="https://attendee.gototraining.com/r/2602407031481734657"/>
                        </a:rPr>
                        <a:t>Thur 12 June 9.30 – 11.30</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FFFFFF"/>
                    </a:solidFill>
                  </a:tcPr>
                </a:tc>
                <a:extLst>
                  <a:ext uri="{0D108BD9-81ED-4DB2-BD59-A6C34878D82A}">
                    <a16:rowId xmlns:a16="http://schemas.microsoft.com/office/drawing/2014/main" val="1568618280"/>
                  </a:ext>
                </a:extLst>
              </a:tr>
              <a:tr h="598358">
                <a:tc>
                  <a:txBody>
                    <a:bodyPr/>
                    <a:lstStyle/>
                    <a:p>
                      <a:pPr>
                        <a:buNone/>
                      </a:pPr>
                      <a:r>
                        <a:rPr lang="en-GB" sz="700" b="1">
                          <a:solidFill>
                            <a:srgbClr val="FFFFFF"/>
                          </a:solidFill>
                          <a:effectLst/>
                          <a:latin typeface="Century Gothic" panose="020B0502020202020204" pitchFamily="34" charset="0"/>
                        </a:rPr>
                        <a:t>3.</a:t>
                      </a:r>
                      <a:endParaRPr lang="en-GB" sz="800">
                        <a:effectLst/>
                        <a:latin typeface="Aptos" panose="020B0004020202020204" pitchFamily="34" charset="0"/>
                      </a:endParaRPr>
                    </a:p>
                  </a:txBody>
                  <a:tcPr marL="16752" marR="16752" marT="6282" marB="0" anchor="ctr">
                    <a:lnL w="12700" cap="flat" cmpd="sng" algn="ctr">
                      <a:solidFill>
                        <a:srgbClr val="504D6E"/>
                      </a:solidFill>
                      <a:prstDash val="solid"/>
                      <a:round/>
                      <a:headEnd type="none" w="med" len="med"/>
                      <a:tailEnd type="none" w="med" len="med"/>
                    </a:lnL>
                    <a:lnR w="12700" cap="flat" cmpd="sng" algn="ctr">
                      <a:solidFill>
                        <a:srgbClr val="504D6E"/>
                      </a:solidFill>
                      <a:prstDash val="solid"/>
                      <a:round/>
                      <a:headEnd type="none" w="med" len="med"/>
                      <a:tailEnd type="none" w="med" len="med"/>
                    </a:lnR>
                    <a:lnT w="12700" cap="flat" cmpd="sng" algn="ctr">
                      <a:solidFill>
                        <a:srgbClr val="00796E"/>
                      </a:solidFill>
                      <a:prstDash val="solid"/>
                      <a:round/>
                      <a:headEnd type="none" w="med" len="med"/>
                      <a:tailEnd type="none" w="med" len="med"/>
                    </a:lnT>
                    <a:lnB w="12700" cap="flat" cmpd="sng" algn="ctr">
                      <a:solidFill>
                        <a:srgbClr val="504D6E"/>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EQA Assessment &amp; the EQA Visit </a:t>
                      </a:r>
                      <a:endParaRPr lang="en-GB" sz="800">
                        <a:effectLst/>
                        <a:latin typeface="Aptos" panose="020B0004020202020204" pitchFamily="34" charset="0"/>
                      </a:endParaRPr>
                    </a:p>
                  </a:txBody>
                  <a:tcPr marL="16752" marR="16752" marT="6282" marB="0" anchor="ctr">
                    <a:lnL w="12700" cap="flat" cmpd="sng" algn="ctr">
                      <a:solidFill>
                        <a:srgbClr val="504D6E"/>
                      </a:solidFill>
                      <a:prstDash val="solid"/>
                      <a:round/>
                      <a:headEnd type="none" w="med" len="med"/>
                      <a:tailEnd type="none" w="med" len="med"/>
                    </a:lnL>
                    <a:lnR w="12700" cap="flat" cmpd="sng" algn="ctr">
                      <a:solidFill>
                        <a:srgbClr val="3047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30473C"/>
                      </a:solidFill>
                      <a:prstDash val="solid"/>
                      <a:round/>
                      <a:headEnd type="none" w="med" len="med"/>
                      <a:tailEnd type="none" w="med" len="med"/>
                    </a:lnB>
                    <a:solidFill>
                      <a:srgbClr val="FFFFFF"/>
                    </a:solidFill>
                  </a:tcPr>
                </a:tc>
                <a:tc>
                  <a:txBody>
                    <a:bodyPr/>
                    <a:lstStyle/>
                    <a:p>
                      <a:pPr>
                        <a:buNone/>
                      </a:pPr>
                      <a:r>
                        <a:rPr lang="en-GB" sz="700">
                          <a:solidFill>
                            <a:srgbClr val="404040"/>
                          </a:solidFill>
                          <a:effectLst/>
                          <a:latin typeface="Century Gothic" panose="020B0502020202020204" pitchFamily="34" charset="0"/>
                        </a:rPr>
                        <a:t>This session is aimed at teaching and learning, quality and apprenticeship teams involved in the preparation and execution of OfS external quality assurance frameworks and visits. You will hear from member speakers about learning over successive visits including visits from the last few months as we consider how the EQA process has changed policy and practice internally and consider the impact of possible future EPA changes on EQA. </a:t>
                      </a:r>
                      <a:endParaRPr lang="en-GB" sz="800">
                        <a:effectLst/>
                        <a:latin typeface="Aptos" panose="020B0004020202020204" pitchFamily="34" charset="0"/>
                      </a:endParaRPr>
                    </a:p>
                  </a:txBody>
                  <a:tcPr marL="16752" marR="16752" marT="6282" marB="0" anchor="ctr">
                    <a:lnL w="12700" cap="flat" cmpd="sng" algn="ctr">
                      <a:solidFill>
                        <a:srgbClr val="3047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u="sng">
                          <a:solidFill>
                            <a:srgbClr val="0000FF"/>
                          </a:solidFill>
                          <a:effectLst/>
                          <a:latin typeface="inherit"/>
                          <a:hlinkClick r:id="rId4" tooltip="https://attendee.gototraining.com/r/6844183253464906241"/>
                        </a:rPr>
                        <a:t>Tue 19 June 9.30 -11.30</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extLst>
                  <a:ext uri="{0D108BD9-81ED-4DB2-BD59-A6C34878D82A}">
                    <a16:rowId xmlns:a16="http://schemas.microsoft.com/office/drawing/2014/main" val="1297758902"/>
                  </a:ext>
                </a:extLst>
              </a:tr>
              <a:tr h="1040614">
                <a:tc>
                  <a:txBody>
                    <a:bodyPr/>
                    <a:lstStyle/>
                    <a:p>
                      <a:pPr>
                        <a:buNone/>
                      </a:pPr>
                      <a:r>
                        <a:rPr lang="en-GB" sz="700" b="1">
                          <a:solidFill>
                            <a:srgbClr val="FFFFFF"/>
                          </a:solidFill>
                          <a:effectLst/>
                          <a:latin typeface="Century Gothic" panose="020B0502020202020204" pitchFamily="34" charset="0"/>
                        </a:rPr>
                        <a:t>4.</a:t>
                      </a:r>
                      <a:endParaRPr lang="en-GB" sz="800">
                        <a:effectLst/>
                        <a:latin typeface="Aptos" panose="020B0004020202020204" pitchFamily="34" charset="0"/>
                      </a:endParaRPr>
                    </a:p>
                  </a:txBody>
                  <a:tcPr marL="16752" marR="16752" marT="6282" marB="0" anchor="ctr">
                    <a:lnL w="12700" cap="flat" cmpd="sng" algn="ctr">
                      <a:solidFill>
                        <a:srgbClr val="701A6E"/>
                      </a:solidFill>
                      <a:prstDash val="solid"/>
                      <a:round/>
                      <a:headEnd type="none" w="med" len="med"/>
                      <a:tailEnd type="none" w="med" len="med"/>
                    </a:lnL>
                    <a:lnR w="12700" cap="flat" cmpd="sng" algn="ctr">
                      <a:solidFill>
                        <a:srgbClr val="701A6E"/>
                      </a:solidFill>
                      <a:prstDash val="solid"/>
                      <a:round/>
                      <a:headEnd type="none" w="med" len="med"/>
                      <a:tailEnd type="none" w="med" len="med"/>
                    </a:lnR>
                    <a:lnT w="12700" cap="flat" cmpd="sng" algn="ctr">
                      <a:solidFill>
                        <a:srgbClr val="504D6E"/>
                      </a:solidFill>
                      <a:prstDash val="solid"/>
                      <a:round/>
                      <a:headEnd type="none" w="med" len="med"/>
                      <a:tailEnd type="none" w="med" len="med"/>
                    </a:lnT>
                    <a:lnB w="12700" cap="flat" cmpd="sng" algn="ctr">
                      <a:solidFill>
                        <a:srgbClr val="701A6E"/>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The Skills Coach – Successful models and the Future  </a:t>
                      </a:r>
                      <a:endParaRPr lang="en-GB" sz="800">
                        <a:effectLst/>
                        <a:latin typeface="Aptos" panose="020B0004020202020204" pitchFamily="34" charset="0"/>
                      </a:endParaRPr>
                    </a:p>
                  </a:txBody>
                  <a:tcPr marL="16752" marR="16752" marT="6282" marB="0" anchor="ctr">
                    <a:lnL w="12700" cap="flat" cmpd="sng" algn="ctr">
                      <a:solidFill>
                        <a:srgbClr val="701A6E"/>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3047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dirty="0">
                          <a:solidFill>
                            <a:srgbClr val="404040"/>
                          </a:solidFill>
                          <a:effectLst/>
                          <a:latin typeface="Century Gothic" panose="020B0502020202020204" pitchFamily="34" charset="0"/>
                        </a:rPr>
                        <a:t>This session is aimed at Apprenticeship Teams and Skills Coach leads - this most vital of roles in apprenticeship delivery. These are the people accountable for delivering the tri-partite progress review and evidence of compliance, and for ensuring that apprenticeship momentum, apprentice progression and employer engagement are maintained. This session is for everyone who leads a team of coaches and/or designs or manages the structures in their organisation. We will explore the latest and emerging structures and staffing levels within our delivery teams whether these are centralised, devolved or contracted out. </a:t>
                      </a:r>
                      <a:r>
                        <a:rPr lang="en-GB" sz="700">
                          <a:solidFill>
                            <a:srgbClr val="404040"/>
                          </a:solidFill>
                          <a:effectLst/>
                          <a:latin typeface="Century Gothic" panose="020B0502020202020204" pitchFamily="34" charset="0"/>
                        </a:rPr>
                        <a:t>With input from member speakers on effective models and how the coach role enables success we will explore the impact of current challenges in apprenticeships on these critical roles. </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u="sng">
                          <a:solidFill>
                            <a:srgbClr val="0000FF"/>
                          </a:solidFill>
                          <a:effectLst/>
                          <a:latin typeface="inherit"/>
                          <a:hlinkClick r:id="rId5" tooltip="https://attendee.gototraining.com/r/5673496939488142593"/>
                        </a:rPr>
                        <a:t>Thur 10 July 9.30 – 11.30</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extLst>
                  <a:ext uri="{0D108BD9-81ED-4DB2-BD59-A6C34878D82A}">
                    <a16:rowId xmlns:a16="http://schemas.microsoft.com/office/drawing/2014/main" val="29778533"/>
                  </a:ext>
                </a:extLst>
              </a:tr>
              <a:tr h="598358">
                <a:tc>
                  <a:txBody>
                    <a:bodyPr/>
                    <a:lstStyle/>
                    <a:p>
                      <a:pPr>
                        <a:buNone/>
                      </a:pPr>
                      <a:r>
                        <a:rPr lang="en-GB" sz="700" b="1">
                          <a:solidFill>
                            <a:srgbClr val="FFFFFF"/>
                          </a:solidFill>
                          <a:effectLst/>
                          <a:latin typeface="Century Gothic" panose="020B0502020202020204" pitchFamily="34" charset="0"/>
                        </a:rPr>
                        <a:t>5.</a:t>
                      </a:r>
                      <a:endParaRPr lang="en-GB" sz="800">
                        <a:effectLst/>
                        <a:latin typeface="Aptos" panose="020B0004020202020204" pitchFamily="34" charset="0"/>
                      </a:endParaRPr>
                    </a:p>
                  </a:txBody>
                  <a:tcPr marL="16752" marR="16752" marT="6282" marB="0" anchor="ctr">
                    <a:lnL w="12700" cap="flat" cmpd="sng" algn="ctr">
                      <a:solidFill>
                        <a:srgbClr val="A0BB6F"/>
                      </a:solidFill>
                      <a:prstDash val="solid"/>
                      <a:round/>
                      <a:headEnd type="none" w="med" len="med"/>
                      <a:tailEnd type="none" w="med" len="med"/>
                    </a:lnL>
                    <a:lnR w="12700" cap="flat" cmpd="sng" algn="ctr">
                      <a:solidFill>
                        <a:srgbClr val="A0BB6F"/>
                      </a:solidFill>
                      <a:prstDash val="solid"/>
                      <a:round/>
                      <a:headEnd type="none" w="med" len="med"/>
                      <a:tailEnd type="none" w="med" len="med"/>
                    </a:lnR>
                    <a:lnT w="12700" cap="flat" cmpd="sng" algn="ctr">
                      <a:solidFill>
                        <a:srgbClr val="701A6E"/>
                      </a:solidFill>
                      <a:prstDash val="solid"/>
                      <a:round/>
                      <a:headEnd type="none" w="med" len="med"/>
                      <a:tailEnd type="none" w="med" len="med"/>
                    </a:lnT>
                    <a:lnB w="12700" cap="flat" cmpd="sng" algn="ctr">
                      <a:solidFill>
                        <a:srgbClr val="A0BB6F"/>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Audit Update – Preparing for 2025/2026 </a:t>
                      </a:r>
                      <a:endParaRPr lang="en-GB" sz="800">
                        <a:effectLst/>
                        <a:latin typeface="Aptos" panose="020B0004020202020204" pitchFamily="34" charset="0"/>
                      </a:endParaRPr>
                    </a:p>
                  </a:txBody>
                  <a:tcPr marL="16752" marR="16752" marT="6282" marB="0" anchor="ctr">
                    <a:lnL w="12700" cap="flat" cmpd="sng" algn="ctr">
                      <a:solidFill>
                        <a:srgbClr val="A0BB6F"/>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a:solidFill>
                            <a:srgbClr val="404040"/>
                          </a:solidFill>
                          <a:effectLst/>
                          <a:latin typeface="Century Gothic" panose="020B0502020202020204" pitchFamily="34" charset="0"/>
                        </a:rPr>
                        <a:t>This UVAC session explores the themes from 2024/25 audits and the impact of the 2025/2026 Funding Rules on the DfE's approach to future funding audits. Developed and run with Karl Bentley, this session will provide an early insight into possible changes to audit in response to the Funding Rules and will equip members with suggestions for some early adaptations to process, procedures and paperwork ahead of the release of the audit papers later in 2025/early 2026.</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u="sng">
                          <a:solidFill>
                            <a:srgbClr val="0000FF"/>
                          </a:solidFill>
                          <a:effectLst/>
                          <a:latin typeface="inherit"/>
                          <a:hlinkClick r:id="rId6" tooltip="https://attendee.gototraining.com/r/5333917171296081153"/>
                        </a:rPr>
                        <a:t>Wed 16 July 9.30 – 11.30</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extLst>
                  <a:ext uri="{0D108BD9-81ED-4DB2-BD59-A6C34878D82A}">
                    <a16:rowId xmlns:a16="http://schemas.microsoft.com/office/drawing/2014/main" val="45838513"/>
                  </a:ext>
                </a:extLst>
              </a:tr>
              <a:tr h="516808">
                <a:tc>
                  <a:txBody>
                    <a:bodyPr/>
                    <a:lstStyle/>
                    <a:p>
                      <a:pPr>
                        <a:buNone/>
                      </a:pPr>
                      <a:r>
                        <a:rPr lang="en-GB" sz="700" b="1">
                          <a:solidFill>
                            <a:srgbClr val="FFFFFF"/>
                          </a:solidFill>
                          <a:effectLst/>
                          <a:latin typeface="Century Gothic" panose="020B0502020202020204" pitchFamily="34" charset="0"/>
                        </a:rPr>
                        <a:t>6.</a:t>
                      </a:r>
                      <a:endParaRPr lang="en-GB" sz="800">
                        <a:effectLst/>
                        <a:latin typeface="Aptos" panose="020B0004020202020204" pitchFamily="34" charset="0"/>
                      </a:endParaRPr>
                    </a:p>
                  </a:txBody>
                  <a:tcPr marL="16752" marR="16752" marT="6282" marB="0" anchor="ctr">
                    <a:lnL w="12700" cap="flat" cmpd="sng" algn="ctr">
                      <a:solidFill>
                        <a:srgbClr val="F0836D"/>
                      </a:solidFill>
                      <a:prstDash val="solid"/>
                      <a:round/>
                      <a:headEnd type="none" w="med" len="med"/>
                      <a:tailEnd type="none" w="med" len="med"/>
                    </a:lnL>
                    <a:lnR w="12700" cap="flat" cmpd="sng" algn="ctr">
                      <a:solidFill>
                        <a:srgbClr val="F0836D"/>
                      </a:solidFill>
                      <a:prstDash val="solid"/>
                      <a:round/>
                      <a:headEnd type="none" w="med" len="med"/>
                      <a:tailEnd type="none" w="med" len="med"/>
                    </a:lnR>
                    <a:lnT w="12700" cap="flat" cmpd="sng" algn="ctr">
                      <a:solidFill>
                        <a:srgbClr val="A0BB6F"/>
                      </a:solidFill>
                      <a:prstDash val="solid"/>
                      <a:round/>
                      <a:headEnd type="none" w="med" len="med"/>
                      <a:tailEnd type="none" w="med" len="med"/>
                    </a:lnT>
                    <a:lnB w="12700" cap="flat" cmpd="sng" algn="ctr">
                      <a:solidFill>
                        <a:srgbClr val="F0836D"/>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Exploring the options for L7 </a:t>
                      </a:r>
                      <a:endParaRPr lang="en-GB" sz="800">
                        <a:effectLst/>
                        <a:latin typeface="Aptos" panose="020B0004020202020204" pitchFamily="34" charset="0"/>
                      </a:endParaRPr>
                    </a:p>
                  </a:txBody>
                  <a:tcPr marL="16752" marR="16752" marT="6282" marB="0" anchor="ctr">
                    <a:lnL w="12700" cap="flat" cmpd="sng" algn="ctr">
                      <a:solidFill>
                        <a:srgbClr val="F0836D"/>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a:solidFill>
                            <a:srgbClr val="404040"/>
                          </a:solidFill>
                          <a:effectLst/>
                          <a:latin typeface="Century Gothic" panose="020B0502020202020204" pitchFamily="34" charset="0"/>
                        </a:rPr>
                        <a:t>This session will explore how Universities and providers delivering L7 provision are responding to the (by this point we hope final) position on Level 7 Funding. We will explore the latest DfE guidance and hear from guest speakers and members on their plans for 2025/2026.</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u="sng">
                          <a:solidFill>
                            <a:srgbClr val="0000FF"/>
                          </a:solidFill>
                          <a:effectLst/>
                          <a:latin typeface="inherit"/>
                          <a:hlinkClick r:id="rId7" tooltip="https://attendee.gototraining.com/r/5523940268366530049"/>
                        </a:rPr>
                        <a:t>Tue 22 July 9.30 – 11.30</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extLst>
                  <a:ext uri="{0D108BD9-81ED-4DB2-BD59-A6C34878D82A}">
                    <a16:rowId xmlns:a16="http://schemas.microsoft.com/office/drawing/2014/main" val="3316474704"/>
                  </a:ext>
                </a:extLst>
              </a:tr>
              <a:tr h="765085">
                <a:tc>
                  <a:txBody>
                    <a:bodyPr/>
                    <a:lstStyle/>
                    <a:p>
                      <a:pPr>
                        <a:buNone/>
                      </a:pPr>
                      <a:r>
                        <a:rPr lang="en-GB" sz="700" b="1">
                          <a:solidFill>
                            <a:srgbClr val="FFFFFF"/>
                          </a:solidFill>
                          <a:effectLst/>
                          <a:latin typeface="Century Gothic" panose="020B0502020202020204" pitchFamily="34" charset="0"/>
                        </a:rPr>
                        <a:t>7. </a:t>
                      </a:r>
                      <a:endParaRPr lang="en-GB" sz="800">
                        <a:effectLst/>
                        <a:latin typeface="Aptos" panose="020B0004020202020204" pitchFamily="34" charset="0"/>
                      </a:endParaRPr>
                    </a:p>
                  </a:txBody>
                  <a:tcPr marL="16752" marR="16752" marT="6282" marB="0" anchor="ctr">
                    <a:lnL w="12700" cap="flat" cmpd="sng" algn="ctr">
                      <a:solidFill>
                        <a:srgbClr val="E05F6E"/>
                      </a:solidFill>
                      <a:prstDash val="solid"/>
                      <a:round/>
                      <a:headEnd type="none" w="med" len="med"/>
                      <a:tailEnd type="none" w="med" len="med"/>
                    </a:lnL>
                    <a:lnR w="12700" cap="flat" cmpd="sng" algn="ctr">
                      <a:solidFill>
                        <a:srgbClr val="E05F6E"/>
                      </a:solidFill>
                      <a:prstDash val="solid"/>
                      <a:round/>
                      <a:headEnd type="none" w="med" len="med"/>
                      <a:tailEnd type="none" w="med" len="med"/>
                    </a:lnR>
                    <a:lnT w="12700" cap="flat" cmpd="sng" algn="ctr">
                      <a:solidFill>
                        <a:srgbClr val="F0836D"/>
                      </a:solidFill>
                      <a:prstDash val="solid"/>
                      <a:round/>
                      <a:headEnd type="none" w="med" len="med"/>
                      <a:tailEnd type="none" w="med" len="med"/>
                    </a:lnT>
                    <a:lnB w="12700" cap="flat" cmpd="sng" algn="ctr">
                      <a:solidFill>
                        <a:srgbClr val="E05F6E"/>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The future of EPA and the Impact of New Flexibilities on Curriculum</a:t>
                      </a:r>
                      <a:endParaRPr lang="en-GB" sz="800">
                        <a:effectLst/>
                        <a:latin typeface="Aptos" panose="020B0004020202020204" pitchFamily="34" charset="0"/>
                      </a:endParaRPr>
                    </a:p>
                  </a:txBody>
                  <a:tcPr marL="16752" marR="16752" marT="6282" marB="0" anchor="ctr">
                    <a:lnL w="12700" cap="flat" cmpd="sng" algn="ctr">
                      <a:solidFill>
                        <a:srgbClr val="E05F6E"/>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a:solidFill>
                            <a:srgbClr val="404040"/>
                          </a:solidFill>
                          <a:effectLst/>
                          <a:latin typeface="Century Gothic" panose="020B0502020202020204" pitchFamily="34" charset="0"/>
                        </a:rPr>
                        <a:t>This session is for curriculum designers, quality teams, teaching and learning teams. Pending announcements about how the EPA flexibilities, which we hope will be clear by this point, will be implemented, this session will review of the impact that the flexibilities proposed will mean for apprenticeships, particularly in design, delivery and quality assurance. Hearing from some of our key End-point Assessment Organisations and from members on their plans to use the opportunities presented this session will enable members to prepare for implementation as this is rolled out from September 2025.</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806F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806F3C"/>
                      </a:solidFill>
                      <a:prstDash val="solid"/>
                      <a:round/>
                      <a:headEnd type="none" w="med" len="med"/>
                      <a:tailEnd type="none" w="med" len="med"/>
                    </a:lnB>
                    <a:solidFill>
                      <a:srgbClr val="FFFFFF"/>
                    </a:solidFill>
                  </a:tcPr>
                </a:tc>
                <a:tc>
                  <a:txBody>
                    <a:bodyPr/>
                    <a:lstStyle/>
                    <a:p>
                      <a:pPr>
                        <a:buNone/>
                      </a:pPr>
                      <a:r>
                        <a:rPr lang="en-GB" sz="700" u="sng">
                          <a:solidFill>
                            <a:srgbClr val="0000FF"/>
                          </a:solidFill>
                          <a:effectLst/>
                          <a:latin typeface="inherit"/>
                          <a:hlinkClick r:id="rId8" tooltip="https://attendee.gototraining.com/r/6355549290965212161"/>
                        </a:rPr>
                        <a:t>Tue 29 Jul 9.30 – 11.30</a:t>
                      </a:r>
                      <a:endParaRPr lang="en-GB" sz="800">
                        <a:effectLst/>
                        <a:latin typeface="Aptos" panose="020B0004020202020204" pitchFamily="34" charset="0"/>
                      </a:endParaRPr>
                    </a:p>
                  </a:txBody>
                  <a:tcPr marL="16752" marR="16752" marT="6282" marB="0" anchor="ctr">
                    <a:lnL w="12700" cap="flat" cmpd="sng" algn="ctr">
                      <a:solidFill>
                        <a:srgbClr val="806F3C"/>
                      </a:solidFill>
                      <a:prstDash val="solid"/>
                      <a:round/>
                      <a:headEnd type="none" w="med" len="med"/>
                      <a:tailEnd type="none" w="med" len="med"/>
                    </a:lnL>
                    <a:lnR w="12700" cap="flat" cmpd="sng" algn="ctr">
                      <a:solidFill>
                        <a:srgbClr val="100E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100E3C"/>
                      </a:solidFill>
                      <a:prstDash val="solid"/>
                      <a:round/>
                      <a:headEnd type="none" w="med" len="med"/>
                      <a:tailEnd type="none" w="med" len="med"/>
                    </a:lnB>
                    <a:solidFill>
                      <a:srgbClr val="FFFFFF"/>
                    </a:solidFill>
                  </a:tcPr>
                </a:tc>
                <a:extLst>
                  <a:ext uri="{0D108BD9-81ED-4DB2-BD59-A6C34878D82A}">
                    <a16:rowId xmlns:a16="http://schemas.microsoft.com/office/drawing/2014/main" val="482041597"/>
                  </a:ext>
                </a:extLst>
              </a:tr>
              <a:tr h="598358">
                <a:tc>
                  <a:txBody>
                    <a:bodyPr/>
                    <a:lstStyle/>
                    <a:p>
                      <a:pPr>
                        <a:buNone/>
                      </a:pPr>
                      <a:r>
                        <a:rPr lang="en-GB" sz="700" b="1">
                          <a:solidFill>
                            <a:srgbClr val="FFFFFF"/>
                          </a:solidFill>
                          <a:effectLst/>
                          <a:latin typeface="Century Gothic" panose="020B0502020202020204" pitchFamily="34" charset="0"/>
                        </a:rPr>
                        <a:t>8.</a:t>
                      </a:r>
                      <a:endParaRPr lang="en-GB" sz="800">
                        <a:effectLst/>
                        <a:latin typeface="Aptos" panose="020B0004020202020204" pitchFamily="34" charset="0"/>
                      </a:endParaRPr>
                    </a:p>
                  </a:txBody>
                  <a:tcPr marL="16752" marR="16752" marT="6282" marB="0" anchor="ctr">
                    <a:lnL w="12700" cap="flat" cmpd="sng" algn="ctr">
                      <a:solidFill>
                        <a:srgbClr val="80D36D"/>
                      </a:solidFill>
                      <a:prstDash val="solid"/>
                      <a:round/>
                      <a:headEnd type="none" w="med" len="med"/>
                      <a:tailEnd type="none" w="med" len="med"/>
                    </a:lnL>
                    <a:lnR w="12700" cap="flat" cmpd="sng" algn="ctr">
                      <a:solidFill>
                        <a:srgbClr val="80D36D"/>
                      </a:solidFill>
                      <a:prstDash val="solid"/>
                      <a:round/>
                      <a:headEnd type="none" w="med" len="med"/>
                      <a:tailEnd type="none" w="med" len="med"/>
                    </a:lnR>
                    <a:lnT w="12700" cap="flat" cmpd="sng" algn="ctr">
                      <a:solidFill>
                        <a:srgbClr val="E05F6E"/>
                      </a:solidFill>
                      <a:prstDash val="solid"/>
                      <a:round/>
                      <a:headEnd type="none" w="med" len="med"/>
                      <a:tailEnd type="none" w="med" len="med"/>
                    </a:lnT>
                    <a:lnB w="12700" cap="flat" cmpd="sng" algn="ctr">
                      <a:solidFill>
                        <a:srgbClr val="80D36D"/>
                      </a:solidFill>
                      <a:prstDash val="solid"/>
                      <a:round/>
                      <a:headEnd type="none" w="med" len="med"/>
                      <a:tailEnd type="none" w="med" len="med"/>
                    </a:lnB>
                    <a:solidFill>
                      <a:srgbClr val="C00000"/>
                    </a:solidFill>
                  </a:tcPr>
                </a:tc>
                <a:tc>
                  <a:txBody>
                    <a:bodyPr/>
                    <a:lstStyle/>
                    <a:p>
                      <a:pPr>
                        <a:buNone/>
                      </a:pPr>
                      <a:r>
                        <a:rPr lang="en-GB" sz="700">
                          <a:solidFill>
                            <a:srgbClr val="404040"/>
                          </a:solidFill>
                          <a:effectLst/>
                          <a:latin typeface="Century Gothic" panose="020B0502020202020204" pitchFamily="34" charset="0"/>
                        </a:rPr>
                        <a:t>ESFA Funding Rules – Final Rules </a:t>
                      </a:r>
                      <a:endParaRPr lang="en-GB" sz="800">
                        <a:effectLst/>
                        <a:latin typeface="Aptos" panose="020B0004020202020204" pitchFamily="34" charset="0"/>
                      </a:endParaRPr>
                    </a:p>
                  </a:txBody>
                  <a:tcPr marL="16752" marR="16752" marT="6282" marB="0" anchor="ctr">
                    <a:lnL w="12700" cap="flat" cmpd="sng" algn="ctr">
                      <a:solidFill>
                        <a:srgbClr val="80D36D"/>
                      </a:solidFill>
                      <a:prstDash val="solid"/>
                      <a:round/>
                      <a:headEnd type="none" w="med" len="med"/>
                      <a:tailEnd type="none" w="med" len="med"/>
                    </a:lnL>
                    <a:lnR w="12700" cap="flat" cmpd="sng" algn="ctr">
                      <a:solidFill>
                        <a:srgbClr val="100E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100E3C"/>
                      </a:solidFill>
                      <a:prstDash val="solid"/>
                      <a:round/>
                      <a:headEnd type="none" w="med" len="med"/>
                      <a:tailEnd type="none" w="med" len="med"/>
                    </a:lnB>
                    <a:solidFill>
                      <a:srgbClr val="FFFFFF"/>
                    </a:solidFill>
                  </a:tcPr>
                </a:tc>
                <a:tc>
                  <a:txBody>
                    <a:bodyPr/>
                    <a:lstStyle/>
                    <a:p>
                      <a:pPr>
                        <a:buNone/>
                      </a:pPr>
                      <a:r>
                        <a:rPr lang="en-GB" sz="700">
                          <a:solidFill>
                            <a:srgbClr val="404040"/>
                          </a:solidFill>
                          <a:effectLst/>
                          <a:latin typeface="Century Gothic" panose="020B0502020202020204" pitchFamily="34" charset="0"/>
                        </a:rPr>
                        <a:t>This session is a ‘hold the date’, pending announcements of any further changes to the Funding Rules ahead of the start of the 2025/26 funding year. We are anticipating a range of reissues of the Funding Rules this year as different aspects of the announced changes to the apprenticeship programme are implemented…... this session is likely to be the first of several short updates over 2025/2026. </a:t>
                      </a:r>
                      <a:endParaRPr lang="en-GB" sz="800">
                        <a:effectLst/>
                        <a:latin typeface="Aptos" panose="020B0004020202020204" pitchFamily="34" charset="0"/>
                      </a:endParaRPr>
                    </a:p>
                  </a:txBody>
                  <a:tcPr marL="16752" marR="16752" marT="6282" marB="0" anchor="ctr">
                    <a:lnL w="12700" cap="flat" cmpd="sng" algn="ctr">
                      <a:solidFill>
                        <a:srgbClr val="100E3C"/>
                      </a:solidFill>
                      <a:prstDash val="solid"/>
                      <a:round/>
                      <a:headEnd type="none" w="med" len="med"/>
                      <a:tailEnd type="none" w="med" len="med"/>
                    </a:lnL>
                    <a:lnR w="12700" cap="flat" cmpd="sng" algn="ctr">
                      <a:solidFill>
                        <a:srgbClr val="20033C"/>
                      </a:solidFill>
                      <a:prstDash val="solid"/>
                      <a:round/>
                      <a:headEnd type="none" w="med" len="med"/>
                      <a:tailEnd type="none" w="med" len="med"/>
                    </a:lnR>
                    <a:lnT w="12700" cap="flat" cmpd="sng" algn="ctr">
                      <a:solidFill>
                        <a:srgbClr val="806F3C"/>
                      </a:solidFill>
                      <a:prstDash val="solid"/>
                      <a:round/>
                      <a:headEnd type="none" w="med" len="med"/>
                      <a:tailEnd type="none" w="med" len="med"/>
                    </a:lnT>
                    <a:lnB w="12700" cap="flat" cmpd="sng" algn="ctr">
                      <a:solidFill>
                        <a:srgbClr val="20033C"/>
                      </a:solidFill>
                      <a:prstDash val="solid"/>
                      <a:round/>
                      <a:headEnd type="none" w="med" len="med"/>
                      <a:tailEnd type="none" w="med" len="med"/>
                    </a:lnB>
                    <a:solidFill>
                      <a:srgbClr val="FFFFFF"/>
                    </a:solidFill>
                  </a:tcPr>
                </a:tc>
                <a:tc>
                  <a:txBody>
                    <a:bodyPr/>
                    <a:lstStyle/>
                    <a:p>
                      <a:pPr>
                        <a:buNone/>
                      </a:pPr>
                      <a:r>
                        <a:rPr lang="en-GB" sz="700" u="sng" dirty="0">
                          <a:solidFill>
                            <a:srgbClr val="0000FF"/>
                          </a:solidFill>
                          <a:effectLst/>
                          <a:latin typeface="inherit"/>
                          <a:hlinkClick r:id="rId9" tooltip="https://attendee.gototraining.com/r/8263449355267386370"/>
                        </a:rPr>
                        <a:t>Tue 5 August 9.30 – 11.00</a:t>
                      </a:r>
                      <a:endParaRPr lang="en-GB" sz="800" dirty="0">
                        <a:effectLst/>
                        <a:latin typeface="Aptos" panose="020B0004020202020204" pitchFamily="34" charset="0"/>
                      </a:endParaRPr>
                    </a:p>
                  </a:txBody>
                  <a:tcPr marL="16752" marR="16752" marT="6282" marB="0" anchor="ctr">
                    <a:lnL w="12700" cap="flat" cmpd="sng" algn="ctr">
                      <a:solidFill>
                        <a:srgbClr val="20033C"/>
                      </a:solidFill>
                      <a:prstDash val="solid"/>
                      <a:round/>
                      <a:headEnd type="none" w="med" len="med"/>
                      <a:tailEnd type="none" w="med" len="med"/>
                    </a:lnL>
                    <a:lnR w="12700" cap="flat" cmpd="sng" algn="ctr">
                      <a:solidFill>
                        <a:srgbClr val="20033C"/>
                      </a:solidFill>
                      <a:prstDash val="solid"/>
                      <a:round/>
                      <a:headEnd type="none" w="med" len="med"/>
                      <a:tailEnd type="none" w="med" len="med"/>
                    </a:lnR>
                    <a:lnT w="12700" cap="flat" cmpd="sng" algn="ctr">
                      <a:solidFill>
                        <a:srgbClr val="100E3C"/>
                      </a:solidFill>
                      <a:prstDash val="solid"/>
                      <a:round/>
                      <a:headEnd type="none" w="med" len="med"/>
                      <a:tailEnd type="none" w="med" len="med"/>
                    </a:lnT>
                    <a:lnB w="12700" cap="flat" cmpd="sng" algn="ctr">
                      <a:solidFill>
                        <a:srgbClr val="20033C"/>
                      </a:solidFill>
                      <a:prstDash val="solid"/>
                      <a:round/>
                      <a:headEnd type="none" w="med" len="med"/>
                      <a:tailEnd type="none" w="med" len="med"/>
                    </a:lnB>
                    <a:solidFill>
                      <a:srgbClr val="FFFFFF"/>
                    </a:solidFill>
                  </a:tcPr>
                </a:tc>
                <a:extLst>
                  <a:ext uri="{0D108BD9-81ED-4DB2-BD59-A6C34878D82A}">
                    <a16:rowId xmlns:a16="http://schemas.microsoft.com/office/drawing/2014/main" val="4267296034"/>
                  </a:ext>
                </a:extLst>
              </a:tr>
            </a:tbl>
          </a:graphicData>
        </a:graphic>
      </p:graphicFrame>
      <p:sp>
        <p:nvSpPr>
          <p:cNvPr id="3" name="Rectangle 1">
            <a:extLst>
              <a:ext uri="{FF2B5EF4-FFF2-40B4-BE49-F238E27FC236}">
                <a16:creationId xmlns:a16="http://schemas.microsoft.com/office/drawing/2014/main" id="{F8BC3302-2DDD-883D-8112-F14B6BC6F4D2}"/>
              </a:ext>
            </a:extLst>
          </p:cNvPr>
          <p:cNvSpPr>
            <a:spLocks noChangeArrowheads="1"/>
          </p:cNvSpPr>
          <p:nvPr/>
        </p:nvSpPr>
        <p:spPr bwMode="auto">
          <a:xfrm>
            <a:off x="2201863" y="1770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404040"/>
                </a:solidFill>
                <a:effectLst/>
                <a:latin typeface="Century Gothic" panose="020B0502020202020204" pitchFamily="34" charset="0"/>
              </a:rPr>
            </a:br>
            <a:r>
              <a:rPr kumimoji="0" lang="en-US" altLang="en-US" sz="1000" b="0" i="0" u="none" strike="noStrike" cap="none" normalizeH="0" baseline="0">
                <a:ln>
                  <a:noFill/>
                </a:ln>
                <a:solidFill>
                  <a:srgbClr val="404040"/>
                </a:solidFill>
                <a:effectLst/>
                <a:latin typeface="Century Gothic" panose="020B0502020202020204" pitchFamily="34"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04040"/>
                </a:solidFill>
                <a:effectLst/>
                <a:latin typeface="Century Gothic" panose="020B0502020202020204" pitchFamily="34"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04040"/>
                </a:solidFill>
                <a:effectLst/>
                <a:latin typeface="Century Gothic" panose="020B0502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9578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6FA363-36E7-816D-B347-62F1793E54D6}"/>
              </a:ext>
            </a:extLst>
          </p:cNvPr>
          <p:cNvSpPr>
            <a:spLocks noGrp="1"/>
          </p:cNvSpPr>
          <p:nvPr>
            <p:ph type="ctrTitle"/>
          </p:nvPr>
        </p:nvSpPr>
        <p:spPr/>
        <p:txBody>
          <a:bodyPr/>
          <a:lstStyle/>
          <a:p>
            <a:r>
              <a:rPr lang="en-GB" dirty="0"/>
              <a:t>Funding Rules </a:t>
            </a:r>
          </a:p>
        </p:txBody>
      </p:sp>
      <p:sp>
        <p:nvSpPr>
          <p:cNvPr id="6" name="Text Placeholder 5">
            <a:extLst>
              <a:ext uri="{FF2B5EF4-FFF2-40B4-BE49-F238E27FC236}">
                <a16:creationId xmlns:a16="http://schemas.microsoft.com/office/drawing/2014/main" id="{35DA7879-0D80-A5DB-61B0-F50CAF6C0ADF}"/>
              </a:ext>
            </a:extLst>
          </p:cNvPr>
          <p:cNvSpPr>
            <a:spLocks noGrp="1"/>
          </p:cNvSpPr>
          <p:nvPr>
            <p:ph type="body" sz="quarter" idx="15"/>
          </p:nvPr>
        </p:nvSpPr>
        <p:spPr/>
        <p:txBody>
          <a:bodyPr/>
          <a:lstStyle/>
          <a:p>
            <a:endParaRPr lang="en-GB" dirty="0"/>
          </a:p>
        </p:txBody>
      </p:sp>
      <p:sp>
        <p:nvSpPr>
          <p:cNvPr id="5" name="Text Placeholder 4">
            <a:extLst>
              <a:ext uri="{FF2B5EF4-FFF2-40B4-BE49-F238E27FC236}">
                <a16:creationId xmlns:a16="http://schemas.microsoft.com/office/drawing/2014/main" id="{BA5651F7-5DFA-B00F-550B-37D1483B55A1}"/>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581504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C036F7-4708-49AE-9ABE-A0AAABFA80F8}"/>
              </a:ext>
            </a:extLst>
          </p:cNvPr>
          <p:cNvSpPr>
            <a:spLocks noGrp="1"/>
          </p:cNvSpPr>
          <p:nvPr>
            <p:ph type="title"/>
          </p:nvPr>
        </p:nvSpPr>
        <p:spPr>
          <a:xfrm>
            <a:off x="1881299" y="190479"/>
            <a:ext cx="8339847" cy="610161"/>
          </a:xfrm>
        </p:spPr>
        <p:txBody>
          <a:bodyPr>
            <a:noAutofit/>
          </a:bodyPr>
          <a:lstStyle/>
          <a:p>
            <a:r>
              <a:rPr lang="en-GB" sz="3200" dirty="0"/>
              <a:t>Documents &amp; Links – For starts from August 1</a:t>
            </a:r>
            <a:r>
              <a:rPr lang="en-GB" sz="3200" baseline="30000" dirty="0"/>
              <a:t>st</a:t>
            </a:r>
            <a:r>
              <a:rPr lang="en-GB" sz="3200" dirty="0"/>
              <a:t>  </a:t>
            </a:r>
          </a:p>
        </p:txBody>
      </p:sp>
      <p:sp>
        <p:nvSpPr>
          <p:cNvPr id="14" name="TextBox 13">
            <a:extLst>
              <a:ext uri="{FF2B5EF4-FFF2-40B4-BE49-F238E27FC236}">
                <a16:creationId xmlns:a16="http://schemas.microsoft.com/office/drawing/2014/main" id="{F85C98AB-A771-47B4-F7F9-B46BCA4050AA}"/>
              </a:ext>
            </a:extLst>
          </p:cNvPr>
          <p:cNvSpPr txBox="1"/>
          <p:nvPr/>
        </p:nvSpPr>
        <p:spPr>
          <a:xfrm>
            <a:off x="784158" y="1023116"/>
            <a:ext cx="10386350" cy="353943"/>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C00000"/>
                </a:solidFill>
                <a:effectLst/>
                <a:uLnTx/>
                <a:uFillTx/>
                <a:latin typeface="Calibri" panose="020F0502020204030204"/>
                <a:ea typeface="+mn-ea"/>
                <a:cs typeface="+mn-cs"/>
              </a:rPr>
              <a:t>https://www.gov.uk/government/publications/apprenticeship-funding-rules-2025-to-2026</a:t>
            </a:r>
          </a:p>
        </p:txBody>
      </p:sp>
      <p:sp>
        <p:nvSpPr>
          <p:cNvPr id="21" name="TextBox 20">
            <a:extLst>
              <a:ext uri="{FF2B5EF4-FFF2-40B4-BE49-F238E27FC236}">
                <a16:creationId xmlns:a16="http://schemas.microsoft.com/office/drawing/2014/main" id="{03B91DAF-6A3D-5898-7461-8D5AB8E23524}"/>
              </a:ext>
            </a:extLst>
          </p:cNvPr>
          <p:cNvSpPr txBox="1"/>
          <p:nvPr/>
        </p:nvSpPr>
        <p:spPr>
          <a:xfrm>
            <a:off x="7383825" y="5028001"/>
            <a:ext cx="3395386"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UVAC Annotated Copies: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FF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2025-2026-Funding Rules v1 </a:t>
            </a:r>
            <a:endParaRPr kumimoji="0" lang="en-GB" sz="1600" b="0"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FF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2025-2026 Summary of Changes</a:t>
            </a:r>
            <a:endParaRPr kumimoji="0" lang="en-GB" sz="16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hlinkClick r:id="rId4"/>
            <a:extLst>
              <a:ext uri="{FF2B5EF4-FFF2-40B4-BE49-F238E27FC236}">
                <a16:creationId xmlns:a16="http://schemas.microsoft.com/office/drawing/2014/main" id="{AAE9851E-F8CA-0EE5-CD97-4B11A6BE5AC0}"/>
              </a:ext>
            </a:extLst>
          </p:cNvPr>
          <p:cNvPicPr>
            <a:picLocks noChangeAspect="1"/>
          </p:cNvPicPr>
          <p:nvPr/>
        </p:nvPicPr>
        <p:blipFill>
          <a:blip r:embed="rId5"/>
          <a:srcRect l="35842" t="19863" r="35038" b="10105"/>
          <a:stretch/>
        </p:blipFill>
        <p:spPr>
          <a:xfrm>
            <a:off x="784158" y="1643728"/>
            <a:ext cx="2162313" cy="292514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5A278A8-0077-115B-04E7-62851EF2818E}"/>
              </a:ext>
            </a:extLst>
          </p:cNvPr>
          <p:cNvPicPr>
            <a:picLocks noChangeAspect="1"/>
          </p:cNvPicPr>
          <p:nvPr/>
        </p:nvPicPr>
        <p:blipFill>
          <a:blip r:embed="rId6"/>
          <a:srcRect l="35037" t="16929" r="37250" b="16401"/>
          <a:stretch/>
        </p:blipFill>
        <p:spPr>
          <a:xfrm>
            <a:off x="3934450" y="1716431"/>
            <a:ext cx="2161550" cy="29251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F71B6FD-E1A9-4B27-FD58-6B378372B266}"/>
              </a:ext>
            </a:extLst>
          </p:cNvPr>
          <p:cNvPicPr>
            <a:picLocks noChangeAspect="1"/>
          </p:cNvPicPr>
          <p:nvPr/>
        </p:nvPicPr>
        <p:blipFill>
          <a:blip r:embed="rId7"/>
          <a:srcRect l="1175" t="31800" r="42913" b="8001"/>
          <a:stretch/>
        </p:blipFill>
        <p:spPr>
          <a:xfrm>
            <a:off x="7383825" y="2150822"/>
            <a:ext cx="3395387" cy="205636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C6DEEF2-1597-04C1-7BC4-F8421030E082}"/>
              </a:ext>
            </a:extLst>
          </p:cNvPr>
          <p:cNvSpPr txBox="1"/>
          <p:nvPr/>
        </p:nvSpPr>
        <p:spPr>
          <a:xfrm>
            <a:off x="6784532" y="1627410"/>
            <a:ext cx="4744322"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Off the Job Minimum Hours  Rules – Annex C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EA6A619-67EE-FC76-0347-533012CFB5AB}"/>
              </a:ext>
            </a:extLst>
          </p:cNvPr>
          <p:cNvSpPr txBox="1"/>
          <p:nvPr/>
        </p:nvSpPr>
        <p:spPr>
          <a:xfrm>
            <a:off x="858804" y="5003887"/>
            <a:ext cx="592572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are 2 rules which apply irrespective of the apprentice’s start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Redundancy (paragraphs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274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278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Changing to a new version of a standard (paragraphs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289</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303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91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BE841-91A6-F1BB-EB8B-A1F9A6D613AD}"/>
              </a:ext>
            </a:extLst>
          </p:cNvPr>
          <p:cNvSpPr>
            <a:spLocks noGrp="1"/>
          </p:cNvSpPr>
          <p:nvPr>
            <p:ph type="title"/>
          </p:nvPr>
        </p:nvSpPr>
        <p:spPr>
          <a:xfrm>
            <a:off x="419894" y="257669"/>
            <a:ext cx="10973035" cy="556463"/>
          </a:xfrm>
        </p:spPr>
        <p:txBody>
          <a:bodyPr>
            <a:normAutofit fontScale="90000"/>
          </a:bodyPr>
          <a:lstStyle/>
          <a:p>
            <a:r>
              <a:rPr lang="en-GB" dirty="0"/>
              <a:t>UVAC Membership Support – Funding Rules  </a:t>
            </a:r>
          </a:p>
        </p:txBody>
      </p:sp>
      <p:graphicFrame>
        <p:nvGraphicFramePr>
          <p:cNvPr id="4" name="Diagram 3">
            <a:extLst>
              <a:ext uri="{FF2B5EF4-FFF2-40B4-BE49-F238E27FC236}">
                <a16:creationId xmlns:a16="http://schemas.microsoft.com/office/drawing/2014/main" id="{4DE96361-730D-871D-A477-C506E59D1DE2}"/>
              </a:ext>
            </a:extLst>
          </p:cNvPr>
          <p:cNvGraphicFramePr/>
          <p:nvPr/>
        </p:nvGraphicFramePr>
        <p:xfrm>
          <a:off x="292036" y="976183"/>
          <a:ext cx="11434526" cy="5624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9745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478AE0-447D-F5D0-E09A-5D743BC1BC26}"/>
              </a:ext>
            </a:extLst>
          </p:cNvPr>
          <p:cNvSpPr>
            <a:spLocks noGrp="1"/>
          </p:cNvSpPr>
          <p:nvPr>
            <p:ph idx="1"/>
          </p:nvPr>
        </p:nvSpPr>
        <p:spPr>
          <a:xfrm>
            <a:off x="444843" y="798803"/>
            <a:ext cx="11302314" cy="781796"/>
          </a:xfrm>
        </p:spPr>
        <p:txBody>
          <a:bodyPr>
            <a:normAutofit/>
          </a:bodyPr>
          <a:lstStyle/>
          <a:p>
            <a:pPr>
              <a:lnSpc>
                <a:spcPct val="120000"/>
              </a:lnSpc>
            </a:pPr>
            <a:r>
              <a:rPr lang="en-GB" sz="1800" dirty="0">
                <a:latin typeface="Arial" panose="020B0604020202020204" pitchFamily="34" charset="0"/>
                <a:cs typeface="Arial" panose="020B0604020202020204" pitchFamily="34" charset="0"/>
              </a:rPr>
              <a:t>Available for the start of the 2025/2026 Funding Year or as they are completed on receipt of 2025/2026 UVAC Membership Fee or PO.</a:t>
            </a:r>
            <a:endParaRPr lang="en-GB" sz="1800" b="1" dirty="0">
              <a:solidFill>
                <a:srgbClr val="FF0000"/>
              </a:solidFill>
              <a:latin typeface="Arial" panose="020B0604020202020204" pitchFamily="34" charset="0"/>
              <a:cs typeface="Arial" panose="020B0604020202020204" pitchFamily="34" charset="0"/>
            </a:endParaRPr>
          </a:p>
          <a:p>
            <a:pPr>
              <a:lnSpc>
                <a:spcPct val="120000"/>
              </a:lnSpc>
            </a:pPr>
            <a:endParaRPr lang="en-GB" sz="1600" dirty="0">
              <a:latin typeface="Arial" panose="020B0604020202020204" pitchFamily="34" charset="0"/>
              <a:cs typeface="Arial" panose="020B0604020202020204" pitchFamily="34" charset="0"/>
            </a:endParaRPr>
          </a:p>
          <a:p>
            <a:pPr marL="857250" lvl="1" indent="-457200">
              <a:lnSpc>
                <a:spcPct val="120000"/>
              </a:lnSpc>
              <a:buFont typeface="+mj-lt"/>
              <a:buAutoNum type="arabicPeriod"/>
            </a:pPr>
            <a:endParaRPr lang="en-GB"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FCAE0C8-EDB3-BBD6-F8AD-A1AEEF2CDF78}"/>
              </a:ext>
            </a:extLst>
          </p:cNvPr>
          <p:cNvSpPr>
            <a:spLocks noGrp="1"/>
          </p:cNvSpPr>
          <p:nvPr>
            <p:ph type="title"/>
          </p:nvPr>
        </p:nvSpPr>
        <p:spPr>
          <a:xfrm>
            <a:off x="624016" y="188640"/>
            <a:ext cx="10943968" cy="610161"/>
          </a:xfrm>
        </p:spPr>
        <p:txBody>
          <a:bodyPr>
            <a:normAutofit fontScale="90000"/>
          </a:bodyPr>
          <a:lstStyle/>
          <a:p>
            <a:r>
              <a:rPr lang="en-GB" dirty="0"/>
              <a:t>UVAC Mandatory Document Templates 2025/2026</a:t>
            </a:r>
          </a:p>
        </p:txBody>
      </p:sp>
      <p:graphicFrame>
        <p:nvGraphicFramePr>
          <p:cNvPr id="4" name="Diagram 3">
            <a:extLst>
              <a:ext uri="{FF2B5EF4-FFF2-40B4-BE49-F238E27FC236}">
                <a16:creationId xmlns:a16="http://schemas.microsoft.com/office/drawing/2014/main" id="{ABC640D9-75B6-1500-7A0B-94F826ED4987}"/>
              </a:ext>
            </a:extLst>
          </p:cNvPr>
          <p:cNvGraphicFramePr/>
          <p:nvPr/>
        </p:nvGraphicFramePr>
        <p:xfrm>
          <a:off x="444843" y="1532692"/>
          <a:ext cx="11071654" cy="5136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2C59126-6FA4-098A-174B-E3168AAB1110}"/>
              </a:ext>
            </a:extLst>
          </p:cNvPr>
          <p:cNvSpPr txBox="1"/>
          <p:nvPr/>
        </p:nvSpPr>
        <p:spPr>
          <a:xfrm>
            <a:off x="4706479" y="4124979"/>
            <a:ext cx="236158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Completion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Mid June </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303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5D373-4785-2998-7863-AA825988F0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CFA17D-E34B-76CD-A2F0-9E1B1499E062}"/>
              </a:ext>
            </a:extLst>
          </p:cNvPr>
          <p:cNvSpPr>
            <a:spLocks noGrp="1"/>
          </p:cNvSpPr>
          <p:nvPr>
            <p:ph type="ctrTitle"/>
          </p:nvPr>
        </p:nvSpPr>
        <p:spPr/>
        <p:txBody>
          <a:bodyPr/>
          <a:lstStyle/>
          <a:p>
            <a:r>
              <a:rPr lang="en-GB" dirty="0"/>
              <a:t>Black Box</a:t>
            </a:r>
          </a:p>
        </p:txBody>
      </p:sp>
      <p:sp>
        <p:nvSpPr>
          <p:cNvPr id="6" name="Text Placeholder 5">
            <a:extLst>
              <a:ext uri="{FF2B5EF4-FFF2-40B4-BE49-F238E27FC236}">
                <a16:creationId xmlns:a16="http://schemas.microsoft.com/office/drawing/2014/main" id="{A53001D4-7595-4881-F2D6-D6095E55EA1C}"/>
              </a:ext>
            </a:extLst>
          </p:cNvPr>
          <p:cNvSpPr>
            <a:spLocks noGrp="1"/>
          </p:cNvSpPr>
          <p:nvPr>
            <p:ph type="body" sz="quarter" idx="15"/>
          </p:nvPr>
        </p:nvSpPr>
        <p:spPr/>
        <p:txBody>
          <a:bodyPr/>
          <a:lstStyle/>
          <a:p>
            <a:endParaRPr lang="en-GB" dirty="0"/>
          </a:p>
        </p:txBody>
      </p:sp>
      <p:sp>
        <p:nvSpPr>
          <p:cNvPr id="5" name="Text Placeholder 4">
            <a:extLst>
              <a:ext uri="{FF2B5EF4-FFF2-40B4-BE49-F238E27FC236}">
                <a16:creationId xmlns:a16="http://schemas.microsoft.com/office/drawing/2014/main" id="{733909E0-DDFA-0CA5-20D1-2CCD5FB430BD}"/>
              </a:ext>
            </a:extLst>
          </p:cNvPr>
          <p:cNvSpPr>
            <a:spLocks noGrp="1"/>
          </p:cNvSpPr>
          <p:nvPr>
            <p:ph type="body" sz="quarter" idx="12"/>
          </p:nvPr>
        </p:nvSpPr>
        <p:spPr/>
        <p:txBody>
          <a:bodyPr/>
          <a:lstStyle/>
          <a:p>
            <a:endParaRPr lang="en-GB" dirty="0"/>
          </a:p>
        </p:txBody>
      </p:sp>
      <p:pic>
        <p:nvPicPr>
          <p:cNvPr id="3" name="Picture 2">
            <a:extLst>
              <a:ext uri="{FF2B5EF4-FFF2-40B4-BE49-F238E27FC236}">
                <a16:creationId xmlns:a16="http://schemas.microsoft.com/office/drawing/2014/main" id="{43B569E9-0022-253D-3C28-9B2D3E061180}"/>
              </a:ext>
            </a:extLst>
          </p:cNvPr>
          <p:cNvPicPr>
            <a:picLocks noChangeAspect="1"/>
          </p:cNvPicPr>
          <p:nvPr/>
        </p:nvPicPr>
        <p:blipFill>
          <a:blip r:embed="rId2"/>
          <a:srcRect l="3567" t="46847" r="3918" b="20540"/>
          <a:stretch>
            <a:fillRect/>
          </a:stretch>
        </p:blipFill>
        <p:spPr>
          <a:xfrm>
            <a:off x="298859" y="3011709"/>
            <a:ext cx="11279423" cy="2236574"/>
          </a:xfrm>
          <a:prstGeom prst="rect">
            <a:avLst/>
          </a:prstGeom>
        </p:spPr>
      </p:pic>
    </p:spTree>
    <p:extLst>
      <p:ext uri="{BB962C8B-B14F-4D97-AF65-F5344CB8AC3E}">
        <p14:creationId xmlns:p14="http://schemas.microsoft.com/office/powerpoint/2010/main" val="2283085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0782E-E63A-F462-5012-12563511A62C}"/>
              </a:ext>
            </a:extLst>
          </p:cNvPr>
          <p:cNvSpPr>
            <a:spLocks noGrp="1"/>
          </p:cNvSpPr>
          <p:nvPr>
            <p:ph type="title"/>
          </p:nvPr>
        </p:nvSpPr>
        <p:spPr>
          <a:xfrm>
            <a:off x="387450" y="273049"/>
            <a:ext cx="11767751" cy="610161"/>
          </a:xfrm>
        </p:spPr>
        <p:txBody>
          <a:bodyPr>
            <a:normAutofit fontScale="90000"/>
          </a:bodyPr>
          <a:lstStyle/>
          <a:p>
            <a:r>
              <a:rPr lang="en-GB" dirty="0"/>
              <a:t>Black Box Apprenticeship Journey – Live &amp; Coming Soon </a:t>
            </a:r>
          </a:p>
        </p:txBody>
      </p:sp>
      <p:pic>
        <p:nvPicPr>
          <p:cNvPr id="4" name="Picture 3">
            <a:extLst>
              <a:ext uri="{FF2B5EF4-FFF2-40B4-BE49-F238E27FC236}">
                <a16:creationId xmlns:a16="http://schemas.microsoft.com/office/drawing/2014/main" id="{01988829-4F42-5307-DD5A-962772770CA0}"/>
              </a:ext>
            </a:extLst>
          </p:cNvPr>
          <p:cNvPicPr>
            <a:picLocks noChangeAspect="1"/>
          </p:cNvPicPr>
          <p:nvPr/>
        </p:nvPicPr>
        <p:blipFill>
          <a:blip r:embed="rId2"/>
          <a:srcRect l="12065" t="12906" r="9482" b="4921"/>
          <a:stretch/>
        </p:blipFill>
        <p:spPr>
          <a:xfrm>
            <a:off x="514222" y="1285699"/>
            <a:ext cx="11514209" cy="5509917"/>
          </a:xfrm>
          <a:prstGeom prst="rect">
            <a:avLst/>
          </a:prstGeom>
        </p:spPr>
      </p:pic>
      <p:sp>
        <p:nvSpPr>
          <p:cNvPr id="5" name="Rectangle: Rounded Corners 4">
            <a:extLst>
              <a:ext uri="{FF2B5EF4-FFF2-40B4-BE49-F238E27FC236}">
                <a16:creationId xmlns:a16="http://schemas.microsoft.com/office/drawing/2014/main" id="{0A906D68-3933-CF8C-7ECE-8E521134BCA3}"/>
              </a:ext>
            </a:extLst>
          </p:cNvPr>
          <p:cNvSpPr/>
          <p:nvPr/>
        </p:nvSpPr>
        <p:spPr>
          <a:xfrm>
            <a:off x="7611762" y="2965621"/>
            <a:ext cx="1853514" cy="2150075"/>
          </a:xfrm>
          <a:prstGeom prst="roundRect">
            <a:avLst/>
          </a:prstGeom>
          <a:solidFill>
            <a:srgbClr val="21FF85">
              <a:alpha val="4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DBBDCE24-ED0E-0221-19B0-F3CB4FD13E18}"/>
              </a:ext>
            </a:extLst>
          </p:cNvPr>
          <p:cNvSpPr/>
          <p:nvPr/>
        </p:nvSpPr>
        <p:spPr>
          <a:xfrm>
            <a:off x="704335" y="2965621"/>
            <a:ext cx="1223319" cy="2150075"/>
          </a:xfrm>
          <a:prstGeom prst="roundRect">
            <a:avLst/>
          </a:prstGeom>
          <a:solidFill>
            <a:srgbClr val="FFFF00">
              <a:alpha val="4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Call-out: Down Arrow 6">
            <a:extLst>
              <a:ext uri="{FF2B5EF4-FFF2-40B4-BE49-F238E27FC236}">
                <a16:creationId xmlns:a16="http://schemas.microsoft.com/office/drawing/2014/main" id="{E3C6C3CD-18D1-C8EF-58BE-AADCEBC2B903}"/>
              </a:ext>
            </a:extLst>
          </p:cNvPr>
          <p:cNvSpPr/>
          <p:nvPr/>
        </p:nvSpPr>
        <p:spPr>
          <a:xfrm>
            <a:off x="753760" y="2323070"/>
            <a:ext cx="1396315" cy="596358"/>
          </a:xfrm>
          <a:prstGeom prst="downArrowCallout">
            <a:avLst>
              <a:gd name="adj1" fmla="val 25000"/>
              <a:gd name="adj2" fmla="val 20350"/>
              <a:gd name="adj3" fmla="val 25000"/>
              <a:gd name="adj4" fmla="val 64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Coming in June </a:t>
            </a:r>
          </a:p>
        </p:txBody>
      </p:sp>
      <p:sp>
        <p:nvSpPr>
          <p:cNvPr id="9" name="Call-out: Down Arrow 8">
            <a:extLst>
              <a:ext uri="{FF2B5EF4-FFF2-40B4-BE49-F238E27FC236}">
                <a16:creationId xmlns:a16="http://schemas.microsoft.com/office/drawing/2014/main" id="{A478FF56-ED6D-0D98-2F0F-6143E3B78A54}"/>
              </a:ext>
            </a:extLst>
          </p:cNvPr>
          <p:cNvSpPr/>
          <p:nvPr/>
        </p:nvSpPr>
        <p:spPr>
          <a:xfrm>
            <a:off x="3414581" y="1017373"/>
            <a:ext cx="3801765" cy="596358"/>
          </a:xfrm>
          <a:prstGeom prst="downArrowCallout">
            <a:avLst>
              <a:gd name="adj1" fmla="val 25000"/>
              <a:gd name="adj2" fmla="val 20350"/>
              <a:gd name="adj3" fmla="val 25000"/>
              <a:gd name="adj4" fmla="val 64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a:ea typeface="+mn-ea"/>
                <a:cs typeface="+mn-cs"/>
              </a:rPr>
              <a:t>Click on any element to access the resources available</a:t>
            </a:r>
          </a:p>
        </p:txBody>
      </p:sp>
    </p:spTree>
    <p:extLst>
      <p:ext uri="{BB962C8B-B14F-4D97-AF65-F5344CB8AC3E}">
        <p14:creationId xmlns:p14="http://schemas.microsoft.com/office/powerpoint/2010/main" val="172473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9F9ED2F-CB3C-F47F-2393-DEA60AE1A9DD}"/>
              </a:ext>
            </a:extLst>
          </p:cNvPr>
          <p:cNvSpPr/>
          <p:nvPr/>
        </p:nvSpPr>
        <p:spPr>
          <a:xfrm>
            <a:off x="540489" y="888563"/>
            <a:ext cx="11430000" cy="5813531"/>
          </a:xfrm>
          <a:prstGeom prst="roundRect">
            <a:avLst>
              <a:gd name="adj" fmla="val 3014"/>
            </a:avLst>
          </a:prstGeom>
          <a:solidFill>
            <a:schemeClr val="bg2">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ova"/>
              <a:ea typeface="+mn-ea"/>
              <a:cs typeface="+mn-cs"/>
            </a:endParaRPr>
          </a:p>
        </p:txBody>
      </p:sp>
      <p:graphicFrame>
        <p:nvGraphicFramePr>
          <p:cNvPr id="5" name="SmartArt Placeholder 4">
            <a:extLst>
              <a:ext uri="{FF2B5EF4-FFF2-40B4-BE49-F238E27FC236}">
                <a16:creationId xmlns:a16="http://schemas.microsoft.com/office/drawing/2014/main" id="{F59F79F4-FD01-66B7-3ACC-AF9D59713BF5}"/>
              </a:ext>
            </a:extLst>
          </p:cNvPr>
          <p:cNvGraphicFramePr>
            <a:graphicFrameLocks noGrp="1"/>
          </p:cNvGraphicFramePr>
          <p:nvPr>
            <p:ph type="dgm" sz="quarter" idx="12"/>
          </p:nvPr>
        </p:nvGraphicFramePr>
        <p:xfrm>
          <a:off x="659219" y="1516473"/>
          <a:ext cx="10855841" cy="3992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3FAA334-3BD8-07DF-7BFD-390224B7176D}"/>
              </a:ext>
            </a:extLst>
          </p:cNvPr>
          <p:cNvSpPr>
            <a:spLocks noGrp="1"/>
          </p:cNvSpPr>
          <p:nvPr>
            <p:ph type="title"/>
          </p:nvPr>
        </p:nvSpPr>
        <p:spPr>
          <a:xfrm>
            <a:off x="540489" y="164999"/>
            <a:ext cx="8737305" cy="608268"/>
          </a:xfrm>
        </p:spPr>
        <p:txBody>
          <a:bodyPr/>
          <a:lstStyle/>
          <a:p>
            <a:r>
              <a:rPr lang="en-GB" dirty="0"/>
              <a:t>3. UVAC Black Box </a:t>
            </a:r>
          </a:p>
        </p:txBody>
      </p:sp>
      <p:sp>
        <p:nvSpPr>
          <p:cNvPr id="4" name="Slide Number Placeholder 3">
            <a:extLst>
              <a:ext uri="{FF2B5EF4-FFF2-40B4-BE49-F238E27FC236}">
                <a16:creationId xmlns:a16="http://schemas.microsoft.com/office/drawing/2014/main" id="{15A8AB40-EDC7-B1C6-7CE0-171C5D4E009D}"/>
              </a:ext>
            </a:extLst>
          </p:cNvPr>
          <p:cNvSpPr>
            <a:spLocks noGrp="1"/>
          </p:cNvSpPr>
          <p:nvPr>
            <p:ph type="sldNum" sz="quarter" idx="13"/>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760BACC3-DDC8-44A3-973E-B4AE26107B04}" type="slidenum">
              <a:rPr kumimoji="0" lang="en-GB" sz="1000" b="0" i="0" u="none" strike="noStrike" kern="1200" cap="none" spc="0" normalizeH="0" baseline="0" noProof="0">
                <a:ln>
                  <a:noFill/>
                </a:ln>
                <a:solidFill>
                  <a:srgbClr val="3F3F3F"/>
                </a:solidFill>
                <a:effectLst/>
                <a:uLnTx/>
                <a:uFillTx/>
                <a:latin typeface="Arial Nova"/>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0" normalizeH="0" baseline="0" noProof="0" dirty="0">
              <a:ln>
                <a:noFill/>
              </a:ln>
              <a:solidFill>
                <a:srgbClr val="3F3F3F"/>
              </a:solidFill>
              <a:effectLst/>
              <a:uLnTx/>
              <a:uFillTx/>
              <a:latin typeface="Arial Nova"/>
              <a:ea typeface="+mn-ea"/>
              <a:cs typeface="+mn-cs"/>
            </a:endParaRPr>
          </a:p>
        </p:txBody>
      </p:sp>
      <p:sp>
        <p:nvSpPr>
          <p:cNvPr id="6" name="Rectangle: Rounded Corners 5">
            <a:extLst>
              <a:ext uri="{FF2B5EF4-FFF2-40B4-BE49-F238E27FC236}">
                <a16:creationId xmlns:a16="http://schemas.microsoft.com/office/drawing/2014/main" id="{3DDBB9F3-1763-E603-3DE2-FD0C45506744}"/>
              </a:ext>
            </a:extLst>
          </p:cNvPr>
          <p:cNvSpPr/>
          <p:nvPr/>
        </p:nvSpPr>
        <p:spPr>
          <a:xfrm>
            <a:off x="1031358" y="1021002"/>
            <a:ext cx="10111563" cy="451082"/>
          </a:xfrm>
          <a:prstGeom prst="roundRect">
            <a:avLst/>
          </a:prstGeom>
          <a:solidFill>
            <a:srgbClr val="C000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a:ea typeface="+mn-ea"/>
                <a:cs typeface="+mn-cs"/>
              </a:rPr>
              <a:t>RESOURCES – TOOLS, TEMPLATES, PODCASTS &amp; TOOLKITS  </a:t>
            </a:r>
          </a:p>
        </p:txBody>
      </p:sp>
      <p:graphicFrame>
        <p:nvGraphicFramePr>
          <p:cNvPr id="8" name="Table 7">
            <a:extLst>
              <a:ext uri="{FF2B5EF4-FFF2-40B4-BE49-F238E27FC236}">
                <a16:creationId xmlns:a16="http://schemas.microsoft.com/office/drawing/2014/main" id="{AB059069-5231-01D3-9F87-54933631E837}"/>
              </a:ext>
            </a:extLst>
          </p:cNvPr>
          <p:cNvGraphicFramePr>
            <a:graphicFrameLocks noGrp="1"/>
          </p:cNvGraphicFramePr>
          <p:nvPr/>
        </p:nvGraphicFramePr>
        <p:xfrm>
          <a:off x="2989873" y="5446554"/>
          <a:ext cx="4270968" cy="1188720"/>
        </p:xfrm>
        <a:graphic>
          <a:graphicData uri="http://schemas.openxmlformats.org/drawingml/2006/table">
            <a:tbl>
              <a:tblPr firstRow="1" bandRow="1">
                <a:tableStyleId>{7DF18680-E054-41AD-8BC1-D1AEF772440D}</a:tableStyleId>
              </a:tblPr>
              <a:tblGrid>
                <a:gridCol w="4270968">
                  <a:extLst>
                    <a:ext uri="{9D8B030D-6E8A-4147-A177-3AD203B41FA5}">
                      <a16:colId xmlns:a16="http://schemas.microsoft.com/office/drawing/2014/main" val="3745678226"/>
                    </a:ext>
                  </a:extLst>
                </a:gridCol>
              </a:tblGrid>
              <a:tr h="391526">
                <a:tc>
                  <a:txBody>
                    <a:bodyPr/>
                    <a:lstStyle/>
                    <a:p>
                      <a:r>
                        <a:rPr lang="en-GB" sz="2000" dirty="0"/>
                        <a:t>Register for a UVAC account :</a:t>
                      </a:r>
                    </a:p>
                  </a:txBody>
                  <a:tcPr>
                    <a:solidFill>
                      <a:srgbClr val="C00000"/>
                    </a:solidFill>
                  </a:tcPr>
                </a:tc>
                <a:extLst>
                  <a:ext uri="{0D108BD9-81ED-4DB2-BD59-A6C34878D82A}">
                    <a16:rowId xmlns:a16="http://schemas.microsoft.com/office/drawing/2014/main" val="3487107802"/>
                  </a:ext>
                </a:extLst>
              </a:tr>
              <a:tr h="391526">
                <a:tc>
                  <a:txBody>
                    <a:bodyPr/>
                    <a:lstStyle/>
                    <a:p>
                      <a:r>
                        <a:rPr lang="en-GB" sz="2000" dirty="0"/>
                        <a:t>admin@uvac.ac.uk</a:t>
                      </a:r>
                    </a:p>
                  </a:txBody>
                  <a:tcPr/>
                </a:tc>
                <a:extLst>
                  <a:ext uri="{0D108BD9-81ED-4DB2-BD59-A6C34878D82A}">
                    <a16:rowId xmlns:a16="http://schemas.microsoft.com/office/drawing/2014/main" val="972196883"/>
                  </a:ext>
                </a:extLst>
              </a:tr>
              <a:tr h="391526">
                <a:tc>
                  <a:txBody>
                    <a:bodyPr/>
                    <a:lstStyle/>
                    <a:p>
                      <a:r>
                        <a:rPr lang="en-GB" sz="2000" dirty="0"/>
                        <a:t>www.uvac.ac.uk</a:t>
                      </a:r>
                    </a:p>
                  </a:txBody>
                  <a:tcPr/>
                </a:tc>
                <a:extLst>
                  <a:ext uri="{0D108BD9-81ED-4DB2-BD59-A6C34878D82A}">
                    <a16:rowId xmlns:a16="http://schemas.microsoft.com/office/drawing/2014/main" val="709463135"/>
                  </a:ext>
                </a:extLst>
              </a:tr>
            </a:tbl>
          </a:graphicData>
        </a:graphic>
      </p:graphicFrame>
    </p:spTree>
    <p:extLst>
      <p:ext uri="{BB962C8B-B14F-4D97-AF65-F5344CB8AC3E}">
        <p14:creationId xmlns:p14="http://schemas.microsoft.com/office/powerpoint/2010/main" val="2392809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C7C24-CB43-EFEB-DD82-CEE6D780B617}"/>
              </a:ext>
            </a:extLst>
          </p:cNvPr>
          <p:cNvSpPr>
            <a:spLocks noGrp="1"/>
          </p:cNvSpPr>
          <p:nvPr>
            <p:ph type="title"/>
          </p:nvPr>
        </p:nvSpPr>
        <p:spPr>
          <a:xfrm>
            <a:off x="7920682" y="781266"/>
            <a:ext cx="3756453" cy="2802193"/>
          </a:xfrm>
        </p:spPr>
        <p:txBody>
          <a:bodyPr>
            <a:normAutofit/>
          </a:bodyPr>
          <a:lstStyle/>
          <a:p>
            <a:r>
              <a:rPr lang="en-GB" dirty="0"/>
              <a:t>Black Box Resources Table </a:t>
            </a:r>
          </a:p>
        </p:txBody>
      </p:sp>
      <p:grpSp>
        <p:nvGrpSpPr>
          <p:cNvPr id="10" name="Group 9">
            <a:extLst>
              <a:ext uri="{FF2B5EF4-FFF2-40B4-BE49-F238E27FC236}">
                <a16:creationId xmlns:a16="http://schemas.microsoft.com/office/drawing/2014/main" id="{FDEBC0C9-53C7-7D5A-E5A3-345836C1F860}"/>
              </a:ext>
            </a:extLst>
          </p:cNvPr>
          <p:cNvGrpSpPr/>
          <p:nvPr/>
        </p:nvGrpSpPr>
        <p:grpSpPr>
          <a:xfrm>
            <a:off x="844378" y="274639"/>
            <a:ext cx="6940380" cy="6571003"/>
            <a:chOff x="3414583" y="0"/>
            <a:chExt cx="6940380" cy="6571003"/>
          </a:xfrm>
        </p:grpSpPr>
        <p:pic>
          <p:nvPicPr>
            <p:cNvPr id="5" name="Picture 4">
              <a:extLst>
                <a:ext uri="{FF2B5EF4-FFF2-40B4-BE49-F238E27FC236}">
                  <a16:creationId xmlns:a16="http://schemas.microsoft.com/office/drawing/2014/main" id="{FC7470A2-35DF-C4D6-94AF-EA3B5E6D1C27}"/>
                </a:ext>
              </a:extLst>
            </p:cNvPr>
            <p:cNvPicPr>
              <a:picLocks noChangeAspect="1"/>
            </p:cNvPicPr>
            <p:nvPr/>
          </p:nvPicPr>
          <p:blipFill>
            <a:blip r:embed="rId2"/>
            <a:srcRect l="6893" t="25045" r="51046" b="15315"/>
            <a:stretch>
              <a:fillRect/>
            </a:stretch>
          </p:blipFill>
          <p:spPr>
            <a:xfrm>
              <a:off x="3414583" y="0"/>
              <a:ext cx="6400801" cy="5105218"/>
            </a:xfrm>
            <a:prstGeom prst="rect">
              <a:avLst/>
            </a:prstGeom>
          </p:spPr>
        </p:pic>
        <p:pic>
          <p:nvPicPr>
            <p:cNvPr id="9" name="Picture 8">
              <a:extLst>
                <a:ext uri="{FF2B5EF4-FFF2-40B4-BE49-F238E27FC236}">
                  <a16:creationId xmlns:a16="http://schemas.microsoft.com/office/drawing/2014/main" id="{0A7FCF31-3038-84DA-4942-7E9B1B68EFEE}"/>
                </a:ext>
              </a:extLst>
            </p:cNvPr>
            <p:cNvPicPr>
              <a:picLocks noChangeAspect="1"/>
            </p:cNvPicPr>
            <p:nvPr/>
          </p:nvPicPr>
          <p:blipFill>
            <a:blip r:embed="rId3"/>
            <a:srcRect l="8208" t="70631" r="47907" b="12792"/>
            <a:stretch>
              <a:fillRect/>
            </a:stretch>
          </p:blipFill>
          <p:spPr>
            <a:xfrm>
              <a:off x="3608173" y="5092860"/>
              <a:ext cx="6746790" cy="1478143"/>
            </a:xfrm>
            <a:prstGeom prst="rect">
              <a:avLst/>
            </a:prstGeom>
          </p:spPr>
        </p:pic>
      </p:grpSp>
      <p:sp>
        <p:nvSpPr>
          <p:cNvPr id="11" name="TextBox 10">
            <a:extLst>
              <a:ext uri="{FF2B5EF4-FFF2-40B4-BE49-F238E27FC236}">
                <a16:creationId xmlns:a16="http://schemas.microsoft.com/office/drawing/2014/main" id="{C4C13D5D-5D06-E001-69E2-B65088603712}"/>
              </a:ext>
            </a:extLst>
          </p:cNvPr>
          <p:cNvSpPr txBox="1"/>
          <p:nvPr/>
        </p:nvSpPr>
        <p:spPr>
          <a:xfrm>
            <a:off x="7988643" y="3429000"/>
            <a:ext cx="362053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 All of the existing resources will be updated to align with the funding rules as soon as possible before July 31</a:t>
            </a:r>
            <a:r>
              <a:rPr kumimoji="0" lang="en-GB" sz="2000" b="0" i="0" u="none" strike="noStrike" kern="1200" cap="none" spc="0" normalizeH="0" baseline="30000" noProof="0" dirty="0">
                <a:ln>
                  <a:noFill/>
                </a:ln>
                <a:solidFill>
                  <a:prstClr val="black"/>
                </a:solidFill>
                <a:effectLst/>
                <a:uLnTx/>
                <a:uFillTx/>
                <a:latin typeface="Calibri"/>
                <a:ea typeface="+mn-ea"/>
                <a:cs typeface="+mn-cs"/>
              </a:rPr>
              <a:t>st</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52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1814FA-736E-8852-4443-EFCE139E5098}"/>
              </a:ext>
            </a:extLst>
          </p:cNvPr>
          <p:cNvSpPr>
            <a:spLocks noGrp="1"/>
          </p:cNvSpPr>
          <p:nvPr>
            <p:ph type="title"/>
          </p:nvPr>
        </p:nvSpPr>
        <p:spPr>
          <a:xfrm>
            <a:off x="609600" y="348780"/>
            <a:ext cx="10972800" cy="610161"/>
          </a:xfrm>
        </p:spPr>
        <p:txBody>
          <a:bodyPr>
            <a:normAutofit fontScale="90000"/>
          </a:bodyPr>
          <a:lstStyle/>
          <a:p>
            <a:r>
              <a:rPr lang="en-GB" dirty="0"/>
              <a:t>Accessing the Black Box Resources – Log in to the Members Area  </a:t>
            </a:r>
          </a:p>
        </p:txBody>
      </p:sp>
      <p:pic>
        <p:nvPicPr>
          <p:cNvPr id="5" name="Picture 4">
            <a:extLst>
              <a:ext uri="{FF2B5EF4-FFF2-40B4-BE49-F238E27FC236}">
                <a16:creationId xmlns:a16="http://schemas.microsoft.com/office/drawing/2014/main" id="{90B55F6C-977B-359C-2A0A-6A7009A49159}"/>
              </a:ext>
            </a:extLst>
          </p:cNvPr>
          <p:cNvPicPr>
            <a:picLocks noChangeAspect="1"/>
          </p:cNvPicPr>
          <p:nvPr/>
        </p:nvPicPr>
        <p:blipFill>
          <a:blip r:embed="rId3"/>
          <a:srcRect t="20540"/>
          <a:stretch>
            <a:fillRect/>
          </a:stretch>
        </p:blipFill>
        <p:spPr>
          <a:xfrm>
            <a:off x="0" y="1408670"/>
            <a:ext cx="12192000" cy="5449330"/>
          </a:xfrm>
          <a:prstGeom prst="rect">
            <a:avLst/>
          </a:prstGeom>
        </p:spPr>
      </p:pic>
      <p:sp>
        <p:nvSpPr>
          <p:cNvPr id="7" name="Rectangle 6">
            <a:extLst>
              <a:ext uri="{FF2B5EF4-FFF2-40B4-BE49-F238E27FC236}">
                <a16:creationId xmlns:a16="http://schemas.microsoft.com/office/drawing/2014/main" id="{D62993F1-AAA9-B976-7A7F-EBE5749E5F70}"/>
              </a:ext>
            </a:extLst>
          </p:cNvPr>
          <p:cNvSpPr/>
          <p:nvPr/>
        </p:nvSpPr>
        <p:spPr>
          <a:xfrm>
            <a:off x="7216352" y="4254432"/>
            <a:ext cx="2273644" cy="45719"/>
          </a:xfrm>
          <a:prstGeom prst="rect">
            <a:avLst/>
          </a:prstGeom>
          <a:solidFill>
            <a:srgbClr val="FFFF00">
              <a:alpha val="21961"/>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271F-D444-654E-A8FC-902B30E82FAF}"/>
              </a:ext>
            </a:extLst>
          </p:cNvPr>
          <p:cNvSpPr>
            <a:spLocks noGrp="1"/>
          </p:cNvSpPr>
          <p:nvPr>
            <p:ph type="ctrTitle"/>
          </p:nvPr>
        </p:nvSpPr>
        <p:spPr/>
        <p:txBody>
          <a:bodyPr/>
          <a:lstStyle/>
          <a:p>
            <a:pPr defTabSz="643006"/>
            <a:r>
              <a:rPr lang="en-GB" sz="4000" b="1" dirty="0">
                <a:solidFill>
                  <a:srgbClr val="C00000"/>
                </a:solidFill>
                <a:latin typeface="Aptos" panose="020B0004020202020204" pitchFamily="34" charset="0"/>
              </a:rPr>
              <a:t>1. </a:t>
            </a:r>
            <a:r>
              <a:rPr lang="en-GB" sz="4000" b="1" dirty="0">
                <a:latin typeface="Aptos" panose="020B0004020202020204" pitchFamily="34" charset="0"/>
              </a:rPr>
              <a:t>About</a:t>
            </a:r>
            <a:endParaRPr lang="en-US" sz="4000" b="1" dirty="0">
              <a:latin typeface="Aptos" panose="020B0004020202020204" pitchFamily="34" charset="0"/>
            </a:endParaRPr>
          </a:p>
        </p:txBody>
      </p:sp>
      <p:sp>
        <p:nvSpPr>
          <p:cNvPr id="7" name="Text Placeholder 6"/>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CC48B116-2552-15AB-4E68-A66F2822CAC2}"/>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grpSp>
        <p:nvGrpSpPr>
          <p:cNvPr id="40" name="Group 39">
            <a:extLst>
              <a:ext uri="{FF2B5EF4-FFF2-40B4-BE49-F238E27FC236}">
                <a16:creationId xmlns:a16="http://schemas.microsoft.com/office/drawing/2014/main" id="{49809DAB-607D-E33B-3B61-AA748A7AAE90}"/>
              </a:ext>
            </a:extLst>
          </p:cNvPr>
          <p:cNvGrpSpPr/>
          <p:nvPr/>
        </p:nvGrpSpPr>
        <p:grpSpPr>
          <a:xfrm>
            <a:off x="5991225" y="4754879"/>
            <a:ext cx="3017520" cy="914400"/>
            <a:chOff x="3383280" y="4480559"/>
            <a:chExt cx="3017520" cy="914400"/>
          </a:xfrm>
        </p:grpSpPr>
        <p:sp>
          <p:nvSpPr>
            <p:cNvPr id="41" name="Rounded Rectangle 1">
              <a:extLst>
                <a:ext uri="{FF2B5EF4-FFF2-40B4-BE49-F238E27FC236}">
                  <a16:creationId xmlns:a16="http://schemas.microsoft.com/office/drawing/2014/main" id="{4F68F852-DC7A-342C-DED5-53CCF49E3A9F}"/>
                </a:ext>
              </a:extLst>
            </p:cNvPr>
            <p:cNvSpPr/>
            <p:nvPr/>
          </p:nvSpPr>
          <p:spPr>
            <a:xfrm>
              <a:off x="4114800" y="448055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E0CB15"/>
            </a:solidFill>
            <a:ln>
              <a:noFill/>
            </a:ln>
          </p:spPr>
          <p:txBody>
            <a:bodyPr rtlCol="0" anchor="ctr"/>
            <a:lstStyle/>
            <a:p>
              <a:pPr algn="ctr"/>
              <a:endParaRPr/>
            </a:p>
          </p:txBody>
        </p:sp>
        <p:sp>
          <p:nvSpPr>
            <p:cNvPr id="42" name="Rounded Rectangle 2">
              <a:extLst>
                <a:ext uri="{FF2B5EF4-FFF2-40B4-BE49-F238E27FC236}">
                  <a16:creationId xmlns:a16="http://schemas.microsoft.com/office/drawing/2014/main" id="{461ABC40-3937-0B5C-73A8-E958D40192F5}"/>
                </a:ext>
              </a:extLst>
            </p:cNvPr>
            <p:cNvSpPr/>
            <p:nvPr/>
          </p:nvSpPr>
          <p:spPr>
            <a:xfrm>
              <a:off x="3383280" y="4480559"/>
              <a:ext cx="914400" cy="914400"/>
            </a:xfrm>
            <a:custGeom>
              <a:avLst/>
              <a:gdLst/>
              <a:ahLst/>
              <a:cxnLst/>
              <a:rect l="0" t="0" r="0" b="0"/>
              <a:pathLst>
                <a:path w="914400" h="914400">
                  <a:moveTo>
                    <a:pt x="914400" y="457200"/>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200"/>
                  </a:moveTo>
                  <a:cubicBezTo>
                    <a:pt x="114912" y="646240"/>
                    <a:pt x="268159" y="799490"/>
                    <a:pt x="457200" y="799490"/>
                  </a:cubicBezTo>
                  <a:cubicBezTo>
                    <a:pt x="646240" y="799490"/>
                    <a:pt x="799490" y="646240"/>
                    <a:pt x="799490" y="457200"/>
                  </a:cubicBezTo>
                  <a:cubicBezTo>
                    <a:pt x="799490" y="268159"/>
                    <a:pt x="646240" y="114912"/>
                    <a:pt x="457199" y="114912"/>
                  </a:cubicBezTo>
                  <a:cubicBezTo>
                    <a:pt x="268159" y="114912"/>
                    <a:pt x="114912" y="268159"/>
                    <a:pt x="114912" y="457200"/>
                  </a:cubicBezTo>
                  <a:close/>
                </a:path>
              </a:pathLst>
            </a:custGeom>
            <a:solidFill>
              <a:srgbClr val="E0CB15"/>
            </a:solidFill>
            <a:ln>
              <a:noFill/>
            </a:ln>
          </p:spPr>
          <p:txBody>
            <a:bodyPr rtlCol="0" anchor="ctr"/>
            <a:lstStyle/>
            <a:p>
              <a:pPr algn="ctr"/>
              <a:endParaRPr/>
            </a:p>
          </p:txBody>
        </p:sp>
        <p:sp>
          <p:nvSpPr>
            <p:cNvPr id="43" name="Rounded Rectangle 3">
              <a:extLst>
                <a:ext uri="{FF2B5EF4-FFF2-40B4-BE49-F238E27FC236}">
                  <a16:creationId xmlns:a16="http://schemas.microsoft.com/office/drawing/2014/main" id="{2DBD9422-5BF3-8BFB-4A7D-230B08E8A68D}"/>
                </a:ext>
              </a:extLst>
            </p:cNvPr>
            <p:cNvSpPr/>
            <p:nvPr/>
          </p:nvSpPr>
          <p:spPr>
            <a:xfrm>
              <a:off x="4114800" y="448055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44" name="Rounded Rectangle 4">
              <a:extLst>
                <a:ext uri="{FF2B5EF4-FFF2-40B4-BE49-F238E27FC236}">
                  <a16:creationId xmlns:a16="http://schemas.microsoft.com/office/drawing/2014/main" id="{FA263A4E-C094-A3F2-83AC-A4CE979B019D}"/>
                </a:ext>
              </a:extLst>
            </p:cNvPr>
            <p:cNvSpPr/>
            <p:nvPr/>
          </p:nvSpPr>
          <p:spPr>
            <a:xfrm>
              <a:off x="3383280" y="4480559"/>
              <a:ext cx="914400" cy="914400"/>
            </a:xfrm>
            <a:custGeom>
              <a:avLst/>
              <a:gdLst/>
              <a:ahLst/>
              <a:cxnLst/>
              <a:rect l="0" t="0" r="0" b="0"/>
              <a:pathLst>
                <a:path w="914400" h="914400">
                  <a:moveTo>
                    <a:pt x="914400" y="457200"/>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200"/>
                  </a:moveTo>
                  <a:cubicBezTo>
                    <a:pt x="114912" y="646240"/>
                    <a:pt x="268159" y="799487"/>
                    <a:pt x="457200" y="799487"/>
                  </a:cubicBezTo>
                  <a:cubicBezTo>
                    <a:pt x="646240" y="799487"/>
                    <a:pt x="799487" y="646240"/>
                    <a:pt x="799487" y="457200"/>
                  </a:cubicBezTo>
                  <a:cubicBezTo>
                    <a:pt x="799487" y="268159"/>
                    <a:pt x="646240" y="114912"/>
                    <a:pt x="457199" y="114912"/>
                  </a:cubicBezTo>
                  <a:cubicBezTo>
                    <a:pt x="268159" y="114912"/>
                    <a:pt x="114912" y="268159"/>
                    <a:pt x="114912" y="457200"/>
                  </a:cubicBezTo>
                  <a:close/>
                </a:path>
              </a:pathLst>
            </a:custGeom>
            <a:noFill/>
            <a:ln w="11430">
              <a:solidFill>
                <a:srgbClr val="FFFFFF"/>
              </a:solidFill>
            </a:ln>
          </p:spPr>
          <p:txBody>
            <a:bodyPr rtlCol="0" anchor="ctr"/>
            <a:lstStyle/>
            <a:p>
              <a:pPr algn="ctr"/>
              <a:endParaRPr/>
            </a:p>
          </p:txBody>
        </p:sp>
      </p:grpSp>
      <p:grpSp>
        <p:nvGrpSpPr>
          <p:cNvPr id="45" name="Group 44">
            <a:extLst>
              <a:ext uri="{FF2B5EF4-FFF2-40B4-BE49-F238E27FC236}">
                <a16:creationId xmlns:a16="http://schemas.microsoft.com/office/drawing/2014/main" id="{08929334-B49F-328E-BCAA-F0D8CA105A38}"/>
              </a:ext>
            </a:extLst>
          </p:cNvPr>
          <p:cNvGrpSpPr/>
          <p:nvPr/>
        </p:nvGrpSpPr>
        <p:grpSpPr>
          <a:xfrm>
            <a:off x="5991225" y="3566159"/>
            <a:ext cx="3017520" cy="914400"/>
            <a:chOff x="3383280" y="3291839"/>
            <a:chExt cx="3017520" cy="914400"/>
          </a:xfrm>
        </p:grpSpPr>
        <p:sp>
          <p:nvSpPr>
            <p:cNvPr id="46" name="Rounded Rectangle 6">
              <a:extLst>
                <a:ext uri="{FF2B5EF4-FFF2-40B4-BE49-F238E27FC236}">
                  <a16:creationId xmlns:a16="http://schemas.microsoft.com/office/drawing/2014/main" id="{0717D1F5-3297-99D0-9ED7-05B690DB6FA8}"/>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a:p>
          </p:txBody>
        </p:sp>
        <p:sp>
          <p:nvSpPr>
            <p:cNvPr id="47" name="Rounded Rectangle 7">
              <a:extLst>
                <a:ext uri="{FF2B5EF4-FFF2-40B4-BE49-F238E27FC236}">
                  <a16:creationId xmlns:a16="http://schemas.microsoft.com/office/drawing/2014/main" id="{26EC0F86-F1F2-44C3-F1E7-4FE0E555C2A1}"/>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48" name="Rounded Rectangle 8">
              <a:extLst>
                <a:ext uri="{FF2B5EF4-FFF2-40B4-BE49-F238E27FC236}">
                  <a16:creationId xmlns:a16="http://schemas.microsoft.com/office/drawing/2014/main" id="{A8BB2F2B-8F87-2C4C-876C-283506EB5CB8}"/>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49" name="Rounded Rectangle 9">
              <a:extLst>
                <a:ext uri="{FF2B5EF4-FFF2-40B4-BE49-F238E27FC236}">
                  <a16:creationId xmlns:a16="http://schemas.microsoft.com/office/drawing/2014/main" id="{02DB7C15-DFCA-6249-0C46-2FA268BCA710}"/>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grpSp>
        <p:nvGrpSpPr>
          <p:cNvPr id="50" name="Group 49">
            <a:extLst>
              <a:ext uri="{FF2B5EF4-FFF2-40B4-BE49-F238E27FC236}">
                <a16:creationId xmlns:a16="http://schemas.microsoft.com/office/drawing/2014/main" id="{E2C01C15-1325-DAA9-4C0B-0874E929E8B5}"/>
              </a:ext>
            </a:extLst>
          </p:cNvPr>
          <p:cNvGrpSpPr/>
          <p:nvPr/>
        </p:nvGrpSpPr>
        <p:grpSpPr>
          <a:xfrm>
            <a:off x="5991225" y="2377440"/>
            <a:ext cx="3017520" cy="914400"/>
            <a:chOff x="3383280" y="2103120"/>
            <a:chExt cx="3017520" cy="914400"/>
          </a:xfrm>
        </p:grpSpPr>
        <p:sp>
          <p:nvSpPr>
            <p:cNvPr id="51" name="Rounded Rectangle 11">
              <a:extLst>
                <a:ext uri="{FF2B5EF4-FFF2-40B4-BE49-F238E27FC236}">
                  <a16:creationId xmlns:a16="http://schemas.microsoft.com/office/drawing/2014/main" id="{478A4657-9E9D-0BEA-71FE-5A17BA2B7B75}"/>
                </a:ext>
              </a:extLst>
            </p:cNvPr>
            <p:cNvSpPr/>
            <p:nvPr/>
          </p:nvSpPr>
          <p:spPr>
            <a:xfrm>
              <a:off x="4114800" y="2103120"/>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3CC583"/>
            </a:solidFill>
            <a:ln>
              <a:noFill/>
            </a:ln>
          </p:spPr>
          <p:txBody>
            <a:bodyPr rtlCol="0" anchor="ctr"/>
            <a:lstStyle/>
            <a:p>
              <a:pPr algn="ctr"/>
              <a:endParaRPr/>
            </a:p>
          </p:txBody>
        </p:sp>
        <p:sp>
          <p:nvSpPr>
            <p:cNvPr id="52" name="Rounded Rectangle 12">
              <a:extLst>
                <a:ext uri="{FF2B5EF4-FFF2-40B4-BE49-F238E27FC236}">
                  <a16:creationId xmlns:a16="http://schemas.microsoft.com/office/drawing/2014/main" id="{3AF1E34C-8F92-8919-2FBA-A22CF51E3D73}"/>
                </a:ext>
              </a:extLst>
            </p:cNvPr>
            <p:cNvSpPr/>
            <p:nvPr/>
          </p:nvSpPr>
          <p:spPr>
            <a:xfrm>
              <a:off x="3383280" y="2103120"/>
              <a:ext cx="914400" cy="914400"/>
            </a:xfrm>
            <a:custGeom>
              <a:avLst/>
              <a:gdLst/>
              <a:ahLst/>
              <a:cxnLst/>
              <a:rect l="0" t="0" r="0" b="0"/>
              <a:pathLst>
                <a:path w="914400" h="914400">
                  <a:moveTo>
                    <a:pt x="914400" y="457200"/>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200"/>
                  </a:moveTo>
                  <a:cubicBezTo>
                    <a:pt x="114912" y="646240"/>
                    <a:pt x="268159" y="799490"/>
                    <a:pt x="457200" y="799490"/>
                  </a:cubicBezTo>
                  <a:cubicBezTo>
                    <a:pt x="646240" y="799490"/>
                    <a:pt x="799490" y="646240"/>
                    <a:pt x="799490" y="457200"/>
                  </a:cubicBezTo>
                  <a:cubicBezTo>
                    <a:pt x="799490" y="268159"/>
                    <a:pt x="646240" y="114912"/>
                    <a:pt x="457199" y="114912"/>
                  </a:cubicBezTo>
                  <a:cubicBezTo>
                    <a:pt x="268159" y="114912"/>
                    <a:pt x="114912" y="268159"/>
                    <a:pt x="114912" y="457200"/>
                  </a:cubicBezTo>
                  <a:close/>
                </a:path>
              </a:pathLst>
            </a:custGeom>
            <a:solidFill>
              <a:srgbClr val="3CC583"/>
            </a:solidFill>
            <a:ln>
              <a:noFill/>
            </a:ln>
          </p:spPr>
          <p:txBody>
            <a:bodyPr rtlCol="0" anchor="ctr"/>
            <a:lstStyle/>
            <a:p>
              <a:pPr algn="ctr"/>
              <a:endParaRPr/>
            </a:p>
          </p:txBody>
        </p:sp>
        <p:sp>
          <p:nvSpPr>
            <p:cNvPr id="53" name="Rounded Rectangle 13">
              <a:extLst>
                <a:ext uri="{FF2B5EF4-FFF2-40B4-BE49-F238E27FC236}">
                  <a16:creationId xmlns:a16="http://schemas.microsoft.com/office/drawing/2014/main" id="{0F3B6B5C-C1CD-B749-E0ED-706122D93601}"/>
                </a:ext>
              </a:extLst>
            </p:cNvPr>
            <p:cNvSpPr/>
            <p:nvPr/>
          </p:nvSpPr>
          <p:spPr>
            <a:xfrm>
              <a:off x="4114800" y="2103120"/>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54" name="Rounded Rectangle 14">
              <a:extLst>
                <a:ext uri="{FF2B5EF4-FFF2-40B4-BE49-F238E27FC236}">
                  <a16:creationId xmlns:a16="http://schemas.microsoft.com/office/drawing/2014/main" id="{8FA92D25-017D-751F-BD65-1846B6B51A5A}"/>
                </a:ext>
              </a:extLst>
            </p:cNvPr>
            <p:cNvSpPr/>
            <p:nvPr/>
          </p:nvSpPr>
          <p:spPr>
            <a:xfrm>
              <a:off x="3383280" y="2103120"/>
              <a:ext cx="914400" cy="914400"/>
            </a:xfrm>
            <a:custGeom>
              <a:avLst/>
              <a:gdLst/>
              <a:ahLst/>
              <a:cxnLst/>
              <a:rect l="0" t="0" r="0" b="0"/>
              <a:pathLst>
                <a:path w="914400" h="914400">
                  <a:moveTo>
                    <a:pt x="914400" y="457200"/>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200"/>
                  </a:moveTo>
                  <a:cubicBezTo>
                    <a:pt x="114912" y="646240"/>
                    <a:pt x="268159" y="799487"/>
                    <a:pt x="457200" y="799487"/>
                  </a:cubicBezTo>
                  <a:cubicBezTo>
                    <a:pt x="646240" y="799487"/>
                    <a:pt x="799487" y="646240"/>
                    <a:pt x="799487" y="457200"/>
                  </a:cubicBezTo>
                  <a:cubicBezTo>
                    <a:pt x="799487" y="268159"/>
                    <a:pt x="646240" y="114912"/>
                    <a:pt x="457199" y="114912"/>
                  </a:cubicBezTo>
                  <a:cubicBezTo>
                    <a:pt x="268159" y="114912"/>
                    <a:pt x="114912" y="268159"/>
                    <a:pt x="114912" y="457200"/>
                  </a:cubicBezTo>
                  <a:close/>
                </a:path>
              </a:pathLst>
            </a:custGeom>
            <a:noFill/>
            <a:ln w="11430">
              <a:solidFill>
                <a:srgbClr val="FFFFFF"/>
              </a:solidFill>
            </a:ln>
          </p:spPr>
          <p:txBody>
            <a:bodyPr rtlCol="0" anchor="ctr"/>
            <a:lstStyle/>
            <a:p>
              <a:pPr algn="ctr"/>
              <a:endParaRPr/>
            </a:p>
          </p:txBody>
        </p:sp>
      </p:grpSp>
      <p:grpSp>
        <p:nvGrpSpPr>
          <p:cNvPr id="55" name="Group 54">
            <a:extLst>
              <a:ext uri="{FF2B5EF4-FFF2-40B4-BE49-F238E27FC236}">
                <a16:creationId xmlns:a16="http://schemas.microsoft.com/office/drawing/2014/main" id="{A379DF36-482F-B69F-A4BB-A602D338D284}"/>
              </a:ext>
            </a:extLst>
          </p:cNvPr>
          <p:cNvGrpSpPr/>
          <p:nvPr/>
        </p:nvGrpSpPr>
        <p:grpSpPr>
          <a:xfrm>
            <a:off x="5991225" y="1188720"/>
            <a:ext cx="3017520" cy="914400"/>
            <a:chOff x="3383280" y="914400"/>
            <a:chExt cx="3017520" cy="914400"/>
          </a:xfrm>
        </p:grpSpPr>
        <p:sp>
          <p:nvSpPr>
            <p:cNvPr id="56" name="Rounded Rectangle 16">
              <a:extLst>
                <a:ext uri="{FF2B5EF4-FFF2-40B4-BE49-F238E27FC236}">
                  <a16:creationId xmlns:a16="http://schemas.microsoft.com/office/drawing/2014/main" id="{D5DE24B1-6DDA-562E-357C-2CAF78218BD9}"/>
                </a:ext>
              </a:extLst>
            </p:cNvPr>
            <p:cNvSpPr/>
            <p:nvPr/>
          </p:nvSpPr>
          <p:spPr>
            <a:xfrm>
              <a:off x="4114800" y="914400"/>
              <a:ext cx="2286000" cy="914399"/>
            </a:xfrm>
            <a:custGeom>
              <a:avLst/>
              <a:gdLst/>
              <a:ahLst/>
              <a:cxnLst/>
              <a:rect l="0" t="0" r="0" b="0"/>
              <a:pathLst>
                <a:path w="2286000" h="914399">
                  <a:moveTo>
                    <a:pt x="0" y="914399"/>
                  </a:moveTo>
                  <a:lnTo>
                    <a:pt x="7519" y="910589"/>
                  </a:lnTo>
                  <a:cubicBezTo>
                    <a:pt x="166184" y="823188"/>
                    <a:pt x="273868" y="652924"/>
                    <a:pt x="273868" y="457199"/>
                  </a:cubicBezTo>
                  <a:cubicBezTo>
                    <a:pt x="273868" y="261474"/>
                    <a:pt x="166184" y="91211"/>
                    <a:pt x="7519" y="3812"/>
                  </a:cubicBezTo>
                  <a:lnTo>
                    <a:pt x="0" y="0"/>
                  </a:lnTo>
                  <a:lnTo>
                    <a:pt x="7519" y="0"/>
                  </a:lnTo>
                  <a:lnTo>
                    <a:pt x="1834812" y="0"/>
                  </a:lnTo>
                  <a:cubicBezTo>
                    <a:pt x="2084245" y="0"/>
                    <a:pt x="2286000" y="204695"/>
                    <a:pt x="2286000" y="457199"/>
                  </a:cubicBezTo>
                  <a:cubicBezTo>
                    <a:pt x="2286000" y="709704"/>
                    <a:pt x="2084245" y="914399"/>
                    <a:pt x="1834812" y="914399"/>
                  </a:cubicBezTo>
                  <a:lnTo>
                    <a:pt x="7519" y="914399"/>
                  </a:lnTo>
                  <a:close/>
                </a:path>
              </a:pathLst>
            </a:custGeom>
            <a:solidFill>
              <a:srgbClr val="1EABDA"/>
            </a:solidFill>
            <a:ln>
              <a:noFill/>
            </a:ln>
          </p:spPr>
          <p:txBody>
            <a:bodyPr rtlCol="0" anchor="ctr"/>
            <a:lstStyle/>
            <a:p>
              <a:pPr algn="ctr"/>
              <a:endParaRPr/>
            </a:p>
          </p:txBody>
        </p:sp>
        <p:sp>
          <p:nvSpPr>
            <p:cNvPr id="57" name="Rounded Rectangle 17">
              <a:extLst>
                <a:ext uri="{FF2B5EF4-FFF2-40B4-BE49-F238E27FC236}">
                  <a16:creationId xmlns:a16="http://schemas.microsoft.com/office/drawing/2014/main" id="{D123A5D0-3EBB-6585-065B-7E97BEA162D9}"/>
                </a:ext>
              </a:extLst>
            </p:cNvPr>
            <p:cNvSpPr/>
            <p:nvPr/>
          </p:nvSpPr>
          <p:spPr>
            <a:xfrm>
              <a:off x="3383280" y="914400"/>
              <a:ext cx="914400" cy="914400"/>
            </a:xfrm>
            <a:custGeom>
              <a:avLst/>
              <a:gdLst/>
              <a:ahLst/>
              <a:cxnLst/>
              <a:rect l="0" t="0" r="0" b="0"/>
              <a:pathLst>
                <a:path w="914400" h="914400">
                  <a:moveTo>
                    <a:pt x="914400" y="457200"/>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200"/>
                  </a:moveTo>
                  <a:cubicBezTo>
                    <a:pt x="114912" y="646240"/>
                    <a:pt x="268159" y="799490"/>
                    <a:pt x="457200" y="799490"/>
                  </a:cubicBezTo>
                  <a:cubicBezTo>
                    <a:pt x="646240" y="799490"/>
                    <a:pt x="799490" y="646240"/>
                    <a:pt x="799490" y="457200"/>
                  </a:cubicBezTo>
                  <a:cubicBezTo>
                    <a:pt x="799490" y="268159"/>
                    <a:pt x="646240" y="114912"/>
                    <a:pt x="457199" y="114912"/>
                  </a:cubicBezTo>
                  <a:cubicBezTo>
                    <a:pt x="268159" y="114912"/>
                    <a:pt x="114912" y="268159"/>
                    <a:pt x="114912" y="457200"/>
                  </a:cubicBezTo>
                  <a:close/>
                </a:path>
              </a:pathLst>
            </a:custGeom>
            <a:solidFill>
              <a:srgbClr val="1EABDA"/>
            </a:solidFill>
            <a:ln>
              <a:noFill/>
            </a:ln>
          </p:spPr>
          <p:txBody>
            <a:bodyPr rtlCol="0" anchor="ctr"/>
            <a:lstStyle/>
            <a:p>
              <a:pPr algn="ctr"/>
              <a:endParaRPr/>
            </a:p>
          </p:txBody>
        </p:sp>
        <p:sp>
          <p:nvSpPr>
            <p:cNvPr id="58" name="Rounded Rectangle 18">
              <a:extLst>
                <a:ext uri="{FF2B5EF4-FFF2-40B4-BE49-F238E27FC236}">
                  <a16:creationId xmlns:a16="http://schemas.microsoft.com/office/drawing/2014/main" id="{8C0BEC6F-8070-E72C-CF33-101775E1BFC2}"/>
                </a:ext>
              </a:extLst>
            </p:cNvPr>
            <p:cNvSpPr/>
            <p:nvPr/>
          </p:nvSpPr>
          <p:spPr>
            <a:xfrm>
              <a:off x="4114800" y="914400"/>
              <a:ext cx="2286000" cy="914399"/>
            </a:xfrm>
            <a:custGeom>
              <a:avLst/>
              <a:gdLst/>
              <a:ahLst/>
              <a:cxnLst/>
              <a:rect l="0" t="0" r="0" b="0"/>
              <a:pathLst>
                <a:path w="2286000" h="914399">
                  <a:moveTo>
                    <a:pt x="0" y="914399"/>
                  </a:moveTo>
                  <a:lnTo>
                    <a:pt x="7519" y="910586"/>
                  </a:lnTo>
                  <a:cubicBezTo>
                    <a:pt x="166184" y="823187"/>
                    <a:pt x="273868" y="652924"/>
                    <a:pt x="273868" y="457199"/>
                  </a:cubicBezTo>
                  <a:cubicBezTo>
                    <a:pt x="273868" y="261474"/>
                    <a:pt x="166184" y="91211"/>
                    <a:pt x="7519" y="3812"/>
                  </a:cubicBezTo>
                  <a:lnTo>
                    <a:pt x="0" y="0"/>
                  </a:lnTo>
                  <a:lnTo>
                    <a:pt x="1834815" y="0"/>
                  </a:lnTo>
                  <a:cubicBezTo>
                    <a:pt x="2084247" y="0"/>
                    <a:pt x="2286000" y="204695"/>
                    <a:pt x="2286000" y="457199"/>
                  </a:cubicBezTo>
                  <a:cubicBezTo>
                    <a:pt x="2286000" y="709704"/>
                    <a:pt x="2084247" y="914399"/>
                    <a:pt x="1834815" y="914399"/>
                  </a:cubicBezTo>
                  <a:close/>
                </a:path>
              </a:pathLst>
            </a:custGeom>
            <a:noFill/>
            <a:ln w="11430">
              <a:solidFill>
                <a:srgbClr val="FFFFFF"/>
              </a:solidFill>
            </a:ln>
          </p:spPr>
          <p:txBody>
            <a:bodyPr rtlCol="0" anchor="ctr"/>
            <a:lstStyle/>
            <a:p>
              <a:pPr algn="ctr"/>
              <a:endParaRPr/>
            </a:p>
          </p:txBody>
        </p:sp>
        <p:sp>
          <p:nvSpPr>
            <p:cNvPr id="59" name="Rounded Rectangle 19">
              <a:extLst>
                <a:ext uri="{FF2B5EF4-FFF2-40B4-BE49-F238E27FC236}">
                  <a16:creationId xmlns:a16="http://schemas.microsoft.com/office/drawing/2014/main" id="{546DE474-2A08-D54E-5149-404F9DFA4E9E}"/>
                </a:ext>
              </a:extLst>
            </p:cNvPr>
            <p:cNvSpPr/>
            <p:nvPr/>
          </p:nvSpPr>
          <p:spPr>
            <a:xfrm>
              <a:off x="3383280" y="914400"/>
              <a:ext cx="914400" cy="914400"/>
            </a:xfrm>
            <a:custGeom>
              <a:avLst/>
              <a:gdLst/>
              <a:ahLst/>
              <a:cxnLst/>
              <a:rect l="0" t="0" r="0" b="0"/>
              <a:pathLst>
                <a:path w="914400" h="914400">
                  <a:moveTo>
                    <a:pt x="914400" y="457200"/>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200"/>
                  </a:moveTo>
                  <a:cubicBezTo>
                    <a:pt x="114912" y="646240"/>
                    <a:pt x="268159" y="799487"/>
                    <a:pt x="457200" y="799487"/>
                  </a:cubicBezTo>
                  <a:cubicBezTo>
                    <a:pt x="646240" y="799487"/>
                    <a:pt x="799487" y="646240"/>
                    <a:pt x="799487" y="457200"/>
                  </a:cubicBezTo>
                  <a:cubicBezTo>
                    <a:pt x="799487" y="268159"/>
                    <a:pt x="646240" y="114912"/>
                    <a:pt x="457199" y="114912"/>
                  </a:cubicBezTo>
                  <a:cubicBezTo>
                    <a:pt x="268159" y="114912"/>
                    <a:pt x="114912" y="268159"/>
                    <a:pt x="114912" y="457200"/>
                  </a:cubicBezTo>
                  <a:close/>
                </a:path>
              </a:pathLst>
            </a:custGeom>
            <a:noFill/>
            <a:ln w="11430">
              <a:solidFill>
                <a:srgbClr val="FFFFFF"/>
              </a:solidFill>
            </a:ln>
          </p:spPr>
          <p:txBody>
            <a:bodyPr rtlCol="0" anchor="ctr"/>
            <a:lstStyle/>
            <a:p>
              <a:pPr algn="ctr"/>
              <a:endParaRPr/>
            </a:p>
          </p:txBody>
        </p:sp>
      </p:grpSp>
      <p:grpSp>
        <p:nvGrpSpPr>
          <p:cNvPr id="60" name="Group 59">
            <a:extLst>
              <a:ext uri="{FF2B5EF4-FFF2-40B4-BE49-F238E27FC236}">
                <a16:creationId xmlns:a16="http://schemas.microsoft.com/office/drawing/2014/main" id="{658D8F4F-1533-7163-65E6-E96627090213}"/>
              </a:ext>
            </a:extLst>
          </p:cNvPr>
          <p:cNvGrpSpPr/>
          <p:nvPr/>
        </p:nvGrpSpPr>
        <p:grpSpPr>
          <a:xfrm>
            <a:off x="2973705" y="2606040"/>
            <a:ext cx="1645920" cy="1645920"/>
            <a:chOff x="365760" y="2331720"/>
            <a:chExt cx="1645920" cy="1645920"/>
          </a:xfrm>
        </p:grpSpPr>
        <p:sp>
          <p:nvSpPr>
            <p:cNvPr id="61" name="Rounded Rectangle 21">
              <a:extLst>
                <a:ext uri="{FF2B5EF4-FFF2-40B4-BE49-F238E27FC236}">
                  <a16:creationId xmlns:a16="http://schemas.microsoft.com/office/drawing/2014/main" id="{0803CC3E-FB02-8562-3DC0-B1B2257394D0}"/>
                </a:ext>
              </a:extLst>
            </p:cNvPr>
            <p:cNvSpPr/>
            <p:nvPr/>
          </p:nvSpPr>
          <p:spPr>
            <a:xfrm>
              <a:off x="365760" y="2331720"/>
              <a:ext cx="1645920" cy="1645920"/>
            </a:xfrm>
            <a:custGeom>
              <a:avLst/>
              <a:gdLst/>
              <a:ahLst/>
              <a:cxnLst/>
              <a:rect l="0" t="0" r="0" b="0"/>
              <a:pathLst>
                <a:path w="1645920" h="1645920">
                  <a:moveTo>
                    <a:pt x="1645920" y="822960"/>
                  </a:moveTo>
                  <a:cubicBezTo>
                    <a:pt x="1645920" y="1277470"/>
                    <a:pt x="1277470" y="1645920"/>
                    <a:pt x="822960" y="1645920"/>
                  </a:cubicBezTo>
                  <a:cubicBezTo>
                    <a:pt x="368451" y="1645920"/>
                    <a:pt x="0" y="1277470"/>
                    <a:pt x="0" y="822960"/>
                  </a:cubicBezTo>
                  <a:cubicBezTo>
                    <a:pt x="0" y="368451"/>
                    <a:pt x="368451" y="0"/>
                    <a:pt x="822960" y="0"/>
                  </a:cubicBezTo>
                  <a:cubicBezTo>
                    <a:pt x="1277470" y="0"/>
                    <a:pt x="1645920" y="368451"/>
                    <a:pt x="1645920" y="822960"/>
                  </a:cubicBezTo>
                  <a:close/>
                  <a:moveTo>
                    <a:pt x="163531" y="822960"/>
                  </a:moveTo>
                  <a:cubicBezTo>
                    <a:pt x="163531" y="1187150"/>
                    <a:pt x="458767" y="1482387"/>
                    <a:pt x="822960" y="1482387"/>
                  </a:cubicBezTo>
                  <a:cubicBezTo>
                    <a:pt x="1187150" y="1482387"/>
                    <a:pt x="1482387" y="1187150"/>
                    <a:pt x="1482387" y="822960"/>
                  </a:cubicBezTo>
                  <a:cubicBezTo>
                    <a:pt x="1482387" y="458767"/>
                    <a:pt x="1187150" y="163531"/>
                    <a:pt x="822960" y="163531"/>
                  </a:cubicBezTo>
                  <a:cubicBezTo>
                    <a:pt x="458767" y="163531"/>
                    <a:pt x="163531" y="458767"/>
                    <a:pt x="163531" y="822960"/>
                  </a:cubicBezTo>
                  <a:close/>
                </a:path>
              </a:pathLst>
            </a:custGeom>
            <a:solidFill>
              <a:srgbClr val="666666"/>
            </a:solidFill>
            <a:ln>
              <a:noFill/>
            </a:ln>
          </p:spPr>
          <p:txBody>
            <a:bodyPr rtlCol="0" anchor="ctr"/>
            <a:lstStyle/>
            <a:p>
              <a:pPr algn="ctr"/>
              <a:endParaRPr/>
            </a:p>
          </p:txBody>
        </p:sp>
        <p:sp>
          <p:nvSpPr>
            <p:cNvPr id="62" name="Rounded Rectangle 22">
              <a:extLst>
                <a:ext uri="{FF2B5EF4-FFF2-40B4-BE49-F238E27FC236}">
                  <a16:creationId xmlns:a16="http://schemas.microsoft.com/office/drawing/2014/main" id="{0687B068-1F8F-8D13-2B9B-7E9B7D9E05F9}"/>
                </a:ext>
              </a:extLst>
            </p:cNvPr>
            <p:cNvSpPr/>
            <p:nvPr/>
          </p:nvSpPr>
          <p:spPr>
            <a:xfrm>
              <a:off x="365760" y="2331720"/>
              <a:ext cx="1645920" cy="1645920"/>
            </a:xfrm>
            <a:custGeom>
              <a:avLst/>
              <a:gdLst/>
              <a:ahLst/>
              <a:cxnLst/>
              <a:rect l="0" t="0" r="0" b="0"/>
              <a:pathLst>
                <a:path w="1645920" h="1645920">
                  <a:moveTo>
                    <a:pt x="1645920" y="822960"/>
                  </a:moveTo>
                  <a:cubicBezTo>
                    <a:pt x="1645920" y="1277468"/>
                    <a:pt x="1277468" y="1645920"/>
                    <a:pt x="822960" y="1645920"/>
                  </a:cubicBezTo>
                  <a:cubicBezTo>
                    <a:pt x="368451" y="1645920"/>
                    <a:pt x="0" y="1277468"/>
                    <a:pt x="0" y="822960"/>
                  </a:cubicBezTo>
                  <a:cubicBezTo>
                    <a:pt x="0" y="368451"/>
                    <a:pt x="368451" y="0"/>
                    <a:pt x="822960" y="0"/>
                  </a:cubicBezTo>
                  <a:cubicBezTo>
                    <a:pt x="1277468" y="0"/>
                    <a:pt x="1645920" y="368451"/>
                    <a:pt x="1645920" y="822960"/>
                  </a:cubicBezTo>
                  <a:close/>
                  <a:moveTo>
                    <a:pt x="163531" y="822960"/>
                  </a:moveTo>
                  <a:cubicBezTo>
                    <a:pt x="163531" y="1187152"/>
                    <a:pt x="458767" y="1482388"/>
                    <a:pt x="822960" y="1482388"/>
                  </a:cubicBezTo>
                  <a:cubicBezTo>
                    <a:pt x="1187152" y="1482388"/>
                    <a:pt x="1482388" y="1187152"/>
                    <a:pt x="1482388" y="822960"/>
                  </a:cubicBezTo>
                  <a:cubicBezTo>
                    <a:pt x="1482388" y="458767"/>
                    <a:pt x="1187152" y="163531"/>
                    <a:pt x="822960" y="163531"/>
                  </a:cubicBezTo>
                  <a:cubicBezTo>
                    <a:pt x="458767" y="163531"/>
                    <a:pt x="163531" y="458767"/>
                    <a:pt x="163531" y="822960"/>
                  </a:cubicBezTo>
                  <a:close/>
                </a:path>
              </a:pathLst>
            </a:custGeom>
            <a:noFill/>
            <a:ln w="11430">
              <a:solidFill>
                <a:srgbClr val="FFFFFF"/>
              </a:solidFill>
            </a:ln>
          </p:spPr>
          <p:txBody>
            <a:bodyPr rtlCol="0" anchor="ctr"/>
            <a:lstStyle/>
            <a:p>
              <a:pPr algn="ctr"/>
              <a:endParaRPr/>
            </a:p>
          </p:txBody>
        </p:sp>
      </p:grpSp>
      <p:grpSp>
        <p:nvGrpSpPr>
          <p:cNvPr id="63" name="Group 62">
            <a:extLst>
              <a:ext uri="{FF2B5EF4-FFF2-40B4-BE49-F238E27FC236}">
                <a16:creationId xmlns:a16="http://schemas.microsoft.com/office/drawing/2014/main" id="{DB09BBF3-9FB8-AF2F-1116-F840692B1676}"/>
              </a:ext>
            </a:extLst>
          </p:cNvPr>
          <p:cNvGrpSpPr/>
          <p:nvPr/>
        </p:nvGrpSpPr>
        <p:grpSpPr>
          <a:xfrm>
            <a:off x="4328547" y="1600201"/>
            <a:ext cx="1616957" cy="1107947"/>
            <a:chOff x="1720601" y="1325880"/>
            <a:chExt cx="1616957" cy="1107947"/>
          </a:xfrm>
        </p:grpSpPr>
        <p:sp>
          <p:nvSpPr>
            <p:cNvPr id="64" name="Rounded Rectangle 24">
              <a:extLst>
                <a:ext uri="{FF2B5EF4-FFF2-40B4-BE49-F238E27FC236}">
                  <a16:creationId xmlns:a16="http://schemas.microsoft.com/office/drawing/2014/main" id="{560CF21D-2DC8-2081-1D4C-2D67D0081326}"/>
                </a:ext>
              </a:extLst>
            </p:cNvPr>
            <p:cNvSpPr/>
            <p:nvPr/>
          </p:nvSpPr>
          <p:spPr>
            <a:xfrm>
              <a:off x="1720601" y="1325880"/>
              <a:ext cx="1616956" cy="1107947"/>
            </a:xfrm>
            <a:custGeom>
              <a:avLst/>
              <a:gdLst/>
              <a:ahLst/>
              <a:cxnLst/>
              <a:rect l="0" t="0" r="0" b="0"/>
              <a:pathLst>
                <a:path w="1616956" h="1107947">
                  <a:moveTo>
                    <a:pt x="1616956" y="45720"/>
                  </a:moveTo>
                  <a:cubicBezTo>
                    <a:pt x="1616956" y="70970"/>
                    <a:pt x="1596489" y="91440"/>
                    <a:pt x="1571236" y="91440"/>
                  </a:cubicBezTo>
                  <a:cubicBezTo>
                    <a:pt x="1545991" y="91440"/>
                    <a:pt x="1525516" y="70970"/>
                    <a:pt x="1525516" y="45720"/>
                  </a:cubicBezTo>
                  <a:cubicBezTo>
                    <a:pt x="1525516" y="20469"/>
                    <a:pt x="1545991" y="0"/>
                    <a:pt x="1571236" y="0"/>
                  </a:cubicBezTo>
                  <a:cubicBezTo>
                    <a:pt x="1596489" y="0"/>
                    <a:pt x="1616956" y="20469"/>
                    <a:pt x="1616956" y="45720"/>
                  </a:cubicBezTo>
                  <a:close/>
                  <a:moveTo>
                    <a:pt x="91440" y="1062227"/>
                  </a:moveTo>
                  <a:cubicBezTo>
                    <a:pt x="91440" y="1087480"/>
                    <a:pt x="70970" y="1107947"/>
                    <a:pt x="45720" y="1107947"/>
                  </a:cubicBezTo>
                  <a:cubicBezTo>
                    <a:pt x="20469" y="1107947"/>
                    <a:pt x="0" y="1087480"/>
                    <a:pt x="0" y="1062227"/>
                  </a:cubicBezTo>
                  <a:cubicBezTo>
                    <a:pt x="0" y="1036982"/>
                    <a:pt x="20469" y="1016507"/>
                    <a:pt x="45720" y="1016507"/>
                  </a:cubicBezTo>
                  <a:cubicBezTo>
                    <a:pt x="70970" y="1016507"/>
                    <a:pt x="91440" y="1036982"/>
                    <a:pt x="91440" y="1062227"/>
                  </a:cubicBezTo>
                  <a:close/>
                </a:path>
              </a:pathLst>
            </a:custGeom>
            <a:solidFill>
              <a:srgbClr val="1EABDA"/>
            </a:solidFill>
            <a:ln>
              <a:noFill/>
            </a:ln>
          </p:spPr>
          <p:txBody>
            <a:bodyPr rtlCol="0" anchor="ctr"/>
            <a:lstStyle/>
            <a:p>
              <a:pPr algn="ctr"/>
              <a:endParaRPr/>
            </a:p>
          </p:txBody>
        </p:sp>
        <p:sp>
          <p:nvSpPr>
            <p:cNvPr id="65" name="Rounded Rectangle 25">
              <a:extLst>
                <a:ext uri="{FF2B5EF4-FFF2-40B4-BE49-F238E27FC236}">
                  <a16:creationId xmlns:a16="http://schemas.microsoft.com/office/drawing/2014/main" id="{01B8D728-6140-5162-EC96-6752FC424E05}"/>
                </a:ext>
              </a:extLst>
            </p:cNvPr>
            <p:cNvSpPr/>
            <p:nvPr/>
          </p:nvSpPr>
          <p:spPr>
            <a:xfrm>
              <a:off x="1720601" y="1325880"/>
              <a:ext cx="1616957" cy="1107947"/>
            </a:xfrm>
            <a:custGeom>
              <a:avLst/>
              <a:gdLst/>
              <a:ahLst/>
              <a:cxnLst/>
              <a:rect l="0" t="0" r="0" b="0"/>
              <a:pathLst>
                <a:path w="1616957" h="1107947">
                  <a:moveTo>
                    <a:pt x="1616957" y="45720"/>
                  </a:moveTo>
                  <a:cubicBezTo>
                    <a:pt x="1616957" y="70970"/>
                    <a:pt x="1596488" y="91440"/>
                    <a:pt x="1571237" y="91440"/>
                  </a:cubicBezTo>
                  <a:cubicBezTo>
                    <a:pt x="1545987" y="91440"/>
                    <a:pt x="1525517" y="70970"/>
                    <a:pt x="1525517" y="45720"/>
                  </a:cubicBezTo>
                  <a:cubicBezTo>
                    <a:pt x="1525517" y="20469"/>
                    <a:pt x="1545987" y="0"/>
                    <a:pt x="1571237" y="0"/>
                  </a:cubicBezTo>
                  <a:cubicBezTo>
                    <a:pt x="1596488" y="0"/>
                    <a:pt x="1616957" y="20469"/>
                    <a:pt x="1616957" y="45720"/>
                  </a:cubicBezTo>
                  <a:close/>
                  <a:moveTo>
                    <a:pt x="91440" y="1062227"/>
                  </a:moveTo>
                  <a:cubicBezTo>
                    <a:pt x="91440" y="1087478"/>
                    <a:pt x="70970" y="1107947"/>
                    <a:pt x="45720" y="1107947"/>
                  </a:cubicBezTo>
                  <a:cubicBezTo>
                    <a:pt x="20469" y="1107947"/>
                    <a:pt x="0" y="1087478"/>
                    <a:pt x="0" y="1062227"/>
                  </a:cubicBezTo>
                  <a:cubicBezTo>
                    <a:pt x="0" y="1036977"/>
                    <a:pt x="20469" y="1016507"/>
                    <a:pt x="45720" y="1016507"/>
                  </a:cubicBezTo>
                  <a:cubicBezTo>
                    <a:pt x="70970" y="1016507"/>
                    <a:pt x="91440" y="1036977"/>
                    <a:pt x="91440" y="1062227"/>
                  </a:cubicBezTo>
                  <a:close/>
                  <a:moveTo>
                    <a:pt x="70097" y="1023366"/>
                  </a:moveTo>
                  <a:lnTo>
                    <a:pt x="748277" y="45720"/>
                  </a:lnTo>
                  <a:lnTo>
                    <a:pt x="1525517" y="45720"/>
                  </a:lnTo>
                </a:path>
              </a:pathLst>
            </a:custGeom>
            <a:noFill/>
            <a:ln w="11430">
              <a:solidFill>
                <a:srgbClr val="484848"/>
              </a:solidFill>
            </a:ln>
          </p:spPr>
          <p:txBody>
            <a:bodyPr rtlCol="0" anchor="ctr"/>
            <a:lstStyle/>
            <a:p>
              <a:pPr algn="ctr"/>
              <a:endParaRPr/>
            </a:p>
          </p:txBody>
        </p:sp>
      </p:grpSp>
      <p:grpSp>
        <p:nvGrpSpPr>
          <p:cNvPr id="66" name="Group 65">
            <a:extLst>
              <a:ext uri="{FF2B5EF4-FFF2-40B4-BE49-F238E27FC236}">
                <a16:creationId xmlns:a16="http://schemas.microsoft.com/office/drawing/2014/main" id="{CB2EBF81-761E-9B16-0E0E-B370F697E7BA}"/>
              </a:ext>
            </a:extLst>
          </p:cNvPr>
          <p:cNvGrpSpPr/>
          <p:nvPr/>
        </p:nvGrpSpPr>
        <p:grpSpPr>
          <a:xfrm>
            <a:off x="4626024" y="2788920"/>
            <a:ext cx="1319480" cy="290322"/>
            <a:chOff x="2018079" y="2514600"/>
            <a:chExt cx="1319480" cy="290322"/>
          </a:xfrm>
        </p:grpSpPr>
        <p:sp>
          <p:nvSpPr>
            <p:cNvPr id="67" name="Rounded Rectangle 27">
              <a:extLst>
                <a:ext uri="{FF2B5EF4-FFF2-40B4-BE49-F238E27FC236}">
                  <a16:creationId xmlns:a16="http://schemas.microsoft.com/office/drawing/2014/main" id="{E12D7451-4CFE-01FD-B276-01DD5377B1FF}"/>
                </a:ext>
              </a:extLst>
            </p:cNvPr>
            <p:cNvSpPr/>
            <p:nvPr/>
          </p:nvSpPr>
          <p:spPr>
            <a:xfrm>
              <a:off x="2018079" y="2514600"/>
              <a:ext cx="1319479" cy="290318"/>
            </a:xfrm>
            <a:custGeom>
              <a:avLst/>
              <a:gdLst/>
              <a:ahLst/>
              <a:cxnLst/>
              <a:rect l="0" t="0" r="0" b="0"/>
              <a:pathLst>
                <a:path w="1319479" h="290318">
                  <a:moveTo>
                    <a:pt x="1319479" y="45720"/>
                  </a:moveTo>
                  <a:cubicBezTo>
                    <a:pt x="1319479" y="70970"/>
                    <a:pt x="1299011" y="91440"/>
                    <a:pt x="1273759" y="91440"/>
                  </a:cubicBezTo>
                  <a:cubicBezTo>
                    <a:pt x="1248506" y="91440"/>
                    <a:pt x="1228039" y="70970"/>
                    <a:pt x="1228039" y="45720"/>
                  </a:cubicBezTo>
                  <a:cubicBezTo>
                    <a:pt x="1228039" y="20469"/>
                    <a:pt x="1248506" y="0"/>
                    <a:pt x="1273759" y="0"/>
                  </a:cubicBezTo>
                  <a:cubicBezTo>
                    <a:pt x="1299011" y="0"/>
                    <a:pt x="1319479" y="20469"/>
                    <a:pt x="1319479" y="45720"/>
                  </a:cubicBezTo>
                  <a:close/>
                  <a:moveTo>
                    <a:pt x="91440" y="244598"/>
                  </a:moveTo>
                  <a:cubicBezTo>
                    <a:pt x="91440" y="269849"/>
                    <a:pt x="70970" y="290318"/>
                    <a:pt x="45720" y="290318"/>
                  </a:cubicBezTo>
                  <a:cubicBezTo>
                    <a:pt x="20469" y="290318"/>
                    <a:pt x="0" y="269849"/>
                    <a:pt x="0" y="244598"/>
                  </a:cubicBezTo>
                  <a:cubicBezTo>
                    <a:pt x="0" y="219348"/>
                    <a:pt x="20469" y="198878"/>
                    <a:pt x="45720" y="198878"/>
                  </a:cubicBezTo>
                  <a:cubicBezTo>
                    <a:pt x="70970" y="198878"/>
                    <a:pt x="91440" y="219348"/>
                    <a:pt x="91440" y="244598"/>
                  </a:cubicBezTo>
                  <a:close/>
                </a:path>
              </a:pathLst>
            </a:custGeom>
            <a:solidFill>
              <a:srgbClr val="3CC583"/>
            </a:solidFill>
            <a:ln>
              <a:noFill/>
            </a:ln>
          </p:spPr>
          <p:txBody>
            <a:bodyPr rtlCol="0" anchor="ctr"/>
            <a:lstStyle/>
            <a:p>
              <a:pPr algn="ctr"/>
              <a:endParaRPr/>
            </a:p>
          </p:txBody>
        </p:sp>
        <p:sp>
          <p:nvSpPr>
            <p:cNvPr id="68" name="Rounded Rectangle 28">
              <a:extLst>
                <a:ext uri="{FF2B5EF4-FFF2-40B4-BE49-F238E27FC236}">
                  <a16:creationId xmlns:a16="http://schemas.microsoft.com/office/drawing/2014/main" id="{A6087EB9-10F4-207D-AB71-A8DEBD8F8CF6}"/>
                </a:ext>
              </a:extLst>
            </p:cNvPr>
            <p:cNvSpPr/>
            <p:nvPr/>
          </p:nvSpPr>
          <p:spPr>
            <a:xfrm>
              <a:off x="2018080" y="2514600"/>
              <a:ext cx="1319479" cy="290322"/>
            </a:xfrm>
            <a:custGeom>
              <a:avLst/>
              <a:gdLst/>
              <a:ahLst/>
              <a:cxnLst/>
              <a:rect l="0" t="0" r="0" b="0"/>
              <a:pathLst>
                <a:path w="1319479" h="290322">
                  <a:moveTo>
                    <a:pt x="1319479" y="45720"/>
                  </a:moveTo>
                  <a:cubicBezTo>
                    <a:pt x="1319479" y="70970"/>
                    <a:pt x="1299009" y="91440"/>
                    <a:pt x="1273759" y="91440"/>
                  </a:cubicBezTo>
                  <a:cubicBezTo>
                    <a:pt x="1248508" y="91440"/>
                    <a:pt x="1228039" y="70970"/>
                    <a:pt x="1228039" y="45720"/>
                  </a:cubicBezTo>
                  <a:cubicBezTo>
                    <a:pt x="1228039" y="20469"/>
                    <a:pt x="1248508" y="0"/>
                    <a:pt x="1273759" y="0"/>
                  </a:cubicBezTo>
                  <a:cubicBezTo>
                    <a:pt x="1299009" y="0"/>
                    <a:pt x="1319479" y="20469"/>
                    <a:pt x="1319479" y="45720"/>
                  </a:cubicBezTo>
                  <a:close/>
                  <a:moveTo>
                    <a:pt x="91440" y="244602"/>
                  </a:moveTo>
                  <a:cubicBezTo>
                    <a:pt x="91440" y="269852"/>
                    <a:pt x="70970" y="290322"/>
                    <a:pt x="45720" y="290322"/>
                  </a:cubicBezTo>
                  <a:cubicBezTo>
                    <a:pt x="20469" y="290322"/>
                    <a:pt x="0" y="269852"/>
                    <a:pt x="0" y="244602"/>
                  </a:cubicBezTo>
                  <a:cubicBezTo>
                    <a:pt x="0" y="219351"/>
                    <a:pt x="20469" y="198882"/>
                    <a:pt x="45720" y="198882"/>
                  </a:cubicBezTo>
                  <a:cubicBezTo>
                    <a:pt x="70970" y="198882"/>
                    <a:pt x="91440" y="219351"/>
                    <a:pt x="91440" y="244602"/>
                  </a:cubicBezTo>
                  <a:close/>
                  <a:moveTo>
                    <a:pt x="86557" y="224790"/>
                  </a:moveTo>
                  <a:lnTo>
                    <a:pt x="450799" y="45720"/>
                  </a:lnTo>
                  <a:lnTo>
                    <a:pt x="1228039" y="45720"/>
                  </a:lnTo>
                </a:path>
              </a:pathLst>
            </a:custGeom>
            <a:noFill/>
            <a:ln w="11430">
              <a:solidFill>
                <a:srgbClr val="484848"/>
              </a:solidFill>
            </a:ln>
          </p:spPr>
          <p:txBody>
            <a:bodyPr rtlCol="0" anchor="ctr"/>
            <a:lstStyle/>
            <a:p>
              <a:pPr algn="ctr"/>
              <a:endParaRPr/>
            </a:p>
          </p:txBody>
        </p:sp>
      </p:grpSp>
      <p:grpSp>
        <p:nvGrpSpPr>
          <p:cNvPr id="69" name="Group 68">
            <a:extLst>
              <a:ext uri="{FF2B5EF4-FFF2-40B4-BE49-F238E27FC236}">
                <a16:creationId xmlns:a16="http://schemas.microsoft.com/office/drawing/2014/main" id="{6A44DBA3-54D8-3517-44E2-2F7C63AA060E}"/>
              </a:ext>
            </a:extLst>
          </p:cNvPr>
          <p:cNvGrpSpPr/>
          <p:nvPr/>
        </p:nvGrpSpPr>
        <p:grpSpPr>
          <a:xfrm>
            <a:off x="4625720" y="3779519"/>
            <a:ext cx="1319784" cy="289560"/>
            <a:chOff x="2017775" y="3505199"/>
            <a:chExt cx="1319784" cy="289560"/>
          </a:xfrm>
        </p:grpSpPr>
        <p:sp>
          <p:nvSpPr>
            <p:cNvPr id="70" name="Rounded Rectangle 30">
              <a:extLst>
                <a:ext uri="{FF2B5EF4-FFF2-40B4-BE49-F238E27FC236}">
                  <a16:creationId xmlns:a16="http://schemas.microsoft.com/office/drawing/2014/main" id="{C6DBD25D-580F-11DB-CB47-4F4F1F649633}"/>
                </a:ext>
              </a:extLst>
            </p:cNvPr>
            <p:cNvSpPr/>
            <p:nvPr/>
          </p:nvSpPr>
          <p:spPr>
            <a:xfrm>
              <a:off x="2017781" y="3505199"/>
              <a:ext cx="1319776" cy="289560"/>
            </a:xfrm>
            <a:custGeom>
              <a:avLst/>
              <a:gdLst/>
              <a:ahLst/>
              <a:cxnLst/>
              <a:rect l="0" t="0" r="0" b="0"/>
              <a:pathLst>
                <a:path w="1319776" h="289560">
                  <a:moveTo>
                    <a:pt x="1319776" y="243840"/>
                  </a:moveTo>
                  <a:cubicBezTo>
                    <a:pt x="1319776" y="269090"/>
                    <a:pt x="1299309" y="289560"/>
                    <a:pt x="1274056" y="289560"/>
                  </a:cubicBezTo>
                  <a:cubicBezTo>
                    <a:pt x="1248811" y="289560"/>
                    <a:pt x="1228336" y="269090"/>
                    <a:pt x="1228336" y="243840"/>
                  </a:cubicBezTo>
                  <a:cubicBezTo>
                    <a:pt x="1228336" y="218589"/>
                    <a:pt x="1248811" y="198120"/>
                    <a:pt x="1274056" y="198120"/>
                  </a:cubicBezTo>
                  <a:cubicBezTo>
                    <a:pt x="1299309" y="198120"/>
                    <a:pt x="1319776" y="218589"/>
                    <a:pt x="1319776" y="243840"/>
                  </a:cubicBezTo>
                  <a:close/>
                  <a:moveTo>
                    <a:pt x="91440" y="45720"/>
                  </a:moveTo>
                  <a:cubicBezTo>
                    <a:pt x="91440" y="70970"/>
                    <a:pt x="70970" y="91440"/>
                    <a:pt x="45720" y="91440"/>
                  </a:cubicBezTo>
                  <a:cubicBezTo>
                    <a:pt x="20469" y="91440"/>
                    <a:pt x="0" y="70970"/>
                    <a:pt x="0" y="45720"/>
                  </a:cubicBezTo>
                  <a:cubicBezTo>
                    <a:pt x="0" y="20469"/>
                    <a:pt x="20469" y="0"/>
                    <a:pt x="45720" y="0"/>
                  </a:cubicBezTo>
                  <a:cubicBezTo>
                    <a:pt x="70970" y="0"/>
                    <a:pt x="91440" y="20469"/>
                    <a:pt x="91440" y="45720"/>
                  </a:cubicBezTo>
                  <a:close/>
                </a:path>
              </a:pathLst>
            </a:custGeom>
            <a:solidFill>
              <a:srgbClr val="92BD39"/>
            </a:solidFill>
            <a:ln>
              <a:noFill/>
            </a:ln>
          </p:spPr>
          <p:txBody>
            <a:bodyPr rtlCol="0" anchor="ctr"/>
            <a:lstStyle/>
            <a:p>
              <a:pPr algn="ctr"/>
              <a:endParaRPr/>
            </a:p>
          </p:txBody>
        </p:sp>
        <p:sp>
          <p:nvSpPr>
            <p:cNvPr id="71" name="Rounded Rectangle 31">
              <a:extLst>
                <a:ext uri="{FF2B5EF4-FFF2-40B4-BE49-F238E27FC236}">
                  <a16:creationId xmlns:a16="http://schemas.microsoft.com/office/drawing/2014/main" id="{24F7E925-87C4-722C-0611-3A05D361478B}"/>
                </a:ext>
              </a:extLst>
            </p:cNvPr>
            <p:cNvSpPr/>
            <p:nvPr/>
          </p:nvSpPr>
          <p:spPr>
            <a:xfrm>
              <a:off x="2017775" y="3505199"/>
              <a:ext cx="1319784" cy="289560"/>
            </a:xfrm>
            <a:custGeom>
              <a:avLst/>
              <a:gdLst/>
              <a:ahLst/>
              <a:cxnLst/>
              <a:rect l="0" t="0" r="0" b="0"/>
              <a:pathLst>
                <a:path w="1319784" h="289560">
                  <a:moveTo>
                    <a:pt x="1319784" y="243840"/>
                  </a:moveTo>
                  <a:cubicBezTo>
                    <a:pt x="1319784" y="269090"/>
                    <a:pt x="1299314" y="289560"/>
                    <a:pt x="1274064" y="289560"/>
                  </a:cubicBezTo>
                  <a:cubicBezTo>
                    <a:pt x="1248813" y="289560"/>
                    <a:pt x="1228344" y="269090"/>
                    <a:pt x="1228344" y="243840"/>
                  </a:cubicBezTo>
                  <a:cubicBezTo>
                    <a:pt x="1228344" y="218589"/>
                    <a:pt x="1248813" y="198120"/>
                    <a:pt x="1274064" y="198120"/>
                  </a:cubicBezTo>
                  <a:cubicBezTo>
                    <a:pt x="1299314" y="198120"/>
                    <a:pt x="1319784" y="218589"/>
                    <a:pt x="1319784" y="243840"/>
                  </a:cubicBezTo>
                  <a:close/>
                  <a:moveTo>
                    <a:pt x="91440" y="45720"/>
                  </a:moveTo>
                  <a:cubicBezTo>
                    <a:pt x="91440" y="70970"/>
                    <a:pt x="70970" y="91440"/>
                    <a:pt x="45720" y="91440"/>
                  </a:cubicBezTo>
                  <a:cubicBezTo>
                    <a:pt x="20469" y="91440"/>
                    <a:pt x="0" y="70970"/>
                    <a:pt x="0" y="45720"/>
                  </a:cubicBezTo>
                  <a:cubicBezTo>
                    <a:pt x="0" y="20469"/>
                    <a:pt x="20469" y="0"/>
                    <a:pt x="45720" y="0"/>
                  </a:cubicBezTo>
                  <a:cubicBezTo>
                    <a:pt x="70970" y="0"/>
                    <a:pt x="91440" y="20469"/>
                    <a:pt x="91440" y="45720"/>
                  </a:cubicBezTo>
                  <a:close/>
                  <a:moveTo>
                    <a:pt x="1228344" y="243840"/>
                  </a:moveTo>
                  <a:lnTo>
                    <a:pt x="451103" y="243840"/>
                  </a:lnTo>
                  <a:lnTo>
                    <a:pt x="85343" y="67056"/>
                  </a:lnTo>
                </a:path>
              </a:pathLst>
            </a:custGeom>
            <a:noFill/>
            <a:ln w="11430">
              <a:solidFill>
                <a:srgbClr val="484848"/>
              </a:solidFill>
            </a:ln>
          </p:spPr>
          <p:txBody>
            <a:bodyPr rtlCol="0" anchor="ctr"/>
            <a:lstStyle/>
            <a:p>
              <a:pPr algn="ctr"/>
              <a:endParaRPr/>
            </a:p>
          </p:txBody>
        </p:sp>
      </p:grpSp>
      <p:grpSp>
        <p:nvGrpSpPr>
          <p:cNvPr id="72" name="Group 71">
            <a:extLst>
              <a:ext uri="{FF2B5EF4-FFF2-40B4-BE49-F238E27FC236}">
                <a16:creationId xmlns:a16="http://schemas.microsoft.com/office/drawing/2014/main" id="{A05C7BCE-5B92-5709-C081-BFB6E2DD18D3}"/>
              </a:ext>
            </a:extLst>
          </p:cNvPr>
          <p:cNvGrpSpPr/>
          <p:nvPr/>
        </p:nvGrpSpPr>
        <p:grpSpPr>
          <a:xfrm>
            <a:off x="4330065" y="4149089"/>
            <a:ext cx="1615440" cy="1108710"/>
            <a:chOff x="1722120" y="3874769"/>
            <a:chExt cx="1615440" cy="1108710"/>
          </a:xfrm>
        </p:grpSpPr>
        <p:sp>
          <p:nvSpPr>
            <p:cNvPr id="73" name="Rounded Rectangle 33">
              <a:extLst>
                <a:ext uri="{FF2B5EF4-FFF2-40B4-BE49-F238E27FC236}">
                  <a16:creationId xmlns:a16="http://schemas.microsoft.com/office/drawing/2014/main" id="{83C01DF9-37C2-22A3-406B-0EC61A657766}"/>
                </a:ext>
              </a:extLst>
            </p:cNvPr>
            <p:cNvSpPr/>
            <p:nvPr/>
          </p:nvSpPr>
          <p:spPr>
            <a:xfrm>
              <a:off x="1722120" y="3874769"/>
              <a:ext cx="1615440" cy="1108710"/>
            </a:xfrm>
            <a:custGeom>
              <a:avLst/>
              <a:gdLst/>
              <a:ahLst/>
              <a:cxnLst/>
              <a:rect l="0" t="0" r="0" b="0"/>
              <a:pathLst>
                <a:path w="1615440" h="1108710">
                  <a:moveTo>
                    <a:pt x="1615440" y="1062990"/>
                  </a:moveTo>
                  <a:cubicBezTo>
                    <a:pt x="1615440" y="1088242"/>
                    <a:pt x="1594972" y="1108710"/>
                    <a:pt x="1569720" y="1108710"/>
                  </a:cubicBezTo>
                  <a:cubicBezTo>
                    <a:pt x="1544467" y="1108710"/>
                    <a:pt x="1524000" y="1088242"/>
                    <a:pt x="1524000" y="1062990"/>
                  </a:cubicBezTo>
                  <a:cubicBezTo>
                    <a:pt x="1524000" y="1037737"/>
                    <a:pt x="1544467" y="1017270"/>
                    <a:pt x="1569720" y="1017270"/>
                  </a:cubicBezTo>
                  <a:cubicBezTo>
                    <a:pt x="1594972" y="1017270"/>
                    <a:pt x="1615440" y="1037737"/>
                    <a:pt x="1615440" y="1062990"/>
                  </a:cubicBezTo>
                  <a:close/>
                  <a:moveTo>
                    <a:pt x="91440" y="45720"/>
                  </a:moveTo>
                  <a:cubicBezTo>
                    <a:pt x="91440" y="70970"/>
                    <a:pt x="70970" y="91440"/>
                    <a:pt x="45720" y="91440"/>
                  </a:cubicBezTo>
                  <a:cubicBezTo>
                    <a:pt x="20469" y="91440"/>
                    <a:pt x="0" y="70970"/>
                    <a:pt x="0" y="45720"/>
                  </a:cubicBezTo>
                  <a:cubicBezTo>
                    <a:pt x="0" y="20469"/>
                    <a:pt x="20469" y="0"/>
                    <a:pt x="45720" y="0"/>
                  </a:cubicBezTo>
                  <a:cubicBezTo>
                    <a:pt x="70970" y="0"/>
                    <a:pt x="91440" y="20469"/>
                    <a:pt x="91440" y="45720"/>
                  </a:cubicBezTo>
                  <a:close/>
                </a:path>
              </a:pathLst>
            </a:custGeom>
            <a:solidFill>
              <a:srgbClr val="E0CB15"/>
            </a:solidFill>
            <a:ln>
              <a:noFill/>
            </a:ln>
          </p:spPr>
          <p:txBody>
            <a:bodyPr rtlCol="0" anchor="ctr"/>
            <a:lstStyle/>
            <a:p>
              <a:pPr algn="ctr"/>
              <a:endParaRPr/>
            </a:p>
          </p:txBody>
        </p:sp>
        <p:sp>
          <p:nvSpPr>
            <p:cNvPr id="74" name="Rounded Rectangle 34">
              <a:extLst>
                <a:ext uri="{FF2B5EF4-FFF2-40B4-BE49-F238E27FC236}">
                  <a16:creationId xmlns:a16="http://schemas.microsoft.com/office/drawing/2014/main" id="{9B0F850B-E6EF-EA54-1F35-F362991EAA64}"/>
                </a:ext>
              </a:extLst>
            </p:cNvPr>
            <p:cNvSpPr/>
            <p:nvPr/>
          </p:nvSpPr>
          <p:spPr>
            <a:xfrm>
              <a:off x="1722120" y="3874769"/>
              <a:ext cx="1615440" cy="1108710"/>
            </a:xfrm>
            <a:custGeom>
              <a:avLst/>
              <a:gdLst/>
              <a:ahLst/>
              <a:cxnLst/>
              <a:rect l="0" t="0" r="0" b="0"/>
              <a:pathLst>
                <a:path w="1615440" h="1108710">
                  <a:moveTo>
                    <a:pt x="1615440" y="1062990"/>
                  </a:moveTo>
                  <a:cubicBezTo>
                    <a:pt x="1615440" y="1088240"/>
                    <a:pt x="1594970" y="1108710"/>
                    <a:pt x="1569720" y="1108710"/>
                  </a:cubicBezTo>
                  <a:cubicBezTo>
                    <a:pt x="1544469" y="1108710"/>
                    <a:pt x="1523993" y="1088240"/>
                    <a:pt x="1523993" y="1062990"/>
                  </a:cubicBezTo>
                  <a:cubicBezTo>
                    <a:pt x="1523993" y="1037739"/>
                    <a:pt x="1544469" y="1017270"/>
                    <a:pt x="1569720" y="1017270"/>
                  </a:cubicBezTo>
                  <a:cubicBezTo>
                    <a:pt x="1594970" y="1017270"/>
                    <a:pt x="1615440" y="1037739"/>
                    <a:pt x="1615440" y="1062990"/>
                  </a:cubicBezTo>
                  <a:close/>
                  <a:moveTo>
                    <a:pt x="91440" y="45720"/>
                  </a:moveTo>
                  <a:cubicBezTo>
                    <a:pt x="91440" y="70970"/>
                    <a:pt x="70970" y="91440"/>
                    <a:pt x="45720" y="91440"/>
                  </a:cubicBezTo>
                  <a:cubicBezTo>
                    <a:pt x="20469" y="91440"/>
                    <a:pt x="0" y="70970"/>
                    <a:pt x="0" y="45720"/>
                  </a:cubicBezTo>
                  <a:cubicBezTo>
                    <a:pt x="0" y="20469"/>
                    <a:pt x="20469" y="0"/>
                    <a:pt x="45720" y="0"/>
                  </a:cubicBezTo>
                  <a:cubicBezTo>
                    <a:pt x="70970" y="0"/>
                    <a:pt x="91440" y="20469"/>
                    <a:pt x="91440" y="45720"/>
                  </a:cubicBezTo>
                  <a:close/>
                  <a:moveTo>
                    <a:pt x="1523993" y="1062990"/>
                  </a:moveTo>
                  <a:lnTo>
                    <a:pt x="746760" y="1062990"/>
                  </a:lnTo>
                  <a:lnTo>
                    <a:pt x="72383" y="82295"/>
                  </a:lnTo>
                </a:path>
              </a:pathLst>
            </a:custGeom>
            <a:noFill/>
            <a:ln w="11430">
              <a:solidFill>
                <a:srgbClr val="484848"/>
              </a:solidFill>
            </a:ln>
          </p:spPr>
          <p:txBody>
            <a:bodyPr rtlCol="0" anchor="ctr"/>
            <a:lstStyle/>
            <a:p>
              <a:pPr algn="ctr"/>
              <a:endParaRPr/>
            </a:p>
          </p:txBody>
        </p:sp>
      </p:grpSp>
      <p:sp>
        <p:nvSpPr>
          <p:cNvPr id="75" name="Rounded Rectangle 36">
            <a:extLst>
              <a:ext uri="{FF2B5EF4-FFF2-40B4-BE49-F238E27FC236}">
                <a16:creationId xmlns:a16="http://schemas.microsoft.com/office/drawing/2014/main" id="{3837FAE9-C5EE-9D8A-BD7C-0565285A598A}"/>
              </a:ext>
            </a:extLst>
          </p:cNvPr>
          <p:cNvSpPr/>
          <p:nvPr/>
        </p:nvSpPr>
        <p:spPr>
          <a:xfrm>
            <a:off x="3572818" y="2885117"/>
            <a:ext cx="452273" cy="452347"/>
          </a:xfrm>
          <a:custGeom>
            <a:avLst/>
            <a:gdLst/>
            <a:ahLst/>
            <a:cxnLst/>
            <a:rect l="0" t="0" r="0" b="0"/>
            <a:pathLst>
              <a:path w="452273" h="452347">
                <a:moveTo>
                  <a:pt x="220980" y="45725"/>
                </a:moveTo>
                <a:cubicBezTo>
                  <a:pt x="220980" y="70972"/>
                  <a:pt x="200516" y="91440"/>
                  <a:pt x="175269" y="91445"/>
                </a:cubicBezTo>
                <a:cubicBezTo>
                  <a:pt x="150015" y="91450"/>
                  <a:pt x="129540" y="70979"/>
                  <a:pt x="129540" y="45725"/>
                </a:cubicBezTo>
                <a:cubicBezTo>
                  <a:pt x="129540" y="20471"/>
                  <a:pt x="150015" y="0"/>
                  <a:pt x="175269" y="5"/>
                </a:cubicBezTo>
                <a:cubicBezTo>
                  <a:pt x="200516" y="10"/>
                  <a:pt x="220980" y="20478"/>
                  <a:pt x="220980" y="45725"/>
                </a:cubicBezTo>
                <a:close/>
                <a:moveTo>
                  <a:pt x="91440" y="120020"/>
                </a:moveTo>
                <a:cubicBezTo>
                  <a:pt x="91440" y="145267"/>
                  <a:pt x="70976" y="165734"/>
                  <a:pt x="45729" y="165740"/>
                </a:cubicBezTo>
                <a:cubicBezTo>
                  <a:pt x="20475" y="165746"/>
                  <a:pt x="0" y="145274"/>
                  <a:pt x="0" y="120020"/>
                </a:cubicBezTo>
                <a:cubicBezTo>
                  <a:pt x="0" y="94766"/>
                  <a:pt x="20475" y="74295"/>
                  <a:pt x="45729" y="74300"/>
                </a:cubicBezTo>
                <a:cubicBezTo>
                  <a:pt x="70976" y="74305"/>
                  <a:pt x="91440" y="94773"/>
                  <a:pt x="91440" y="120020"/>
                </a:cubicBezTo>
                <a:close/>
                <a:moveTo>
                  <a:pt x="350520" y="120020"/>
                </a:moveTo>
                <a:cubicBezTo>
                  <a:pt x="350520" y="145267"/>
                  <a:pt x="330056" y="165734"/>
                  <a:pt x="304809" y="165740"/>
                </a:cubicBezTo>
                <a:cubicBezTo>
                  <a:pt x="279555" y="165746"/>
                  <a:pt x="259080" y="145274"/>
                  <a:pt x="259080" y="120020"/>
                </a:cubicBezTo>
                <a:cubicBezTo>
                  <a:pt x="259080" y="94766"/>
                  <a:pt x="279555" y="74295"/>
                  <a:pt x="304809" y="74300"/>
                </a:cubicBezTo>
                <a:cubicBezTo>
                  <a:pt x="330056" y="74305"/>
                  <a:pt x="350520" y="94773"/>
                  <a:pt x="350520" y="120020"/>
                </a:cubicBezTo>
                <a:close/>
                <a:moveTo>
                  <a:pt x="198129" y="152405"/>
                </a:moveTo>
                <a:lnTo>
                  <a:pt x="265414" y="242111"/>
                </a:lnTo>
                <a:lnTo>
                  <a:pt x="179727" y="279926"/>
                </a:lnTo>
                <a:cubicBezTo>
                  <a:pt x="171980" y="283249"/>
                  <a:pt x="165813" y="289431"/>
                  <a:pt x="162506" y="297185"/>
                </a:cubicBezTo>
                <a:lnTo>
                  <a:pt x="100974" y="297185"/>
                </a:lnTo>
                <a:cubicBezTo>
                  <a:pt x="90195" y="297182"/>
                  <a:pt x="80335" y="291113"/>
                  <a:pt x="75476" y="281491"/>
                </a:cubicBezTo>
                <a:cubicBezTo>
                  <a:pt x="70617" y="271870"/>
                  <a:pt x="71586" y="260332"/>
                  <a:pt x="77981" y="251655"/>
                </a:cubicBezTo>
                <a:lnTo>
                  <a:pt x="78114" y="251465"/>
                </a:lnTo>
                <a:lnTo>
                  <a:pt x="152409" y="152405"/>
                </a:lnTo>
                <a:lnTo>
                  <a:pt x="152600" y="152176"/>
                </a:lnTo>
                <a:cubicBezTo>
                  <a:pt x="164030" y="137889"/>
                  <a:pt x="186509" y="137889"/>
                  <a:pt x="197939" y="152176"/>
                </a:cubicBezTo>
                <a:close/>
                <a:moveTo>
                  <a:pt x="231753" y="363879"/>
                </a:moveTo>
                <a:lnTo>
                  <a:pt x="293475" y="391121"/>
                </a:lnTo>
                <a:cubicBezTo>
                  <a:pt x="309505" y="398188"/>
                  <a:pt x="327779" y="398132"/>
                  <a:pt x="343767" y="390968"/>
                </a:cubicBezTo>
                <a:lnTo>
                  <a:pt x="403203" y="364355"/>
                </a:lnTo>
                <a:lnTo>
                  <a:pt x="403203" y="409485"/>
                </a:lnTo>
                <a:cubicBezTo>
                  <a:pt x="403199" y="413273"/>
                  <a:pt x="401692" y="416904"/>
                  <a:pt x="399012" y="419581"/>
                </a:cubicBezTo>
                <a:lnTo>
                  <a:pt x="388915" y="409485"/>
                </a:lnTo>
                <a:lnTo>
                  <a:pt x="399012" y="419581"/>
                </a:lnTo>
                <a:lnTo>
                  <a:pt x="399012" y="419600"/>
                </a:lnTo>
                <a:lnTo>
                  <a:pt x="398993" y="419619"/>
                </a:lnTo>
                <a:lnTo>
                  <a:pt x="398955" y="419657"/>
                </a:lnTo>
                <a:lnTo>
                  <a:pt x="398821" y="419791"/>
                </a:lnTo>
                <a:lnTo>
                  <a:pt x="398440" y="420153"/>
                </a:lnTo>
                <a:cubicBezTo>
                  <a:pt x="396598" y="421875"/>
                  <a:pt x="394692" y="423527"/>
                  <a:pt x="392725" y="425106"/>
                </a:cubicBezTo>
                <a:cubicBezTo>
                  <a:pt x="388953" y="428154"/>
                  <a:pt x="383467" y="432154"/>
                  <a:pt x="376533" y="436155"/>
                </a:cubicBezTo>
                <a:cubicBezTo>
                  <a:pt x="362741" y="444099"/>
                  <a:pt x="342643" y="452347"/>
                  <a:pt x="318430" y="452347"/>
                </a:cubicBezTo>
                <a:cubicBezTo>
                  <a:pt x="294275" y="452347"/>
                  <a:pt x="273758" y="444137"/>
                  <a:pt x="259585" y="436250"/>
                </a:cubicBezTo>
                <a:cubicBezTo>
                  <a:pt x="252008" y="432036"/>
                  <a:pt x="244839" y="427125"/>
                  <a:pt x="238173" y="421582"/>
                </a:cubicBezTo>
                <a:cubicBezTo>
                  <a:pt x="237730" y="421206"/>
                  <a:pt x="237292" y="420825"/>
                  <a:pt x="236858" y="420439"/>
                </a:cubicBezTo>
                <a:lnTo>
                  <a:pt x="236477" y="420096"/>
                </a:lnTo>
                <a:lnTo>
                  <a:pt x="236363" y="419981"/>
                </a:lnTo>
                <a:lnTo>
                  <a:pt x="236306" y="419943"/>
                </a:lnTo>
                <a:lnTo>
                  <a:pt x="236306" y="419924"/>
                </a:lnTo>
                <a:cubicBezTo>
                  <a:pt x="236306" y="419924"/>
                  <a:pt x="236268" y="419924"/>
                  <a:pt x="246040" y="409485"/>
                </a:cubicBezTo>
                <a:lnTo>
                  <a:pt x="236268" y="419905"/>
                </a:lnTo>
                <a:cubicBezTo>
                  <a:pt x="233388" y="417205"/>
                  <a:pt x="231753" y="413433"/>
                  <a:pt x="231753" y="409485"/>
                </a:cubicBezTo>
                <a:lnTo>
                  <a:pt x="231753" y="363860"/>
                </a:lnTo>
                <a:close/>
                <a:moveTo>
                  <a:pt x="303095" y="251522"/>
                </a:moveTo>
                <a:cubicBezTo>
                  <a:pt x="312957" y="247177"/>
                  <a:pt x="324197" y="247212"/>
                  <a:pt x="334032" y="251617"/>
                </a:cubicBezTo>
                <a:lnTo>
                  <a:pt x="445970" y="301738"/>
                </a:lnTo>
                <a:cubicBezTo>
                  <a:pt x="449999" y="303513"/>
                  <a:pt x="452273" y="307832"/>
                  <a:pt x="451456" y="312158"/>
                </a:cubicBezTo>
                <a:cubicBezTo>
                  <a:pt x="451666" y="313161"/>
                  <a:pt x="451768" y="314182"/>
                  <a:pt x="451761" y="315206"/>
                </a:cubicBezTo>
                <a:lnTo>
                  <a:pt x="451761" y="363403"/>
                </a:lnTo>
                <a:cubicBezTo>
                  <a:pt x="451761" y="371294"/>
                  <a:pt x="445364" y="377690"/>
                  <a:pt x="437474" y="377690"/>
                </a:cubicBezTo>
                <a:cubicBezTo>
                  <a:pt x="429583" y="377690"/>
                  <a:pt x="423186" y="371294"/>
                  <a:pt x="423186" y="363403"/>
                </a:cubicBezTo>
                <a:lnTo>
                  <a:pt x="423186" y="329322"/>
                </a:lnTo>
                <a:lnTo>
                  <a:pt x="334032" y="369232"/>
                </a:lnTo>
                <a:cubicBezTo>
                  <a:pt x="324197" y="373638"/>
                  <a:pt x="312957" y="373672"/>
                  <a:pt x="303095" y="369327"/>
                </a:cubicBezTo>
                <a:lnTo>
                  <a:pt x="189328" y="319150"/>
                </a:lnTo>
                <a:cubicBezTo>
                  <a:pt x="185875" y="317627"/>
                  <a:pt x="183646" y="314209"/>
                  <a:pt x="183646" y="310434"/>
                </a:cubicBezTo>
                <a:cubicBezTo>
                  <a:pt x="183646" y="306660"/>
                  <a:pt x="185875" y="303242"/>
                  <a:pt x="189328" y="301719"/>
                </a:cubicBezTo>
                <a:close/>
              </a:path>
            </a:pathLst>
          </a:custGeom>
          <a:solidFill>
            <a:srgbClr val="4E88E7"/>
          </a:solidFill>
          <a:ln>
            <a:noFill/>
          </a:ln>
        </p:spPr>
        <p:txBody>
          <a:bodyPr rtlCol="0" anchor="ctr"/>
          <a:lstStyle/>
          <a:p>
            <a:pPr algn="ctr"/>
            <a:endParaRPr/>
          </a:p>
        </p:txBody>
      </p:sp>
      <p:sp>
        <p:nvSpPr>
          <p:cNvPr id="76" name="Rounded Rectangle 37">
            <a:extLst>
              <a:ext uri="{FF2B5EF4-FFF2-40B4-BE49-F238E27FC236}">
                <a16:creationId xmlns:a16="http://schemas.microsoft.com/office/drawing/2014/main" id="{AE771FFA-D8F8-9C34-F3D7-36997754AEC7}"/>
              </a:ext>
            </a:extLst>
          </p:cNvPr>
          <p:cNvSpPr/>
          <p:nvPr/>
        </p:nvSpPr>
        <p:spPr>
          <a:xfrm>
            <a:off x="6266389" y="1463041"/>
            <a:ext cx="356229" cy="358597"/>
          </a:xfrm>
          <a:custGeom>
            <a:avLst/>
            <a:gdLst/>
            <a:ahLst/>
            <a:cxnLst/>
            <a:rect l="0" t="0" r="0" b="0"/>
            <a:pathLst>
              <a:path w="356229" h="358597">
                <a:moveTo>
                  <a:pt x="124581" y="170840"/>
                </a:moveTo>
                <a:cubicBezTo>
                  <a:pt x="112008" y="191155"/>
                  <a:pt x="111367" y="216671"/>
                  <a:pt x="122905" y="237591"/>
                </a:cubicBezTo>
                <a:cubicBezTo>
                  <a:pt x="118546" y="239361"/>
                  <a:pt x="113893" y="240292"/>
                  <a:pt x="109189" y="240334"/>
                </a:cubicBezTo>
                <a:cubicBezTo>
                  <a:pt x="89944" y="239090"/>
                  <a:pt x="74972" y="223119"/>
                  <a:pt x="74972" y="203835"/>
                </a:cubicBezTo>
                <a:cubicBezTo>
                  <a:pt x="74972" y="184550"/>
                  <a:pt x="89944" y="168579"/>
                  <a:pt x="109189" y="167335"/>
                </a:cubicBezTo>
                <a:cubicBezTo>
                  <a:pt x="114468" y="167341"/>
                  <a:pt x="119677" y="168539"/>
                  <a:pt x="124429" y="170840"/>
                </a:cubicBezTo>
                <a:close/>
                <a:moveTo>
                  <a:pt x="106293" y="320040"/>
                </a:moveTo>
                <a:lnTo>
                  <a:pt x="106293" y="358597"/>
                </a:lnTo>
                <a:lnTo>
                  <a:pt x="52953" y="358597"/>
                </a:lnTo>
                <a:lnTo>
                  <a:pt x="52953" y="297637"/>
                </a:lnTo>
                <a:cubicBezTo>
                  <a:pt x="26381" y="283776"/>
                  <a:pt x="9026" y="256992"/>
                  <a:pt x="7233" y="227076"/>
                </a:cubicBezTo>
                <a:cubicBezTo>
                  <a:pt x="7263" y="218711"/>
                  <a:pt x="11889" y="211041"/>
                  <a:pt x="19273" y="207111"/>
                </a:cubicBezTo>
                <a:cubicBezTo>
                  <a:pt x="19113" y="206152"/>
                  <a:pt x="19113" y="205174"/>
                  <a:pt x="19273" y="204216"/>
                </a:cubicBezTo>
                <a:lnTo>
                  <a:pt x="19273" y="121920"/>
                </a:lnTo>
                <a:cubicBezTo>
                  <a:pt x="8119" y="120101"/>
                  <a:pt x="0" y="110358"/>
                  <a:pt x="223" y="99060"/>
                </a:cubicBezTo>
                <a:lnTo>
                  <a:pt x="223" y="22860"/>
                </a:lnTo>
                <a:cubicBezTo>
                  <a:pt x="223" y="10234"/>
                  <a:pt x="10457" y="0"/>
                  <a:pt x="23083" y="0"/>
                </a:cubicBezTo>
                <a:lnTo>
                  <a:pt x="114523" y="0"/>
                </a:lnTo>
                <a:cubicBezTo>
                  <a:pt x="127148" y="0"/>
                  <a:pt x="137383" y="10234"/>
                  <a:pt x="137383" y="22860"/>
                </a:cubicBezTo>
                <a:lnTo>
                  <a:pt x="137383" y="99060"/>
                </a:lnTo>
                <a:cubicBezTo>
                  <a:pt x="137383" y="111685"/>
                  <a:pt x="127148" y="121920"/>
                  <a:pt x="114523" y="121920"/>
                </a:cubicBezTo>
                <a:lnTo>
                  <a:pt x="41523" y="121920"/>
                </a:lnTo>
                <a:lnTo>
                  <a:pt x="41523" y="204520"/>
                </a:lnTo>
                <a:cubicBezTo>
                  <a:pt x="41682" y="205479"/>
                  <a:pt x="41682" y="206457"/>
                  <a:pt x="41523" y="207416"/>
                </a:cubicBezTo>
                <a:cubicBezTo>
                  <a:pt x="48789" y="211318"/>
                  <a:pt x="53389" y="218830"/>
                  <a:pt x="53563" y="227076"/>
                </a:cubicBezTo>
                <a:cubicBezTo>
                  <a:pt x="55449" y="241309"/>
                  <a:pt x="64724" y="253482"/>
                  <a:pt x="77947" y="259080"/>
                </a:cubicBezTo>
                <a:cubicBezTo>
                  <a:pt x="87834" y="263761"/>
                  <a:pt x="98716" y="265959"/>
                  <a:pt x="109646" y="265480"/>
                </a:cubicBezTo>
                <a:lnTo>
                  <a:pt x="113913" y="265480"/>
                </a:lnTo>
                <a:cubicBezTo>
                  <a:pt x="120393" y="265506"/>
                  <a:pt x="126848" y="264686"/>
                  <a:pt x="133115" y="263042"/>
                </a:cubicBezTo>
                <a:cubicBezTo>
                  <a:pt x="116372" y="277283"/>
                  <a:pt x="106595" y="298061"/>
                  <a:pt x="106293" y="320040"/>
                </a:cubicBezTo>
                <a:close/>
                <a:moveTo>
                  <a:pt x="242996" y="238201"/>
                </a:moveTo>
                <a:cubicBezTo>
                  <a:pt x="248468" y="228247"/>
                  <a:pt x="251399" y="217097"/>
                  <a:pt x="251530" y="205740"/>
                </a:cubicBezTo>
                <a:cubicBezTo>
                  <a:pt x="251461" y="193120"/>
                  <a:pt x="247872" y="180769"/>
                  <a:pt x="241167" y="170078"/>
                </a:cubicBezTo>
                <a:cubicBezTo>
                  <a:pt x="245503" y="168235"/>
                  <a:pt x="250171" y="167301"/>
                  <a:pt x="254883" y="167335"/>
                </a:cubicBezTo>
                <a:cubicBezTo>
                  <a:pt x="274127" y="168579"/>
                  <a:pt x="289099" y="184550"/>
                  <a:pt x="289099" y="203834"/>
                </a:cubicBezTo>
                <a:cubicBezTo>
                  <a:pt x="289099" y="223119"/>
                  <a:pt x="274127" y="239090"/>
                  <a:pt x="254883" y="240334"/>
                </a:cubicBezTo>
                <a:cubicBezTo>
                  <a:pt x="250831" y="240273"/>
                  <a:pt x="246816" y="239552"/>
                  <a:pt x="242996" y="238201"/>
                </a:cubicBezTo>
                <a:close/>
                <a:moveTo>
                  <a:pt x="339313" y="204673"/>
                </a:moveTo>
                <a:cubicBezTo>
                  <a:pt x="349278" y="207301"/>
                  <a:pt x="356224" y="216312"/>
                  <a:pt x="356229" y="226618"/>
                </a:cubicBezTo>
                <a:cubicBezTo>
                  <a:pt x="354436" y="256535"/>
                  <a:pt x="337081" y="283318"/>
                  <a:pt x="310509" y="297180"/>
                </a:cubicBezTo>
                <a:lnTo>
                  <a:pt x="310509" y="358140"/>
                </a:lnTo>
                <a:lnTo>
                  <a:pt x="259303" y="358140"/>
                </a:lnTo>
                <a:lnTo>
                  <a:pt x="259303" y="320040"/>
                </a:lnTo>
                <a:cubicBezTo>
                  <a:pt x="259277" y="298866"/>
                  <a:pt x="250443" y="278659"/>
                  <a:pt x="234919" y="264261"/>
                </a:cubicBezTo>
                <a:cubicBezTo>
                  <a:pt x="239922" y="265373"/>
                  <a:pt x="245033" y="265935"/>
                  <a:pt x="250159" y="265938"/>
                </a:cubicBezTo>
                <a:lnTo>
                  <a:pt x="254426" y="265938"/>
                </a:lnTo>
                <a:cubicBezTo>
                  <a:pt x="265419" y="266179"/>
                  <a:pt x="276304" y="263719"/>
                  <a:pt x="286125" y="258775"/>
                </a:cubicBezTo>
                <a:cubicBezTo>
                  <a:pt x="299347" y="253178"/>
                  <a:pt x="308622" y="241004"/>
                  <a:pt x="310509" y="226771"/>
                </a:cubicBezTo>
                <a:cubicBezTo>
                  <a:pt x="310557" y="221134"/>
                  <a:pt x="312672" y="215711"/>
                  <a:pt x="316453" y="211531"/>
                </a:cubicBezTo>
                <a:lnTo>
                  <a:pt x="316453" y="121920"/>
                </a:lnTo>
                <a:lnTo>
                  <a:pt x="266923" y="121920"/>
                </a:lnTo>
                <a:cubicBezTo>
                  <a:pt x="254297" y="121920"/>
                  <a:pt x="244063" y="111685"/>
                  <a:pt x="244063" y="99060"/>
                </a:cubicBezTo>
                <a:lnTo>
                  <a:pt x="244063" y="22860"/>
                </a:lnTo>
                <a:cubicBezTo>
                  <a:pt x="244063" y="10234"/>
                  <a:pt x="254297" y="0"/>
                  <a:pt x="266923" y="0"/>
                </a:cubicBezTo>
                <a:lnTo>
                  <a:pt x="327883" y="0"/>
                </a:lnTo>
                <a:cubicBezTo>
                  <a:pt x="340508" y="0"/>
                  <a:pt x="350743" y="10234"/>
                  <a:pt x="350743" y="22860"/>
                </a:cubicBezTo>
                <a:lnTo>
                  <a:pt x="350743" y="99060"/>
                </a:lnTo>
                <a:cubicBezTo>
                  <a:pt x="350725" y="107186"/>
                  <a:pt x="346366" y="114683"/>
                  <a:pt x="339313" y="118719"/>
                </a:cubicBezTo>
                <a:lnTo>
                  <a:pt x="339313" y="204673"/>
                </a:lnTo>
                <a:close/>
                <a:moveTo>
                  <a:pt x="137383" y="205740"/>
                </a:moveTo>
                <a:cubicBezTo>
                  <a:pt x="137383" y="180489"/>
                  <a:pt x="157852" y="160020"/>
                  <a:pt x="183103" y="160020"/>
                </a:cubicBezTo>
                <a:cubicBezTo>
                  <a:pt x="208353" y="160020"/>
                  <a:pt x="228823" y="180489"/>
                  <a:pt x="228823" y="205740"/>
                </a:cubicBezTo>
                <a:cubicBezTo>
                  <a:pt x="228823" y="230990"/>
                  <a:pt x="208353" y="251460"/>
                  <a:pt x="183103" y="251460"/>
                </a:cubicBezTo>
                <a:cubicBezTo>
                  <a:pt x="157852" y="251460"/>
                  <a:pt x="137383" y="230990"/>
                  <a:pt x="137383" y="205740"/>
                </a:cubicBezTo>
                <a:moveTo>
                  <a:pt x="221017" y="282214"/>
                </a:moveTo>
                <a:cubicBezTo>
                  <a:pt x="231086" y="292226"/>
                  <a:pt x="236748" y="305840"/>
                  <a:pt x="236747" y="320040"/>
                </a:cubicBezTo>
                <a:lnTo>
                  <a:pt x="236747" y="358140"/>
                </a:lnTo>
                <a:lnTo>
                  <a:pt x="130067" y="358140"/>
                </a:lnTo>
                <a:lnTo>
                  <a:pt x="130067" y="320040"/>
                </a:lnTo>
                <a:cubicBezTo>
                  <a:pt x="129952" y="305967"/>
                  <a:pt x="135434" y="292425"/>
                  <a:pt x="145307" y="282397"/>
                </a:cubicBezTo>
                <a:cubicBezTo>
                  <a:pt x="148905" y="278922"/>
                  <a:pt x="152955" y="275949"/>
                  <a:pt x="157347" y="273558"/>
                </a:cubicBezTo>
                <a:cubicBezTo>
                  <a:pt x="159176" y="272643"/>
                  <a:pt x="160700" y="271576"/>
                  <a:pt x="162529" y="270814"/>
                </a:cubicBezTo>
                <a:cubicBezTo>
                  <a:pt x="169055" y="268121"/>
                  <a:pt x="176043" y="266723"/>
                  <a:pt x="183103" y="266700"/>
                </a:cubicBezTo>
                <a:cubicBezTo>
                  <a:pt x="197302" y="266618"/>
                  <a:pt x="210948" y="272202"/>
                  <a:pt x="221017" y="282214"/>
                </a:cubicBezTo>
                <a:close/>
              </a:path>
            </a:pathLst>
          </a:custGeom>
          <a:solidFill>
            <a:srgbClr val="1EABDA"/>
          </a:solidFill>
          <a:ln>
            <a:noFill/>
          </a:ln>
        </p:spPr>
        <p:txBody>
          <a:bodyPr rtlCol="0" anchor="ctr"/>
          <a:lstStyle/>
          <a:p>
            <a:pPr algn="ctr"/>
            <a:endParaRPr/>
          </a:p>
        </p:txBody>
      </p:sp>
      <p:sp>
        <p:nvSpPr>
          <p:cNvPr id="77" name="Rounded Rectangle 38">
            <a:extLst>
              <a:ext uri="{FF2B5EF4-FFF2-40B4-BE49-F238E27FC236}">
                <a16:creationId xmlns:a16="http://schemas.microsoft.com/office/drawing/2014/main" id="{262E0857-3FE1-D570-140B-E8A3F6ED0D89}"/>
              </a:ext>
            </a:extLst>
          </p:cNvPr>
          <p:cNvSpPr/>
          <p:nvPr/>
        </p:nvSpPr>
        <p:spPr>
          <a:xfrm>
            <a:off x="6265546" y="2651760"/>
            <a:ext cx="367813" cy="364802"/>
          </a:xfrm>
          <a:custGeom>
            <a:avLst/>
            <a:gdLst/>
            <a:ahLst/>
            <a:cxnLst/>
            <a:rect l="0" t="0" r="0" b="0"/>
            <a:pathLst>
              <a:path w="367813" h="364802">
                <a:moveTo>
                  <a:pt x="160324" y="296265"/>
                </a:moveTo>
                <a:cubicBezTo>
                  <a:pt x="159540" y="304006"/>
                  <a:pt x="160530" y="311824"/>
                  <a:pt x="163220" y="319125"/>
                </a:cubicBezTo>
                <a:lnTo>
                  <a:pt x="43433" y="319125"/>
                </a:lnTo>
                <a:cubicBezTo>
                  <a:pt x="19480" y="319042"/>
                  <a:pt x="83" y="299644"/>
                  <a:pt x="0" y="275691"/>
                </a:cubicBezTo>
                <a:lnTo>
                  <a:pt x="0" y="43433"/>
                </a:lnTo>
                <a:cubicBezTo>
                  <a:pt x="83" y="19480"/>
                  <a:pt x="19480" y="83"/>
                  <a:pt x="43433" y="0"/>
                </a:cubicBezTo>
                <a:lnTo>
                  <a:pt x="235610" y="0"/>
                </a:lnTo>
                <a:cubicBezTo>
                  <a:pt x="259563" y="83"/>
                  <a:pt x="278960" y="19480"/>
                  <a:pt x="279044" y="43433"/>
                </a:cubicBezTo>
                <a:lnTo>
                  <a:pt x="279044" y="138988"/>
                </a:lnTo>
                <a:lnTo>
                  <a:pt x="274320" y="138988"/>
                </a:lnTo>
                <a:cubicBezTo>
                  <a:pt x="268104" y="138972"/>
                  <a:pt x="261945" y="140162"/>
                  <a:pt x="256184" y="142493"/>
                </a:cubicBezTo>
                <a:lnTo>
                  <a:pt x="256184" y="43433"/>
                </a:lnTo>
                <a:cubicBezTo>
                  <a:pt x="256101" y="32105"/>
                  <a:pt x="246938" y="22942"/>
                  <a:pt x="235610" y="22860"/>
                </a:cubicBezTo>
                <a:lnTo>
                  <a:pt x="70408" y="22860"/>
                </a:lnTo>
                <a:lnTo>
                  <a:pt x="70408" y="296265"/>
                </a:lnTo>
                <a:lnTo>
                  <a:pt x="160324" y="296265"/>
                </a:lnTo>
                <a:close/>
                <a:moveTo>
                  <a:pt x="219303" y="178155"/>
                </a:moveTo>
                <a:cubicBezTo>
                  <a:pt x="208136" y="175711"/>
                  <a:pt x="196463" y="177332"/>
                  <a:pt x="186385" y="182727"/>
                </a:cubicBezTo>
                <a:lnTo>
                  <a:pt x="98907" y="182727"/>
                </a:lnTo>
                <a:cubicBezTo>
                  <a:pt x="108683" y="157201"/>
                  <a:pt x="132571" y="139822"/>
                  <a:pt x="159867" y="138379"/>
                </a:cubicBezTo>
                <a:cubicBezTo>
                  <a:pt x="185605" y="139335"/>
                  <a:pt x="208604" y="154726"/>
                  <a:pt x="219303" y="178155"/>
                </a:cubicBezTo>
                <a:close/>
                <a:moveTo>
                  <a:pt x="124206" y="89306"/>
                </a:moveTo>
                <a:cubicBezTo>
                  <a:pt x="124201" y="69944"/>
                  <a:pt x="139895" y="54245"/>
                  <a:pt x="159258" y="54245"/>
                </a:cubicBezTo>
                <a:cubicBezTo>
                  <a:pt x="178620" y="54245"/>
                  <a:pt x="194314" y="69944"/>
                  <a:pt x="194310" y="89306"/>
                </a:cubicBezTo>
                <a:cubicBezTo>
                  <a:pt x="194314" y="108668"/>
                  <a:pt x="178620" y="124367"/>
                  <a:pt x="159258" y="124367"/>
                </a:cubicBezTo>
                <a:cubicBezTo>
                  <a:pt x="139895" y="124367"/>
                  <a:pt x="124201" y="108668"/>
                  <a:pt x="124206" y="89306"/>
                </a:cubicBezTo>
                <a:moveTo>
                  <a:pt x="252374" y="263804"/>
                </a:moveTo>
                <a:cubicBezTo>
                  <a:pt x="252371" y="251681"/>
                  <a:pt x="262197" y="241852"/>
                  <a:pt x="274320" y="241852"/>
                </a:cubicBezTo>
                <a:cubicBezTo>
                  <a:pt x="286442" y="241852"/>
                  <a:pt x="296268" y="251681"/>
                  <a:pt x="296265" y="263804"/>
                </a:cubicBezTo>
                <a:cubicBezTo>
                  <a:pt x="296268" y="275926"/>
                  <a:pt x="286442" y="285756"/>
                  <a:pt x="274320" y="285756"/>
                </a:cubicBezTo>
                <a:cubicBezTo>
                  <a:pt x="262197" y="285756"/>
                  <a:pt x="252371" y="275927"/>
                  <a:pt x="252374" y="263804"/>
                </a:cubicBezTo>
                <a:moveTo>
                  <a:pt x="343662" y="259537"/>
                </a:moveTo>
                <a:cubicBezTo>
                  <a:pt x="341184" y="262081"/>
                  <a:pt x="341184" y="266136"/>
                  <a:pt x="343662" y="268681"/>
                </a:cubicBezTo>
                <a:lnTo>
                  <a:pt x="358140" y="283921"/>
                </a:lnTo>
                <a:cubicBezTo>
                  <a:pt x="365849" y="292357"/>
                  <a:pt x="367205" y="304816"/>
                  <a:pt x="361490" y="314713"/>
                </a:cubicBezTo>
                <a:cubicBezTo>
                  <a:pt x="355775" y="324610"/>
                  <a:pt x="344306" y="329663"/>
                  <a:pt x="333146" y="327202"/>
                </a:cubicBezTo>
                <a:lnTo>
                  <a:pt x="312572" y="322326"/>
                </a:lnTo>
                <a:cubicBezTo>
                  <a:pt x="309178" y="321541"/>
                  <a:pt x="305763" y="323550"/>
                  <a:pt x="304800" y="326898"/>
                </a:cubicBezTo>
                <a:lnTo>
                  <a:pt x="299770" y="346252"/>
                </a:lnTo>
                <a:cubicBezTo>
                  <a:pt x="296511" y="357255"/>
                  <a:pt x="286404" y="364802"/>
                  <a:pt x="274929" y="364802"/>
                </a:cubicBezTo>
                <a:cubicBezTo>
                  <a:pt x="263454" y="364802"/>
                  <a:pt x="253347" y="357254"/>
                  <a:pt x="250088" y="346252"/>
                </a:cubicBezTo>
                <a:lnTo>
                  <a:pt x="243840" y="325831"/>
                </a:lnTo>
                <a:cubicBezTo>
                  <a:pt x="242876" y="322483"/>
                  <a:pt x="239461" y="320475"/>
                  <a:pt x="236067" y="321259"/>
                </a:cubicBezTo>
                <a:lnTo>
                  <a:pt x="215493" y="326136"/>
                </a:lnTo>
                <a:cubicBezTo>
                  <a:pt x="204333" y="328596"/>
                  <a:pt x="192864" y="323543"/>
                  <a:pt x="187149" y="313646"/>
                </a:cubicBezTo>
                <a:cubicBezTo>
                  <a:pt x="181434" y="303749"/>
                  <a:pt x="182790" y="291290"/>
                  <a:pt x="190500" y="282854"/>
                </a:cubicBezTo>
                <a:lnTo>
                  <a:pt x="204977" y="267614"/>
                </a:lnTo>
                <a:cubicBezTo>
                  <a:pt x="207455" y="265070"/>
                  <a:pt x="207455" y="261014"/>
                  <a:pt x="204977" y="258470"/>
                </a:cubicBezTo>
                <a:lnTo>
                  <a:pt x="190500" y="243230"/>
                </a:lnTo>
                <a:cubicBezTo>
                  <a:pt x="182797" y="234915"/>
                  <a:pt x="181436" y="222541"/>
                  <a:pt x="187147" y="212750"/>
                </a:cubicBezTo>
                <a:cubicBezTo>
                  <a:pt x="192736" y="202727"/>
                  <a:pt x="204373" y="197722"/>
                  <a:pt x="215493" y="200558"/>
                </a:cubicBezTo>
                <a:lnTo>
                  <a:pt x="236067" y="205282"/>
                </a:lnTo>
                <a:cubicBezTo>
                  <a:pt x="239461" y="206066"/>
                  <a:pt x="242876" y="204058"/>
                  <a:pt x="243840" y="200710"/>
                </a:cubicBezTo>
                <a:lnTo>
                  <a:pt x="249478" y="181051"/>
                </a:lnTo>
                <a:cubicBezTo>
                  <a:pt x="252737" y="170049"/>
                  <a:pt x="262845" y="162501"/>
                  <a:pt x="274320" y="162501"/>
                </a:cubicBezTo>
                <a:cubicBezTo>
                  <a:pt x="285794" y="162501"/>
                  <a:pt x="295902" y="170049"/>
                  <a:pt x="299161" y="181051"/>
                </a:cubicBezTo>
                <a:lnTo>
                  <a:pt x="305409" y="201320"/>
                </a:lnTo>
                <a:cubicBezTo>
                  <a:pt x="306373" y="204668"/>
                  <a:pt x="309787" y="206676"/>
                  <a:pt x="313181" y="205892"/>
                </a:cubicBezTo>
                <a:lnTo>
                  <a:pt x="333755" y="201168"/>
                </a:lnTo>
                <a:cubicBezTo>
                  <a:pt x="344876" y="198332"/>
                  <a:pt x="356512" y="203336"/>
                  <a:pt x="362102" y="213360"/>
                </a:cubicBezTo>
                <a:cubicBezTo>
                  <a:pt x="367813" y="223150"/>
                  <a:pt x="366452" y="235524"/>
                  <a:pt x="358749" y="243840"/>
                </a:cubicBezTo>
                <a:close/>
                <a:moveTo>
                  <a:pt x="318211" y="263804"/>
                </a:moveTo>
                <a:cubicBezTo>
                  <a:pt x="318211" y="239563"/>
                  <a:pt x="298560" y="219913"/>
                  <a:pt x="274320" y="219913"/>
                </a:cubicBezTo>
                <a:cubicBezTo>
                  <a:pt x="250079" y="219913"/>
                  <a:pt x="230428" y="239563"/>
                  <a:pt x="230428" y="263804"/>
                </a:cubicBezTo>
                <a:cubicBezTo>
                  <a:pt x="230428" y="288044"/>
                  <a:pt x="250079" y="307695"/>
                  <a:pt x="274320" y="307695"/>
                </a:cubicBezTo>
                <a:cubicBezTo>
                  <a:pt x="298560" y="307695"/>
                  <a:pt x="318211" y="288044"/>
                  <a:pt x="318211" y="263804"/>
                </a:cubicBezTo>
                <a:close/>
              </a:path>
            </a:pathLst>
          </a:custGeom>
          <a:solidFill>
            <a:srgbClr val="3CC583"/>
          </a:solidFill>
          <a:ln>
            <a:noFill/>
          </a:ln>
        </p:spPr>
        <p:txBody>
          <a:bodyPr rtlCol="0" anchor="ctr"/>
          <a:lstStyle/>
          <a:p>
            <a:pPr algn="ctr"/>
            <a:endParaRPr/>
          </a:p>
        </p:txBody>
      </p:sp>
      <p:sp>
        <p:nvSpPr>
          <p:cNvPr id="78" name="Rounded Rectangle 39">
            <a:extLst>
              <a:ext uri="{FF2B5EF4-FFF2-40B4-BE49-F238E27FC236}">
                <a16:creationId xmlns:a16="http://schemas.microsoft.com/office/drawing/2014/main" id="{6BD48628-22D8-2E61-8D4D-381971BC756D}"/>
              </a:ext>
            </a:extLst>
          </p:cNvPr>
          <p:cNvSpPr/>
          <p:nvPr/>
        </p:nvSpPr>
        <p:spPr>
          <a:xfrm>
            <a:off x="6259561" y="3840479"/>
            <a:ext cx="371791" cy="365756"/>
          </a:xfrm>
          <a:custGeom>
            <a:avLst/>
            <a:gdLst/>
            <a:ahLst/>
            <a:cxnLst/>
            <a:rect l="0" t="0" r="0" b="0"/>
            <a:pathLst>
              <a:path w="371791" h="365756">
                <a:moveTo>
                  <a:pt x="70297" y="333298"/>
                </a:moveTo>
                <a:cubicBezTo>
                  <a:pt x="39326" y="325844"/>
                  <a:pt x="15347" y="301332"/>
                  <a:pt x="8575" y="270205"/>
                </a:cubicBezTo>
                <a:cubicBezTo>
                  <a:pt x="0" y="233161"/>
                  <a:pt x="17434" y="194985"/>
                  <a:pt x="51045" y="177207"/>
                </a:cubicBezTo>
                <a:cubicBezTo>
                  <a:pt x="84657" y="159429"/>
                  <a:pt x="126024" y="166503"/>
                  <a:pt x="151819" y="194440"/>
                </a:cubicBezTo>
                <a:cubicBezTo>
                  <a:pt x="177613" y="222376"/>
                  <a:pt x="181372" y="264175"/>
                  <a:pt x="160975" y="296265"/>
                </a:cubicBezTo>
                <a:cubicBezTo>
                  <a:pt x="159905" y="297601"/>
                  <a:pt x="159905" y="299501"/>
                  <a:pt x="160975" y="300837"/>
                </a:cubicBezTo>
                <a:lnTo>
                  <a:pt x="199075" y="339090"/>
                </a:lnTo>
                <a:cubicBezTo>
                  <a:pt x="204253" y="345136"/>
                  <a:pt x="203905" y="354150"/>
                  <a:pt x="198276" y="359779"/>
                </a:cubicBezTo>
                <a:cubicBezTo>
                  <a:pt x="192646" y="365408"/>
                  <a:pt x="183633" y="365756"/>
                  <a:pt x="177586" y="360578"/>
                </a:cubicBezTo>
                <a:lnTo>
                  <a:pt x="139334" y="322326"/>
                </a:lnTo>
                <a:cubicBezTo>
                  <a:pt x="137998" y="321256"/>
                  <a:pt x="136098" y="321256"/>
                  <a:pt x="134762" y="322326"/>
                </a:cubicBezTo>
                <a:cubicBezTo>
                  <a:pt x="115665" y="334610"/>
                  <a:pt x="92383" y="338573"/>
                  <a:pt x="70297" y="333298"/>
                </a:cubicBezTo>
                <a:close/>
                <a:moveTo>
                  <a:pt x="51979" y="213850"/>
                </a:moveTo>
                <a:cubicBezTo>
                  <a:pt x="41967" y="223919"/>
                  <a:pt x="36383" y="237565"/>
                  <a:pt x="36464" y="251764"/>
                </a:cubicBezTo>
                <a:cubicBezTo>
                  <a:pt x="36632" y="281183"/>
                  <a:pt x="60587" y="304911"/>
                  <a:pt x="90006" y="304799"/>
                </a:cubicBezTo>
                <a:cubicBezTo>
                  <a:pt x="119425" y="304687"/>
                  <a:pt x="143199" y="280778"/>
                  <a:pt x="143143" y="251358"/>
                </a:cubicBezTo>
                <a:cubicBezTo>
                  <a:pt x="143087" y="221939"/>
                  <a:pt x="119223" y="198120"/>
                  <a:pt x="89804" y="198119"/>
                </a:cubicBezTo>
                <a:cubicBezTo>
                  <a:pt x="75604" y="198119"/>
                  <a:pt x="61991" y="203781"/>
                  <a:pt x="51979" y="213850"/>
                </a:cubicBezTo>
                <a:close/>
                <a:moveTo>
                  <a:pt x="234584" y="84124"/>
                </a:moveTo>
                <a:lnTo>
                  <a:pt x="249824" y="84124"/>
                </a:lnTo>
                <a:cubicBezTo>
                  <a:pt x="249824" y="84124"/>
                  <a:pt x="257444" y="84124"/>
                  <a:pt x="257444" y="91744"/>
                </a:cubicBezTo>
                <a:lnTo>
                  <a:pt x="257444" y="198424"/>
                </a:lnTo>
                <a:cubicBezTo>
                  <a:pt x="257444" y="198424"/>
                  <a:pt x="257444" y="206044"/>
                  <a:pt x="249824" y="206044"/>
                </a:cubicBezTo>
                <a:lnTo>
                  <a:pt x="234584" y="206044"/>
                </a:lnTo>
                <a:cubicBezTo>
                  <a:pt x="234584" y="206044"/>
                  <a:pt x="226964" y="206044"/>
                  <a:pt x="226964" y="198424"/>
                </a:cubicBezTo>
                <a:lnTo>
                  <a:pt x="226964" y="91744"/>
                </a:lnTo>
                <a:cubicBezTo>
                  <a:pt x="226964" y="91744"/>
                  <a:pt x="226964" y="84124"/>
                  <a:pt x="234584" y="84124"/>
                </a:cubicBezTo>
                <a:moveTo>
                  <a:pt x="287924" y="114604"/>
                </a:moveTo>
                <a:lnTo>
                  <a:pt x="303164" y="114604"/>
                </a:lnTo>
                <a:cubicBezTo>
                  <a:pt x="303164" y="114604"/>
                  <a:pt x="310784" y="114604"/>
                  <a:pt x="310784" y="122224"/>
                </a:cubicBezTo>
                <a:lnTo>
                  <a:pt x="310784" y="198424"/>
                </a:lnTo>
                <a:cubicBezTo>
                  <a:pt x="310784" y="198424"/>
                  <a:pt x="310784" y="206044"/>
                  <a:pt x="303164" y="206044"/>
                </a:cubicBezTo>
                <a:lnTo>
                  <a:pt x="287924" y="206044"/>
                </a:lnTo>
                <a:cubicBezTo>
                  <a:pt x="287924" y="206044"/>
                  <a:pt x="280304" y="206044"/>
                  <a:pt x="280304" y="198424"/>
                </a:cubicBezTo>
                <a:lnTo>
                  <a:pt x="280304" y="122224"/>
                </a:lnTo>
                <a:cubicBezTo>
                  <a:pt x="280304" y="122224"/>
                  <a:pt x="280304" y="114604"/>
                  <a:pt x="287924" y="114604"/>
                </a:cubicBezTo>
                <a:moveTo>
                  <a:pt x="185968" y="304800"/>
                </a:moveTo>
                <a:cubicBezTo>
                  <a:pt x="184828" y="303388"/>
                  <a:pt x="184483" y="301493"/>
                  <a:pt x="185054" y="299770"/>
                </a:cubicBezTo>
                <a:cubicBezTo>
                  <a:pt x="187450" y="294844"/>
                  <a:pt x="189487" y="289750"/>
                  <a:pt x="191150" y="284530"/>
                </a:cubicBezTo>
                <a:cubicBezTo>
                  <a:pt x="191660" y="283018"/>
                  <a:pt x="193059" y="281983"/>
                  <a:pt x="194655" y="281940"/>
                </a:cubicBezTo>
                <a:lnTo>
                  <a:pt x="333644" y="281940"/>
                </a:lnTo>
                <a:cubicBezTo>
                  <a:pt x="337852" y="281940"/>
                  <a:pt x="341264" y="278528"/>
                  <a:pt x="341264" y="274320"/>
                </a:cubicBezTo>
                <a:lnTo>
                  <a:pt x="341264" y="70408"/>
                </a:lnTo>
                <a:cubicBezTo>
                  <a:pt x="341294" y="68342"/>
                  <a:pt x="340466" y="66356"/>
                  <a:pt x="338978" y="64922"/>
                </a:cubicBezTo>
                <a:lnTo>
                  <a:pt x="306669" y="32613"/>
                </a:lnTo>
                <a:cubicBezTo>
                  <a:pt x="305237" y="31233"/>
                  <a:pt x="303323" y="30468"/>
                  <a:pt x="301335" y="30480"/>
                </a:cubicBezTo>
                <a:lnTo>
                  <a:pt x="135524" y="30480"/>
                </a:lnTo>
                <a:cubicBezTo>
                  <a:pt x="133449" y="30478"/>
                  <a:pt x="131463" y="31322"/>
                  <a:pt x="130025" y="32818"/>
                </a:cubicBezTo>
                <a:cubicBezTo>
                  <a:pt x="128587" y="34314"/>
                  <a:pt x="127821" y="36331"/>
                  <a:pt x="127904" y="38404"/>
                </a:cubicBezTo>
                <a:lnTo>
                  <a:pt x="127904" y="146913"/>
                </a:lnTo>
                <a:cubicBezTo>
                  <a:pt x="127827" y="148056"/>
                  <a:pt x="127219" y="149097"/>
                  <a:pt x="126261" y="149726"/>
                </a:cubicBezTo>
                <a:cubicBezTo>
                  <a:pt x="125303" y="150355"/>
                  <a:pt x="124106" y="150498"/>
                  <a:pt x="123027" y="150114"/>
                </a:cubicBezTo>
                <a:cubicBezTo>
                  <a:pt x="115795" y="147768"/>
                  <a:pt x="108338" y="146184"/>
                  <a:pt x="100777" y="145389"/>
                </a:cubicBezTo>
                <a:cubicBezTo>
                  <a:pt x="98877" y="145230"/>
                  <a:pt x="97417" y="143638"/>
                  <a:pt x="97424" y="141732"/>
                </a:cubicBezTo>
                <a:lnTo>
                  <a:pt x="97424" y="30480"/>
                </a:lnTo>
                <a:cubicBezTo>
                  <a:pt x="97424" y="13646"/>
                  <a:pt x="111070" y="0"/>
                  <a:pt x="127904" y="0"/>
                </a:cubicBezTo>
                <a:lnTo>
                  <a:pt x="304535" y="0"/>
                </a:lnTo>
                <a:cubicBezTo>
                  <a:pt x="312628" y="74"/>
                  <a:pt x="320359" y="3364"/>
                  <a:pt x="326024" y="9143"/>
                </a:cubicBezTo>
                <a:lnTo>
                  <a:pt x="362752" y="45720"/>
                </a:lnTo>
                <a:cubicBezTo>
                  <a:pt x="368551" y="51484"/>
                  <a:pt x="371791" y="59336"/>
                  <a:pt x="371744" y="67513"/>
                </a:cubicBezTo>
                <a:lnTo>
                  <a:pt x="371744" y="282244"/>
                </a:lnTo>
                <a:cubicBezTo>
                  <a:pt x="371744" y="299078"/>
                  <a:pt x="358098" y="312724"/>
                  <a:pt x="341264" y="312724"/>
                </a:cubicBezTo>
                <a:lnTo>
                  <a:pt x="196636" y="312724"/>
                </a:lnTo>
                <a:cubicBezTo>
                  <a:pt x="194858" y="312732"/>
                  <a:pt x="193153" y="312017"/>
                  <a:pt x="191912" y="310743"/>
                </a:cubicBezTo>
                <a:close/>
                <a:moveTo>
                  <a:pt x="185054" y="203606"/>
                </a:moveTo>
                <a:cubicBezTo>
                  <a:pt x="182026" y="197603"/>
                  <a:pt x="178455" y="191889"/>
                  <a:pt x="174386" y="186537"/>
                </a:cubicBezTo>
                <a:cubicBezTo>
                  <a:pt x="173912" y="185924"/>
                  <a:pt x="173646" y="185177"/>
                  <a:pt x="173624" y="184403"/>
                </a:cubicBezTo>
                <a:lnTo>
                  <a:pt x="173624" y="160020"/>
                </a:lnTo>
                <a:cubicBezTo>
                  <a:pt x="173624" y="155811"/>
                  <a:pt x="177035" y="152400"/>
                  <a:pt x="181244" y="152400"/>
                </a:cubicBezTo>
                <a:lnTo>
                  <a:pt x="196484" y="152400"/>
                </a:lnTo>
                <a:cubicBezTo>
                  <a:pt x="200692" y="152400"/>
                  <a:pt x="204104" y="155811"/>
                  <a:pt x="204104" y="160020"/>
                </a:cubicBezTo>
                <a:lnTo>
                  <a:pt x="204104" y="198120"/>
                </a:lnTo>
                <a:cubicBezTo>
                  <a:pt x="204187" y="200193"/>
                  <a:pt x="203421" y="202210"/>
                  <a:pt x="201983" y="203706"/>
                </a:cubicBezTo>
                <a:cubicBezTo>
                  <a:pt x="200545" y="205201"/>
                  <a:pt x="198559" y="206046"/>
                  <a:pt x="196484" y="206044"/>
                </a:cubicBezTo>
                <a:lnTo>
                  <a:pt x="187949" y="206044"/>
                </a:lnTo>
                <a:cubicBezTo>
                  <a:pt x="186633" y="205775"/>
                  <a:pt x="185543" y="204857"/>
                  <a:pt x="185054" y="203606"/>
                </a:cubicBezTo>
                <a:close/>
              </a:path>
            </a:pathLst>
          </a:custGeom>
          <a:solidFill>
            <a:srgbClr val="92BD39"/>
          </a:solidFill>
          <a:ln>
            <a:noFill/>
          </a:ln>
        </p:spPr>
        <p:txBody>
          <a:bodyPr rtlCol="0" anchor="ctr"/>
          <a:lstStyle/>
          <a:p>
            <a:pPr algn="ctr"/>
            <a:endParaRPr/>
          </a:p>
        </p:txBody>
      </p:sp>
      <p:sp>
        <p:nvSpPr>
          <p:cNvPr id="79" name="Rounded Rectangle 40">
            <a:extLst>
              <a:ext uri="{FF2B5EF4-FFF2-40B4-BE49-F238E27FC236}">
                <a16:creationId xmlns:a16="http://schemas.microsoft.com/office/drawing/2014/main" id="{C9A41BCF-59BC-1BFE-630E-DC5E1ABACB36}"/>
              </a:ext>
            </a:extLst>
          </p:cNvPr>
          <p:cNvSpPr/>
          <p:nvPr/>
        </p:nvSpPr>
        <p:spPr>
          <a:xfrm>
            <a:off x="6257284" y="5029039"/>
            <a:ext cx="374021" cy="365921"/>
          </a:xfrm>
          <a:custGeom>
            <a:avLst/>
            <a:gdLst/>
            <a:ahLst/>
            <a:cxnLst/>
            <a:rect l="0" t="0" r="0" b="0"/>
            <a:pathLst>
              <a:path w="374021" h="365921">
                <a:moveTo>
                  <a:pt x="163862" y="242325"/>
                </a:moveTo>
                <a:cubicBezTo>
                  <a:pt x="163144" y="243386"/>
                  <a:pt x="161942" y="244016"/>
                  <a:pt x="160661" y="244001"/>
                </a:cubicBezTo>
                <a:lnTo>
                  <a:pt x="156242" y="244001"/>
                </a:lnTo>
                <a:lnTo>
                  <a:pt x="97415" y="302675"/>
                </a:lnTo>
                <a:cubicBezTo>
                  <a:pt x="96039" y="304155"/>
                  <a:pt x="94102" y="304986"/>
                  <a:pt x="92081" y="304961"/>
                </a:cubicBezTo>
                <a:cubicBezTo>
                  <a:pt x="87873" y="304961"/>
                  <a:pt x="84461" y="301549"/>
                  <a:pt x="84461" y="297341"/>
                </a:cubicBezTo>
                <a:lnTo>
                  <a:pt x="84461" y="234857"/>
                </a:lnTo>
                <a:cubicBezTo>
                  <a:pt x="30700" y="212775"/>
                  <a:pt x="0" y="155814"/>
                  <a:pt x="11113" y="98767"/>
                </a:cubicBezTo>
                <a:cubicBezTo>
                  <a:pt x="22226" y="41720"/>
                  <a:pt x="72062" y="448"/>
                  <a:pt x="130181" y="161"/>
                </a:cubicBezTo>
                <a:lnTo>
                  <a:pt x="244481" y="161"/>
                </a:lnTo>
                <a:cubicBezTo>
                  <a:pt x="281486" y="0"/>
                  <a:pt x="316560" y="16653"/>
                  <a:pt x="339825" y="45430"/>
                </a:cubicBezTo>
                <a:cubicBezTo>
                  <a:pt x="363089" y="74207"/>
                  <a:pt x="372025" y="111992"/>
                  <a:pt x="364115" y="148141"/>
                </a:cubicBezTo>
                <a:cubicBezTo>
                  <a:pt x="363772" y="149252"/>
                  <a:pt x="363006" y="150183"/>
                  <a:pt x="361982" y="150732"/>
                </a:cubicBezTo>
                <a:cubicBezTo>
                  <a:pt x="360962" y="151182"/>
                  <a:pt x="359801" y="151182"/>
                  <a:pt x="358781" y="150732"/>
                </a:cubicBezTo>
                <a:cubicBezTo>
                  <a:pt x="350430" y="146851"/>
                  <a:pt x="341320" y="144872"/>
                  <a:pt x="332111" y="144941"/>
                </a:cubicBezTo>
                <a:cubicBezTo>
                  <a:pt x="301294" y="145261"/>
                  <a:pt x="274970" y="167251"/>
                  <a:pt x="269170" y="197519"/>
                </a:cubicBezTo>
                <a:cubicBezTo>
                  <a:pt x="268889" y="198573"/>
                  <a:pt x="268240" y="199492"/>
                  <a:pt x="267341" y="200110"/>
                </a:cubicBezTo>
                <a:lnTo>
                  <a:pt x="240062" y="216417"/>
                </a:lnTo>
                <a:cubicBezTo>
                  <a:pt x="239042" y="216867"/>
                  <a:pt x="237881" y="216867"/>
                  <a:pt x="236861" y="216417"/>
                </a:cubicBezTo>
                <a:cubicBezTo>
                  <a:pt x="230686" y="214529"/>
                  <a:pt x="224268" y="213553"/>
                  <a:pt x="217811" y="213521"/>
                </a:cubicBezTo>
                <a:cubicBezTo>
                  <a:pt x="196121" y="213410"/>
                  <a:pt x="175837" y="224240"/>
                  <a:pt x="163862" y="242325"/>
                </a:cubicBezTo>
                <a:close/>
                <a:moveTo>
                  <a:pt x="374021" y="324011"/>
                </a:moveTo>
                <a:cubicBezTo>
                  <a:pt x="374021" y="347157"/>
                  <a:pt x="355257" y="365921"/>
                  <a:pt x="332111" y="365921"/>
                </a:cubicBezTo>
                <a:cubicBezTo>
                  <a:pt x="308965" y="365921"/>
                  <a:pt x="290201" y="347157"/>
                  <a:pt x="290201" y="324011"/>
                </a:cubicBezTo>
                <a:lnTo>
                  <a:pt x="248291" y="307247"/>
                </a:lnTo>
                <a:cubicBezTo>
                  <a:pt x="235198" y="321224"/>
                  <a:pt x="214296" y="324548"/>
                  <a:pt x="197513" y="315321"/>
                </a:cubicBezTo>
                <a:cubicBezTo>
                  <a:pt x="180731" y="306095"/>
                  <a:pt x="172338" y="286665"/>
                  <a:pt x="177124" y="268121"/>
                </a:cubicBezTo>
                <a:cubicBezTo>
                  <a:pt x="181911" y="249577"/>
                  <a:pt x="198659" y="236637"/>
                  <a:pt x="217811" y="236686"/>
                </a:cubicBezTo>
                <a:cubicBezTo>
                  <a:pt x="227044" y="236704"/>
                  <a:pt x="236005" y="239817"/>
                  <a:pt x="243262" y="245525"/>
                </a:cubicBezTo>
                <a:lnTo>
                  <a:pt x="290963" y="217026"/>
                </a:lnTo>
                <a:cubicBezTo>
                  <a:pt x="290475" y="214721"/>
                  <a:pt x="290220" y="212372"/>
                  <a:pt x="290201" y="210016"/>
                </a:cubicBezTo>
                <a:cubicBezTo>
                  <a:pt x="290201" y="186869"/>
                  <a:pt x="308965" y="168106"/>
                  <a:pt x="332111" y="168106"/>
                </a:cubicBezTo>
                <a:cubicBezTo>
                  <a:pt x="355257" y="168106"/>
                  <a:pt x="374021" y="186869"/>
                  <a:pt x="374021" y="210016"/>
                </a:cubicBezTo>
                <a:cubicBezTo>
                  <a:pt x="374021" y="233162"/>
                  <a:pt x="355257" y="251926"/>
                  <a:pt x="332111" y="251926"/>
                </a:cubicBezTo>
                <a:cubicBezTo>
                  <a:pt x="322878" y="251907"/>
                  <a:pt x="313917" y="248795"/>
                  <a:pt x="306660" y="243087"/>
                </a:cubicBezTo>
                <a:lnTo>
                  <a:pt x="258959" y="271585"/>
                </a:lnTo>
                <a:cubicBezTo>
                  <a:pt x="259447" y="273891"/>
                  <a:pt x="259702" y="276239"/>
                  <a:pt x="259721" y="278596"/>
                </a:cubicBezTo>
                <a:lnTo>
                  <a:pt x="301631" y="295360"/>
                </a:lnTo>
                <a:cubicBezTo>
                  <a:pt x="309529" y="286928"/>
                  <a:pt x="320558" y="282130"/>
                  <a:pt x="332111" y="282101"/>
                </a:cubicBezTo>
                <a:cubicBezTo>
                  <a:pt x="355257" y="282101"/>
                  <a:pt x="374021" y="300865"/>
                  <a:pt x="374021" y="324011"/>
                </a:cubicBezTo>
                <a:close/>
              </a:path>
            </a:pathLst>
          </a:custGeom>
          <a:solidFill>
            <a:srgbClr val="E0CB15"/>
          </a:solidFill>
          <a:ln>
            <a:noFill/>
          </a:ln>
        </p:spPr>
        <p:txBody>
          <a:bodyPr rtlCol="0" anchor="ctr"/>
          <a:lstStyle/>
          <a:p>
            <a:pPr algn="ctr"/>
            <a:endParaRPr/>
          </a:p>
        </p:txBody>
      </p:sp>
      <p:sp>
        <p:nvSpPr>
          <p:cNvPr id="80" name="TextBox 79">
            <a:extLst>
              <a:ext uri="{FF2B5EF4-FFF2-40B4-BE49-F238E27FC236}">
                <a16:creationId xmlns:a16="http://schemas.microsoft.com/office/drawing/2014/main" id="{DD3A3D29-94D4-C786-66CF-538816C2B259}"/>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dirty="0">
                <a:solidFill>
                  <a:srgbClr val="FFFFFF"/>
                </a:solidFill>
                <a:latin typeface="Roboto"/>
              </a:rPr>
              <a:t>Advocacy</a:t>
            </a:r>
          </a:p>
        </p:txBody>
      </p:sp>
      <p:sp>
        <p:nvSpPr>
          <p:cNvPr id="81" name="TextBox 80">
            <a:extLst>
              <a:ext uri="{FF2B5EF4-FFF2-40B4-BE49-F238E27FC236}">
                <a16:creationId xmlns:a16="http://schemas.microsoft.com/office/drawing/2014/main" id="{84A408EF-4DE9-5F56-8D96-5734B71CD330}"/>
              </a:ext>
            </a:extLst>
          </p:cNvPr>
          <p:cNvSpPr txBox="1"/>
          <p:nvPr/>
        </p:nvSpPr>
        <p:spPr>
          <a:xfrm>
            <a:off x="7103745" y="1516380"/>
            <a:ext cx="1463542" cy="553998"/>
          </a:xfrm>
          <a:prstGeom prst="rect">
            <a:avLst/>
          </a:prstGeom>
          <a:noFill/>
          <a:ln>
            <a:noFill/>
          </a:ln>
        </p:spPr>
        <p:txBody>
          <a:bodyPr wrap="square" lIns="0" tIns="0" rIns="0" bIns="0" anchor="t">
            <a:spAutoFit/>
          </a:bodyPr>
          <a:lstStyle/>
          <a:p>
            <a:pPr algn="l"/>
            <a:r>
              <a:rPr sz="900" dirty="0">
                <a:solidFill>
                  <a:srgbClr val="FFFFFF"/>
                </a:solidFill>
                <a:latin typeface="Roboto"/>
              </a:rPr>
              <a:t>Active advocates for
apprenticeships, work-based
and professional
development </a:t>
            </a:r>
            <a:r>
              <a:rPr sz="900" dirty="0" err="1">
                <a:solidFill>
                  <a:srgbClr val="FFFFFF"/>
                </a:solidFill>
                <a:latin typeface="Roboto"/>
              </a:rPr>
              <a:t>programmes</a:t>
            </a:r>
            <a:r>
              <a:rPr sz="900" dirty="0">
                <a:solidFill>
                  <a:srgbClr val="FFFFFF"/>
                </a:solidFill>
                <a:latin typeface="Roboto"/>
              </a:rPr>
              <a:t>.</a:t>
            </a:r>
          </a:p>
        </p:txBody>
      </p:sp>
      <p:sp>
        <p:nvSpPr>
          <p:cNvPr id="82" name="TextBox 81">
            <a:extLst>
              <a:ext uri="{FF2B5EF4-FFF2-40B4-BE49-F238E27FC236}">
                <a16:creationId xmlns:a16="http://schemas.microsoft.com/office/drawing/2014/main" id="{F260C4BC-3787-2177-0594-64946F68E873}"/>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22F5C24C-CAB6-8FEC-990A-028A651913B4}"/>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4" name="TextBox 83">
            <a:extLst>
              <a:ext uri="{FF2B5EF4-FFF2-40B4-BE49-F238E27FC236}">
                <a16:creationId xmlns:a16="http://schemas.microsoft.com/office/drawing/2014/main" id="{B47736BE-A87D-9B0E-81DB-CE0306B6E354}"/>
              </a:ext>
            </a:extLst>
          </p:cNvPr>
          <p:cNvSpPr txBox="1"/>
          <p:nvPr/>
        </p:nvSpPr>
        <p:spPr>
          <a:xfrm>
            <a:off x="3365341" y="3440429"/>
            <a:ext cx="907300" cy="369332"/>
          </a:xfrm>
          <a:prstGeom prst="rect">
            <a:avLst/>
          </a:prstGeom>
          <a:noFill/>
          <a:ln>
            <a:noFill/>
          </a:ln>
        </p:spPr>
        <p:txBody>
          <a:bodyPr wrap="square" lIns="0" tIns="0" rIns="0" bIns="0" anchor="t">
            <a:spAutoFit/>
          </a:bodyPr>
          <a:lstStyle/>
          <a:p>
            <a:pPr algn="ctr"/>
            <a:r>
              <a:rPr sz="1200" b="1">
                <a:solidFill>
                  <a:srgbClr val="3A4455"/>
                </a:solidFill>
                <a:latin typeface="Roboto"/>
              </a:rPr>
              <a:t>80 University
Members</a:t>
            </a:r>
          </a:p>
        </p:txBody>
      </p:sp>
      <p:sp>
        <p:nvSpPr>
          <p:cNvPr id="85" name="TextBox 84">
            <a:extLst>
              <a:ext uri="{FF2B5EF4-FFF2-40B4-BE49-F238E27FC236}">
                <a16:creationId xmlns:a16="http://schemas.microsoft.com/office/drawing/2014/main" id="{D380E207-CD20-7F37-609A-DA31767A60A9}"/>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244269DE-B50C-F660-9A3E-50D2E9B72D24}"/>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BD53E142-4F47-F0D8-F530-881D11700647}"/>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dirty="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62AFB756-3069-CD0C-ADE9-22273C3CCAF2}"/>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Tree>
    <p:extLst>
      <p:ext uri="{BB962C8B-B14F-4D97-AF65-F5344CB8AC3E}">
        <p14:creationId xmlns:p14="http://schemas.microsoft.com/office/powerpoint/2010/main" val="3101685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929C2-8649-3D85-9F8B-754F7F0EBA28}"/>
              </a:ext>
            </a:extLst>
          </p:cNvPr>
          <p:cNvSpPr>
            <a:spLocks noGrp="1"/>
          </p:cNvSpPr>
          <p:nvPr>
            <p:ph type="title"/>
          </p:nvPr>
        </p:nvSpPr>
        <p:spPr/>
        <p:txBody>
          <a:bodyPr>
            <a:normAutofit fontScale="90000"/>
          </a:bodyPr>
          <a:lstStyle/>
          <a:p>
            <a:endParaRPr lang="en-GB" dirty="0"/>
          </a:p>
        </p:txBody>
      </p:sp>
      <p:pic>
        <p:nvPicPr>
          <p:cNvPr id="5" name="Picture 4">
            <a:extLst>
              <a:ext uri="{FF2B5EF4-FFF2-40B4-BE49-F238E27FC236}">
                <a16:creationId xmlns:a16="http://schemas.microsoft.com/office/drawing/2014/main" id="{32612DC3-8D66-DD82-326B-CC8167002559}"/>
              </a:ext>
            </a:extLst>
          </p:cNvPr>
          <p:cNvPicPr>
            <a:picLocks noChangeAspect="1"/>
          </p:cNvPicPr>
          <p:nvPr/>
        </p:nvPicPr>
        <p:blipFill>
          <a:blip r:embed="rId2"/>
          <a:srcRect t="16396"/>
          <a:stretch>
            <a:fillRect/>
          </a:stretch>
        </p:blipFill>
        <p:spPr>
          <a:xfrm>
            <a:off x="0" y="135923"/>
            <a:ext cx="12192000" cy="5733535"/>
          </a:xfrm>
          <a:prstGeom prst="rect">
            <a:avLst/>
          </a:prstGeom>
        </p:spPr>
      </p:pic>
    </p:spTree>
    <p:extLst>
      <p:ext uri="{BB962C8B-B14F-4D97-AF65-F5344CB8AC3E}">
        <p14:creationId xmlns:p14="http://schemas.microsoft.com/office/powerpoint/2010/main" val="2271056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0F0CB-135C-5F84-85AF-54F77BCE36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BDEF8A-9720-0759-14D9-2933E58150FE}"/>
              </a:ext>
            </a:extLst>
          </p:cNvPr>
          <p:cNvSpPr>
            <a:spLocks noGrp="1"/>
          </p:cNvSpPr>
          <p:nvPr>
            <p:ph type="title"/>
          </p:nvPr>
        </p:nvSpPr>
        <p:spPr>
          <a:xfrm>
            <a:off x="387450" y="273049"/>
            <a:ext cx="8771295" cy="610161"/>
          </a:xfrm>
        </p:spPr>
        <p:txBody>
          <a:bodyPr>
            <a:normAutofit fontScale="90000"/>
          </a:bodyPr>
          <a:lstStyle/>
          <a:p>
            <a:r>
              <a:rPr lang="en-GB" dirty="0"/>
              <a:t>Black Box Journey – Live &amp; Coming Soon </a:t>
            </a:r>
          </a:p>
        </p:txBody>
      </p:sp>
      <p:pic>
        <p:nvPicPr>
          <p:cNvPr id="4" name="Picture 3">
            <a:extLst>
              <a:ext uri="{FF2B5EF4-FFF2-40B4-BE49-F238E27FC236}">
                <a16:creationId xmlns:a16="http://schemas.microsoft.com/office/drawing/2014/main" id="{3A2BD20B-9388-7BE6-1A6F-CF6FDD74099F}"/>
              </a:ext>
            </a:extLst>
          </p:cNvPr>
          <p:cNvPicPr>
            <a:picLocks noChangeAspect="1"/>
          </p:cNvPicPr>
          <p:nvPr/>
        </p:nvPicPr>
        <p:blipFill>
          <a:blip r:embed="rId2"/>
          <a:srcRect l="12065" t="12906" r="9482" b="4921"/>
          <a:stretch/>
        </p:blipFill>
        <p:spPr>
          <a:xfrm>
            <a:off x="514222" y="1285699"/>
            <a:ext cx="11514209" cy="5509917"/>
          </a:xfrm>
          <a:prstGeom prst="rect">
            <a:avLst/>
          </a:prstGeom>
        </p:spPr>
      </p:pic>
      <p:sp>
        <p:nvSpPr>
          <p:cNvPr id="9" name="Call-out: Down Arrow 8">
            <a:extLst>
              <a:ext uri="{FF2B5EF4-FFF2-40B4-BE49-F238E27FC236}">
                <a16:creationId xmlns:a16="http://schemas.microsoft.com/office/drawing/2014/main" id="{6975BEEF-3723-4724-B19A-92B35D8601BC}"/>
              </a:ext>
            </a:extLst>
          </p:cNvPr>
          <p:cNvSpPr/>
          <p:nvPr/>
        </p:nvSpPr>
        <p:spPr>
          <a:xfrm>
            <a:off x="2063579" y="1017373"/>
            <a:ext cx="5152768" cy="547816"/>
          </a:xfrm>
          <a:prstGeom prst="downArrowCallout">
            <a:avLst>
              <a:gd name="adj1" fmla="val 25000"/>
              <a:gd name="adj2" fmla="val 20350"/>
              <a:gd name="adj3" fmla="val 25000"/>
              <a:gd name="adj4" fmla="val 64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Click on any element to access the resources available</a:t>
            </a:r>
          </a:p>
        </p:txBody>
      </p:sp>
      <p:grpSp>
        <p:nvGrpSpPr>
          <p:cNvPr id="10" name="Group 9">
            <a:extLst>
              <a:ext uri="{FF2B5EF4-FFF2-40B4-BE49-F238E27FC236}">
                <a16:creationId xmlns:a16="http://schemas.microsoft.com/office/drawing/2014/main" id="{BC4B7C21-80C2-CF26-7AEF-3721C3F279EA}"/>
              </a:ext>
            </a:extLst>
          </p:cNvPr>
          <p:cNvGrpSpPr/>
          <p:nvPr/>
        </p:nvGrpSpPr>
        <p:grpSpPr>
          <a:xfrm>
            <a:off x="5060363" y="3879611"/>
            <a:ext cx="2421924" cy="1852373"/>
            <a:chOff x="5060363" y="3879611"/>
            <a:chExt cx="2421924" cy="1852373"/>
          </a:xfrm>
        </p:grpSpPr>
        <p:sp>
          <p:nvSpPr>
            <p:cNvPr id="12" name="TextBox 11">
              <a:extLst>
                <a:ext uri="{FF2B5EF4-FFF2-40B4-BE49-F238E27FC236}">
                  <a16:creationId xmlns:a16="http://schemas.microsoft.com/office/drawing/2014/main" id="{4831B7E2-684F-F09C-E431-533B73E3D0F7}"/>
                </a:ext>
              </a:extLst>
            </p:cNvPr>
            <p:cNvSpPr txBox="1"/>
            <p:nvPr/>
          </p:nvSpPr>
          <p:spPr>
            <a:xfrm>
              <a:off x="5060363" y="4195006"/>
              <a:ext cx="2421924" cy="1536978"/>
            </a:xfrm>
            <a:prstGeom prst="foldedCorner">
              <a:avLst>
                <a:gd name="adj" fmla="val 22534"/>
              </a:avLst>
            </a:prstGeom>
            <a:solidFill>
              <a:srgbClr val="F5DE7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br>
              <a:r>
                <a:rPr kumimoji="0" lang="en-GB" sz="1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If you have a story to tell or a resource to share and would like to feature in one  our INSIGHT Talking Heads  case studies email me r.rhodes@ bolton.ac.uk</a:t>
              </a:r>
            </a:p>
          </p:txBody>
        </p:sp>
        <p:pic>
          <p:nvPicPr>
            <p:cNvPr id="8" name="Graphic 7" descr="Pin with solid fill">
              <a:extLst>
                <a:ext uri="{FF2B5EF4-FFF2-40B4-BE49-F238E27FC236}">
                  <a16:creationId xmlns:a16="http://schemas.microsoft.com/office/drawing/2014/main" id="{E11E71B6-FA58-167B-1684-7E33A00BA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59146" y="3879611"/>
              <a:ext cx="547816" cy="547816"/>
            </a:xfrm>
            <a:prstGeom prst="rect">
              <a:avLst/>
            </a:prstGeom>
          </p:spPr>
        </p:pic>
      </p:grpSp>
      <p:sp>
        <p:nvSpPr>
          <p:cNvPr id="13" name="TextBox 12">
            <a:extLst>
              <a:ext uri="{FF2B5EF4-FFF2-40B4-BE49-F238E27FC236}">
                <a16:creationId xmlns:a16="http://schemas.microsoft.com/office/drawing/2014/main" id="{5C6B473E-8D4F-B084-84FA-4CB0AA9352B8}"/>
              </a:ext>
            </a:extLst>
          </p:cNvPr>
          <p:cNvSpPr txBox="1"/>
          <p:nvPr/>
        </p:nvSpPr>
        <p:spPr>
          <a:xfrm>
            <a:off x="9382626" y="273049"/>
            <a:ext cx="2421924" cy="1300520"/>
          </a:xfrm>
          <a:prstGeom prst="foldedCorner">
            <a:avLst>
              <a:gd name="adj" fmla="val 22534"/>
            </a:avLst>
          </a:prstGeom>
          <a:solidFill>
            <a:srgbClr val="F5DE7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br>
            <a:r>
              <a:rPr kumimoji="0" lang="en-GB" sz="12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If you would like us to develop a  webcast or resource on a specific topic – let us know  - email me r.rhodes@ bolton.ac.uk</a:t>
            </a:r>
          </a:p>
        </p:txBody>
      </p:sp>
      <p:pic>
        <p:nvPicPr>
          <p:cNvPr id="14" name="Graphic 13" descr="Pin with solid fill">
            <a:extLst>
              <a:ext uri="{FF2B5EF4-FFF2-40B4-BE49-F238E27FC236}">
                <a16:creationId xmlns:a16="http://schemas.microsoft.com/office/drawing/2014/main" id="{E15231A1-364F-A3AD-F480-D01C1A4DE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530642" y="62384"/>
            <a:ext cx="547816" cy="547816"/>
          </a:xfrm>
          <a:prstGeom prst="rect">
            <a:avLst/>
          </a:prstGeom>
        </p:spPr>
      </p:pic>
    </p:spTree>
    <p:extLst>
      <p:ext uri="{BB962C8B-B14F-4D97-AF65-F5344CB8AC3E}">
        <p14:creationId xmlns:p14="http://schemas.microsoft.com/office/powerpoint/2010/main" val="18935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E13FE-6774-FD66-0F66-6B9AF092A4AB}"/>
              </a:ext>
            </a:extLst>
          </p:cNvPr>
          <p:cNvSpPr>
            <a:spLocks noGrp="1"/>
          </p:cNvSpPr>
          <p:nvPr>
            <p:ph type="title"/>
          </p:nvPr>
        </p:nvSpPr>
        <p:spPr/>
        <p:txBody>
          <a:bodyPr>
            <a:normAutofit fontScale="90000"/>
          </a:bodyPr>
          <a:lstStyle/>
          <a:p>
            <a:r>
              <a:rPr lang="en-GB" dirty="0"/>
              <a:t>Element 6 - Overview </a:t>
            </a:r>
          </a:p>
        </p:txBody>
      </p:sp>
      <p:pic>
        <p:nvPicPr>
          <p:cNvPr id="14" name="Picture 13">
            <a:extLst>
              <a:ext uri="{FF2B5EF4-FFF2-40B4-BE49-F238E27FC236}">
                <a16:creationId xmlns:a16="http://schemas.microsoft.com/office/drawing/2014/main" id="{E552D6E0-AC61-DB09-A1D9-1A9B69EEB694}"/>
              </a:ext>
            </a:extLst>
          </p:cNvPr>
          <p:cNvPicPr>
            <a:picLocks noChangeAspect="1"/>
          </p:cNvPicPr>
          <p:nvPr/>
        </p:nvPicPr>
        <p:blipFill>
          <a:blip r:embed="rId2"/>
          <a:srcRect t="16667"/>
          <a:stretch>
            <a:fillRect/>
          </a:stretch>
        </p:blipFill>
        <p:spPr>
          <a:xfrm>
            <a:off x="0" y="1143000"/>
            <a:ext cx="12192000" cy="5715000"/>
          </a:xfrm>
          <a:prstGeom prst="rect">
            <a:avLst/>
          </a:prstGeom>
        </p:spPr>
      </p:pic>
    </p:spTree>
    <p:extLst>
      <p:ext uri="{BB962C8B-B14F-4D97-AF65-F5344CB8AC3E}">
        <p14:creationId xmlns:p14="http://schemas.microsoft.com/office/powerpoint/2010/main" val="3403897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27887-3F86-D7F8-E8BE-627C020D108A}"/>
              </a:ext>
            </a:extLst>
          </p:cNvPr>
          <p:cNvSpPr>
            <a:spLocks noGrp="1"/>
          </p:cNvSpPr>
          <p:nvPr>
            <p:ph type="title"/>
          </p:nvPr>
        </p:nvSpPr>
        <p:spPr/>
        <p:txBody>
          <a:bodyPr>
            <a:normAutofit fontScale="90000"/>
          </a:bodyPr>
          <a:lstStyle/>
          <a:p>
            <a:r>
              <a:rPr lang="en-GB" dirty="0"/>
              <a:t>Black Box Resource Types </a:t>
            </a:r>
          </a:p>
        </p:txBody>
      </p:sp>
      <p:pic>
        <p:nvPicPr>
          <p:cNvPr id="5" name="Picture 4">
            <a:extLst>
              <a:ext uri="{FF2B5EF4-FFF2-40B4-BE49-F238E27FC236}">
                <a16:creationId xmlns:a16="http://schemas.microsoft.com/office/drawing/2014/main" id="{38444582-142E-55C8-F964-E95E9112CA3F}"/>
              </a:ext>
            </a:extLst>
          </p:cNvPr>
          <p:cNvPicPr>
            <a:picLocks noChangeAspect="1"/>
          </p:cNvPicPr>
          <p:nvPr/>
        </p:nvPicPr>
        <p:blipFill>
          <a:blip r:embed="rId2"/>
          <a:srcRect t="16216"/>
          <a:stretch>
            <a:fillRect/>
          </a:stretch>
        </p:blipFill>
        <p:spPr>
          <a:xfrm>
            <a:off x="0" y="1112108"/>
            <a:ext cx="12192000" cy="5745892"/>
          </a:xfrm>
          <a:prstGeom prst="rect">
            <a:avLst/>
          </a:prstGeom>
        </p:spPr>
      </p:pic>
    </p:spTree>
    <p:extLst>
      <p:ext uri="{BB962C8B-B14F-4D97-AF65-F5344CB8AC3E}">
        <p14:creationId xmlns:p14="http://schemas.microsoft.com/office/powerpoint/2010/main" val="4090223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AC1B11-4B9E-5C09-668B-E9C613CAF292}"/>
              </a:ext>
            </a:extLst>
          </p:cNvPr>
          <p:cNvSpPr>
            <a:spLocks noGrp="1"/>
          </p:cNvSpPr>
          <p:nvPr>
            <p:ph type="title"/>
          </p:nvPr>
        </p:nvSpPr>
        <p:spPr/>
        <p:txBody>
          <a:bodyPr>
            <a:normAutofit fontScale="90000"/>
          </a:bodyPr>
          <a:lstStyle/>
          <a:p>
            <a:r>
              <a:rPr lang="en-GB" dirty="0"/>
              <a:t>6. Delivery Webcasts &amp; Resources</a:t>
            </a:r>
          </a:p>
        </p:txBody>
      </p:sp>
      <p:pic>
        <p:nvPicPr>
          <p:cNvPr id="5" name="Picture 4">
            <a:extLst>
              <a:ext uri="{FF2B5EF4-FFF2-40B4-BE49-F238E27FC236}">
                <a16:creationId xmlns:a16="http://schemas.microsoft.com/office/drawing/2014/main" id="{40717395-DB50-A416-B602-1DAAC8FE9789}"/>
              </a:ext>
            </a:extLst>
          </p:cNvPr>
          <p:cNvPicPr>
            <a:picLocks noChangeAspect="1"/>
          </p:cNvPicPr>
          <p:nvPr/>
        </p:nvPicPr>
        <p:blipFill>
          <a:blip r:embed="rId2"/>
          <a:srcRect t="16216"/>
          <a:stretch>
            <a:fillRect/>
          </a:stretch>
        </p:blipFill>
        <p:spPr>
          <a:xfrm>
            <a:off x="0" y="1013254"/>
            <a:ext cx="12192000" cy="5745892"/>
          </a:xfrm>
          <a:prstGeom prst="rect">
            <a:avLst/>
          </a:prstGeom>
        </p:spPr>
      </p:pic>
    </p:spTree>
    <p:extLst>
      <p:ext uri="{BB962C8B-B14F-4D97-AF65-F5344CB8AC3E}">
        <p14:creationId xmlns:p14="http://schemas.microsoft.com/office/powerpoint/2010/main" val="774574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BC08F9-7FE8-DD34-C857-844432EF86E3}"/>
              </a:ext>
            </a:extLst>
          </p:cNvPr>
          <p:cNvSpPr>
            <a:spLocks noGrp="1"/>
          </p:cNvSpPr>
          <p:nvPr>
            <p:ph type="ctrTitle"/>
          </p:nvPr>
        </p:nvSpPr>
        <p:spPr/>
        <p:txBody>
          <a:bodyPr/>
          <a:lstStyle/>
          <a:p>
            <a:r>
              <a:rPr lang="en-GB" dirty="0"/>
              <a:t>QUESTIONS ?</a:t>
            </a:r>
          </a:p>
        </p:txBody>
      </p:sp>
      <p:sp>
        <p:nvSpPr>
          <p:cNvPr id="7" name="Text Placeholder 6">
            <a:extLst>
              <a:ext uri="{FF2B5EF4-FFF2-40B4-BE49-F238E27FC236}">
                <a16:creationId xmlns:a16="http://schemas.microsoft.com/office/drawing/2014/main" id="{7B733CB3-9B67-3AF6-528C-4D117EAC0CB8}"/>
              </a:ext>
            </a:extLst>
          </p:cNvPr>
          <p:cNvSpPr>
            <a:spLocks noGrp="1"/>
          </p:cNvSpPr>
          <p:nvPr>
            <p:ph type="body" sz="quarter" idx="15"/>
          </p:nvPr>
        </p:nvSpPr>
        <p:spPr/>
        <p:txBody>
          <a:bodyPr/>
          <a:lstStyle/>
          <a:p>
            <a:endParaRPr lang="en-GB" dirty="0"/>
          </a:p>
        </p:txBody>
      </p:sp>
      <p:sp>
        <p:nvSpPr>
          <p:cNvPr id="6" name="Text Placeholder 5">
            <a:extLst>
              <a:ext uri="{FF2B5EF4-FFF2-40B4-BE49-F238E27FC236}">
                <a16:creationId xmlns:a16="http://schemas.microsoft.com/office/drawing/2014/main" id="{CBCEFB8E-3B09-8538-D9F9-756E800B7F87}"/>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246349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C56C-27BD-624F-9EBD-85CEEA26CEC0}"/>
              </a:ext>
            </a:extLst>
          </p:cNvPr>
          <p:cNvSpPr>
            <a:spLocks noGrp="1"/>
          </p:cNvSpPr>
          <p:nvPr>
            <p:ph type="ctrTitle"/>
          </p:nvPr>
        </p:nvSpPr>
        <p:spPr>
          <a:xfrm>
            <a:off x="228600" y="136655"/>
            <a:ext cx="6353896" cy="4200750"/>
          </a:xfrm>
        </p:spPr>
        <p:txBody>
          <a:bodyPr>
            <a:normAutofit/>
          </a:bodyPr>
          <a:lstStyle/>
          <a:p>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6E720C5-5216-FD4A-B1B8-DB79FDEA3BA1}"/>
              </a:ext>
            </a:extLst>
          </p:cNvPr>
          <p:cNvSpPr>
            <a:spLocks noGrp="1"/>
          </p:cNvSpPr>
          <p:nvPr>
            <p:ph type="subTitle" idx="1"/>
          </p:nvPr>
        </p:nvSpPr>
        <p:spPr>
          <a:xfrm>
            <a:off x="545693" y="516307"/>
            <a:ext cx="6518784" cy="287130"/>
          </a:xfrm>
        </p:spPr>
        <p:txBody>
          <a:bodyPr>
            <a:normAutofit fontScale="92500" lnSpcReduction="10000"/>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9CCFF9F1-6088-6142-97B8-B680B1490645}"/>
              </a:ext>
            </a:extLst>
          </p:cNvPr>
          <p:cNvPicPr>
            <a:picLocks noChangeAspect="1"/>
          </p:cNvPicPr>
          <p:nvPr/>
        </p:nvPicPr>
        <p:blipFill>
          <a:blip r:embed="rId3"/>
          <a:stretch>
            <a:fillRect/>
          </a:stretch>
        </p:blipFill>
        <p:spPr>
          <a:xfrm>
            <a:off x="7777287" y="1607606"/>
            <a:ext cx="1600231" cy="629424"/>
          </a:xfrm>
          <a:prstGeom prst="rect">
            <a:avLst/>
          </a:prstGeom>
        </p:spPr>
      </p:pic>
      <p:sp>
        <p:nvSpPr>
          <p:cNvPr id="9" name="TextBox 8">
            <a:extLst>
              <a:ext uri="{FF2B5EF4-FFF2-40B4-BE49-F238E27FC236}">
                <a16:creationId xmlns:a16="http://schemas.microsoft.com/office/drawing/2014/main" id="{2CEDCE2A-C633-B24E-9BA2-28FD9DCE4364}"/>
              </a:ext>
            </a:extLst>
          </p:cNvPr>
          <p:cNvSpPr txBox="1"/>
          <p:nvPr/>
        </p:nvSpPr>
        <p:spPr>
          <a:xfrm>
            <a:off x="6228739" y="4747795"/>
            <a:ext cx="1843206" cy="2871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1F9982-CDB7-9D27-D634-9BD97DFED879}"/>
              </a:ext>
            </a:extLst>
          </p:cNvPr>
          <p:cNvSpPr txBox="1"/>
          <p:nvPr/>
        </p:nvSpPr>
        <p:spPr>
          <a:xfrm>
            <a:off x="575513" y="1877923"/>
            <a:ext cx="411939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3. UVAC Knowledge Networks: Dr Nicky Westwood</a:t>
            </a:r>
          </a:p>
        </p:txBody>
      </p:sp>
    </p:spTree>
    <p:extLst>
      <p:ext uri="{BB962C8B-B14F-4D97-AF65-F5344CB8AC3E}">
        <p14:creationId xmlns:p14="http://schemas.microsoft.com/office/powerpoint/2010/main" val="2585878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68378-9BF2-ED97-7545-4BF53EAE663C}"/>
              </a:ext>
            </a:extLst>
          </p:cNvPr>
          <p:cNvSpPr>
            <a:spLocks noGrp="1"/>
          </p:cNvSpPr>
          <p:nvPr>
            <p:ph type="title"/>
          </p:nvPr>
        </p:nvSpPr>
        <p:spPr/>
        <p:txBody>
          <a:bodyPr/>
          <a:lstStyle/>
          <a:p>
            <a:r>
              <a:rPr lang="en-US" b="1" dirty="0">
                <a:latin typeface="Aptos" panose="020B0004020202020204" pitchFamily="34" charset="0"/>
              </a:rPr>
              <a:t>UVAC Knowledge Networks  </a:t>
            </a:r>
          </a:p>
        </p:txBody>
      </p:sp>
      <p:graphicFrame>
        <p:nvGraphicFramePr>
          <p:cNvPr id="9" name="Content Placeholder 2">
            <a:extLst>
              <a:ext uri="{FF2B5EF4-FFF2-40B4-BE49-F238E27FC236}">
                <a16:creationId xmlns:a16="http://schemas.microsoft.com/office/drawing/2014/main" id="{258C9A58-E8C7-ED89-EBDE-EA888F6E43CD}"/>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F86CD5AD-B379-680D-D514-AA4384712F62}"/>
              </a:ext>
            </a:extLst>
          </p:cNvPr>
          <p:cNvSpPr>
            <a:spLocks noGrp="1"/>
          </p:cNvSpPr>
          <p:nvPr>
            <p:ph sz="half" idx="2"/>
          </p:nvPr>
        </p:nvSpPr>
        <p:spPr/>
        <p:txBody>
          <a:bodyPr>
            <a:noAutofit/>
          </a:bodyPr>
          <a:lstStyle/>
          <a:p>
            <a:pPr marL="0" indent="0">
              <a:lnSpc>
                <a:spcPct val="150000"/>
              </a:lnSpc>
              <a:buNone/>
            </a:pPr>
            <a:r>
              <a:rPr lang="en-GB" sz="1800" b="0" i="0" u="none" strike="noStrike" dirty="0">
                <a:solidFill>
                  <a:srgbClr val="000000"/>
                </a:solidFill>
                <a:effectLst/>
                <a:latin typeface="Aptos" panose="020B0004020202020204" pitchFamily="34" charset="0"/>
                <a:cs typeface="Arial" panose="020B0604020202020204" pitchFamily="34" charset="0"/>
              </a:rPr>
              <a:t>“Over the past year, our UVAC Knowledge Networks have brought together leaders and practitioners from across the sector. We’ve created spaces for learning, peer exchange, and collaborative problem-solving, with hundreds engaging through our national and subject-specific meetings.”</a:t>
            </a:r>
            <a:endParaRPr lang="en-US" sz="1800" dirty="0">
              <a:latin typeface="Aptos" panose="020B00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86EE696-3DA5-953F-FF17-FD93894D7057}"/>
              </a:ext>
            </a:extLst>
          </p:cNvPr>
          <p:cNvPicPr>
            <a:picLocks noChangeAspect="1"/>
          </p:cNvPicPr>
          <p:nvPr/>
        </p:nvPicPr>
        <p:blipFill>
          <a:blip r:embed="rId7"/>
          <a:stretch>
            <a:fillRect/>
          </a:stretch>
        </p:blipFill>
        <p:spPr>
          <a:xfrm>
            <a:off x="8763000" y="430933"/>
            <a:ext cx="1600231" cy="629424"/>
          </a:xfrm>
          <a:prstGeom prst="rect">
            <a:avLst/>
          </a:prstGeom>
        </p:spPr>
      </p:pic>
      <p:pic>
        <p:nvPicPr>
          <p:cNvPr id="7" name="Picture 6" descr="A light bulb with icons in the shape of a light bulb&#10;&#10;Description automatically generated">
            <a:extLst>
              <a:ext uri="{FF2B5EF4-FFF2-40B4-BE49-F238E27FC236}">
                <a16:creationId xmlns:a16="http://schemas.microsoft.com/office/drawing/2014/main" id="{5DC19D16-16D3-7BE6-A273-E5A2AA5F449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775234" y="4565650"/>
            <a:ext cx="3175993" cy="2156883"/>
          </a:xfrm>
          <a:prstGeom prst="rect">
            <a:avLst/>
          </a:prstGeom>
        </p:spPr>
      </p:pic>
    </p:spTree>
    <p:extLst>
      <p:ext uri="{BB962C8B-B14F-4D97-AF65-F5344CB8AC3E}">
        <p14:creationId xmlns:p14="http://schemas.microsoft.com/office/powerpoint/2010/main" val="766027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BDE7-6AE8-E6C1-3E82-855C664A3893}"/>
              </a:ext>
            </a:extLst>
          </p:cNvPr>
          <p:cNvSpPr>
            <a:spLocks noGrp="1"/>
          </p:cNvSpPr>
          <p:nvPr>
            <p:ph type="title"/>
          </p:nvPr>
        </p:nvSpPr>
        <p:spPr/>
        <p:txBody>
          <a:bodyPr/>
          <a:lstStyle/>
          <a:p>
            <a:r>
              <a:rPr lang="en-US" b="1" dirty="0">
                <a:latin typeface="Aptos" panose="020B0004020202020204" pitchFamily="34" charset="0"/>
              </a:rPr>
              <a:t>What has worked well</a:t>
            </a:r>
          </a:p>
        </p:txBody>
      </p:sp>
      <p:graphicFrame>
        <p:nvGraphicFramePr>
          <p:cNvPr id="14" name="Content Placeholder 2">
            <a:extLst>
              <a:ext uri="{FF2B5EF4-FFF2-40B4-BE49-F238E27FC236}">
                <a16:creationId xmlns:a16="http://schemas.microsoft.com/office/drawing/2014/main" id="{4AC5C14E-7F6B-5169-9AD7-E016D395DB7D}"/>
              </a:ext>
            </a:extLst>
          </p:cNvPr>
          <p:cNvGraphicFramePr>
            <a:graphicFrameLocks noGrp="1"/>
          </p:cNvGraphicFramePr>
          <p:nvPr>
            <p:ph sz="half" idx="1"/>
          </p:nvPr>
        </p:nvGraphicFramePr>
        <p:xfrm>
          <a:off x="296332" y="1422401"/>
          <a:ext cx="5601117"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F69074A2-8B1F-CF0A-B62B-4CFD8C130226}"/>
              </a:ext>
            </a:extLst>
          </p:cNvPr>
          <p:cNvSpPr>
            <a:spLocks noGrp="1"/>
          </p:cNvSpPr>
          <p:nvPr>
            <p:ph sz="half" idx="2"/>
          </p:nvPr>
        </p:nvSpPr>
        <p:spPr>
          <a:xfrm>
            <a:off x="6587836" y="681038"/>
            <a:ext cx="5307832" cy="3704696"/>
          </a:xfrm>
        </p:spPr>
        <p:txBody>
          <a:bodyPr>
            <a:normAutofit fontScale="85000" lnSpcReduction="10000"/>
          </a:bodyPr>
          <a:lstStyle/>
          <a:p>
            <a:pPr marL="0" indent="0">
              <a:lnSpc>
                <a:spcPct val="170000"/>
              </a:lnSpc>
              <a:buNone/>
            </a:pPr>
            <a:r>
              <a:rPr lang="en-GB" sz="2400" b="0" i="0" u="none" strike="noStrike" dirty="0">
                <a:solidFill>
                  <a:srgbClr val="000000"/>
                </a:solidFill>
                <a:effectLst/>
                <a:latin typeface="Aptos" panose="020B0004020202020204" pitchFamily="34" charset="0"/>
              </a:rPr>
              <a:t>“Our networks are highly valued for enabling collaboration, supporting the sharing of best practice, and providing a friendly, inclusive space for tackling sector challenges together. Members consistently highlight the benefits of national networking, quality speakers, and peer learning.”</a:t>
            </a:r>
            <a:endParaRPr lang="en-US" sz="2400" dirty="0">
              <a:latin typeface="Aptos" panose="020B0004020202020204" pitchFamily="34" charset="0"/>
            </a:endParaRPr>
          </a:p>
        </p:txBody>
      </p:sp>
      <p:pic>
        <p:nvPicPr>
          <p:cNvPr id="6" name="Picture 5" descr="A group of people holding puzzle pieces&#10;&#10;Description automatically generated">
            <a:extLst>
              <a:ext uri="{FF2B5EF4-FFF2-40B4-BE49-F238E27FC236}">
                <a16:creationId xmlns:a16="http://schemas.microsoft.com/office/drawing/2014/main" id="{86A6B6A8-BF7E-97D9-6917-1FE315E2CEF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945613" y="4562951"/>
            <a:ext cx="2899417" cy="1929924"/>
          </a:xfrm>
          <a:prstGeom prst="rect">
            <a:avLst/>
          </a:prstGeom>
        </p:spPr>
      </p:pic>
      <p:pic>
        <p:nvPicPr>
          <p:cNvPr id="7" name="Picture 6">
            <a:extLst>
              <a:ext uri="{FF2B5EF4-FFF2-40B4-BE49-F238E27FC236}">
                <a16:creationId xmlns:a16="http://schemas.microsoft.com/office/drawing/2014/main" id="{E55CA3E1-41AD-1FC6-3F42-0428988B6FB9}"/>
              </a:ext>
            </a:extLst>
          </p:cNvPr>
          <p:cNvPicPr>
            <a:picLocks noChangeAspect="1"/>
          </p:cNvPicPr>
          <p:nvPr/>
        </p:nvPicPr>
        <p:blipFill>
          <a:blip r:embed="rId9"/>
          <a:stretch>
            <a:fillRect/>
          </a:stretch>
        </p:blipFill>
        <p:spPr>
          <a:xfrm>
            <a:off x="10295437" y="51613"/>
            <a:ext cx="1600231" cy="629424"/>
          </a:xfrm>
          <a:prstGeom prst="rect">
            <a:avLst/>
          </a:prstGeom>
        </p:spPr>
      </p:pic>
    </p:spTree>
    <p:extLst>
      <p:ext uri="{BB962C8B-B14F-4D97-AF65-F5344CB8AC3E}">
        <p14:creationId xmlns:p14="http://schemas.microsoft.com/office/powerpoint/2010/main" val="3668810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89" y="286102"/>
            <a:ext cx="10834511" cy="1325563"/>
          </a:xfrm>
        </p:spPr>
        <p:txBody>
          <a:bodyPr/>
          <a:lstStyle/>
          <a:p>
            <a:r>
              <a:rPr b="1" dirty="0">
                <a:latin typeface="Aptos" panose="020B0004020202020204" pitchFamily="34" charset="0"/>
              </a:rPr>
              <a:t>What’s Working Well – Member Feedback</a:t>
            </a:r>
          </a:p>
        </p:txBody>
      </p:sp>
      <p:sp>
        <p:nvSpPr>
          <p:cNvPr id="3" name="Right Arrow 2"/>
          <p:cNvSpPr/>
          <p:nvPr/>
        </p:nvSpPr>
        <p:spPr>
          <a:xfrm>
            <a:off x="1393371" y="1271451"/>
            <a:ext cx="4114800" cy="1306286"/>
          </a:xfrm>
          <a:prstGeom prst="rightArrow">
            <a:avLst/>
          </a:prstGeom>
          <a:solidFill>
            <a:srgbClr val="EFF2FF"/>
          </a:solidFill>
          <a:ln>
            <a:solidFill>
              <a:srgbClr val="6464D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282828"/>
                </a:solidFill>
                <a:latin typeface="Arial"/>
              </a:defRPr>
            </a:pPr>
            <a:r>
              <a:rPr kumimoji="0" sz="1400" b="0" i="0" u="none" strike="noStrike" kern="1200" cap="none" spc="0" normalizeH="0" baseline="0" noProof="0" dirty="0">
                <a:ln>
                  <a:noFill/>
                </a:ln>
                <a:solidFill>
                  <a:srgbClr val="282828"/>
                </a:solidFill>
                <a:effectLst/>
                <a:uLnTx/>
                <a:uFillTx/>
                <a:latin typeface="Aptos" panose="020B0004020202020204" pitchFamily="34" charset="0"/>
                <a:ea typeface="+mn-ea"/>
                <a:cs typeface="+mn-cs"/>
              </a:rPr>
              <a:t>Opportunities to learn from sector wisdom—approaches/perspectives of others.</a:t>
            </a:r>
          </a:p>
        </p:txBody>
      </p:sp>
      <p:sp>
        <p:nvSpPr>
          <p:cNvPr id="4" name="Right Arrow 3"/>
          <p:cNvSpPr/>
          <p:nvPr/>
        </p:nvSpPr>
        <p:spPr>
          <a:xfrm>
            <a:off x="7162800" y="1205911"/>
            <a:ext cx="3810000" cy="1336767"/>
          </a:xfrm>
          <a:prstGeom prst="rightArrow">
            <a:avLst/>
          </a:prstGeom>
          <a:solidFill>
            <a:srgbClr val="EFF2FF"/>
          </a:solidFill>
          <a:ln>
            <a:solidFill>
              <a:srgbClr val="6464D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282828"/>
                </a:solidFill>
                <a:latin typeface="Arial"/>
              </a:defRPr>
            </a:pPr>
            <a:r>
              <a:rPr kumimoji="0" sz="1400" b="0" i="0" u="none" strike="noStrike" kern="1200" cap="none" spc="0" normalizeH="0" baseline="0" noProof="0" dirty="0">
                <a:ln>
                  <a:noFill/>
                </a:ln>
                <a:solidFill>
                  <a:srgbClr val="282828"/>
                </a:solidFill>
                <a:effectLst/>
                <a:uLnTx/>
                <a:uFillTx/>
                <a:latin typeface="Aptos" panose="020B0004020202020204" pitchFamily="34" charset="0"/>
                <a:ea typeface="+mn-ea"/>
                <a:cs typeface="+mn-cs"/>
              </a:rPr>
              <a:t>Collaboration to address issues, create resources and forge change – fills a community of practice gap.</a:t>
            </a:r>
          </a:p>
        </p:txBody>
      </p:sp>
      <p:sp>
        <p:nvSpPr>
          <p:cNvPr id="5" name="Right Arrow 4"/>
          <p:cNvSpPr/>
          <p:nvPr/>
        </p:nvSpPr>
        <p:spPr>
          <a:xfrm>
            <a:off x="1393371" y="2597014"/>
            <a:ext cx="3657600" cy="1676400"/>
          </a:xfrm>
          <a:prstGeom prst="rightArrow">
            <a:avLst/>
          </a:prstGeom>
          <a:solidFill>
            <a:srgbClr val="EFF2FF"/>
          </a:solidFill>
          <a:ln>
            <a:solidFill>
              <a:srgbClr val="6464D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282828"/>
                </a:solidFill>
                <a:latin typeface="Arial"/>
              </a:defRPr>
            </a:pPr>
            <a:r>
              <a:rPr kumimoji="0" sz="1400" b="0" i="0" u="none" strike="noStrike" kern="1200" cap="none" spc="0" normalizeH="0" baseline="0" noProof="0" dirty="0">
                <a:ln>
                  <a:noFill/>
                </a:ln>
                <a:solidFill>
                  <a:srgbClr val="282828"/>
                </a:solidFill>
                <a:effectLst/>
                <a:uLnTx/>
                <a:uFillTx/>
                <a:latin typeface="Aptos" panose="020B0004020202020204" pitchFamily="34" charset="0"/>
                <a:ea typeface="+mn-ea"/>
                <a:cs typeface="+mn-cs"/>
              </a:rPr>
              <a:t>Opportunities to network nationally with colleagues from a range of institutions, including smaller groups in breakout rooms.</a:t>
            </a:r>
          </a:p>
        </p:txBody>
      </p:sp>
      <p:sp>
        <p:nvSpPr>
          <p:cNvPr id="6" name="Right Arrow 5"/>
          <p:cNvSpPr/>
          <p:nvPr/>
        </p:nvSpPr>
        <p:spPr>
          <a:xfrm>
            <a:off x="7239000" y="2862359"/>
            <a:ext cx="3657600" cy="1336766"/>
          </a:xfrm>
          <a:prstGeom prst="rightArrow">
            <a:avLst/>
          </a:prstGeom>
          <a:solidFill>
            <a:srgbClr val="EFF2FF"/>
          </a:solidFill>
          <a:ln>
            <a:solidFill>
              <a:srgbClr val="6464D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282828"/>
                </a:solidFill>
                <a:latin typeface="Arial"/>
              </a:defRPr>
            </a:pPr>
            <a:r>
              <a:rPr kumimoji="0" sz="1400" b="0" i="0" u="none" strike="noStrike" kern="1200" cap="none" spc="0" normalizeH="0" baseline="0" noProof="0" dirty="0">
                <a:ln>
                  <a:noFill/>
                </a:ln>
                <a:solidFill>
                  <a:srgbClr val="282828"/>
                </a:solidFill>
                <a:effectLst/>
                <a:uLnTx/>
                <a:uFillTx/>
                <a:latin typeface="Aptos" panose="020B0004020202020204" pitchFamily="34" charset="0"/>
                <a:ea typeface="+mn-ea"/>
                <a:cs typeface="+mn-cs"/>
              </a:rPr>
              <a:t>Inclusive, safe, friendly and collaborative community (can be quite isolated in role).</a:t>
            </a:r>
          </a:p>
        </p:txBody>
      </p:sp>
      <p:sp>
        <p:nvSpPr>
          <p:cNvPr id="7" name="Right Arrow 6"/>
          <p:cNvSpPr/>
          <p:nvPr/>
        </p:nvSpPr>
        <p:spPr>
          <a:xfrm>
            <a:off x="1400500" y="4143554"/>
            <a:ext cx="2743200" cy="640080"/>
          </a:xfrm>
          <a:prstGeom prst="rightArrow">
            <a:avLst/>
          </a:prstGeom>
          <a:solidFill>
            <a:srgbClr val="EFF2FF"/>
          </a:solidFill>
          <a:ln>
            <a:solidFill>
              <a:srgbClr val="6464D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282828"/>
                </a:solidFill>
                <a:latin typeface="Arial"/>
              </a:defRPr>
            </a:pPr>
            <a:r>
              <a:rPr kumimoji="0" sz="1400" b="0" i="0" u="none" strike="noStrike" kern="1200" cap="none" spc="0" normalizeH="0" baseline="0" noProof="0" dirty="0">
                <a:ln>
                  <a:noFill/>
                </a:ln>
                <a:solidFill>
                  <a:srgbClr val="282828"/>
                </a:solidFill>
                <a:effectLst/>
                <a:uLnTx/>
                <a:uFillTx/>
                <a:latin typeface="Aptos" panose="020B0004020202020204" pitchFamily="34" charset="0"/>
                <a:ea typeface="+mn-ea"/>
                <a:cs typeface="+mn-cs"/>
              </a:rPr>
              <a:t>Quality of external speakers.</a:t>
            </a:r>
          </a:p>
        </p:txBody>
      </p:sp>
      <p:sp>
        <p:nvSpPr>
          <p:cNvPr id="8" name="Right Arrow 7"/>
          <p:cNvSpPr/>
          <p:nvPr/>
        </p:nvSpPr>
        <p:spPr>
          <a:xfrm>
            <a:off x="7248347" y="4048464"/>
            <a:ext cx="2743200" cy="640080"/>
          </a:xfrm>
          <a:prstGeom prst="rightArrow">
            <a:avLst/>
          </a:prstGeom>
          <a:solidFill>
            <a:srgbClr val="EFF2FF"/>
          </a:solidFill>
          <a:ln>
            <a:solidFill>
              <a:srgbClr val="6464DC"/>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sz="1400">
                <a:solidFill>
                  <a:srgbClr val="282828"/>
                </a:solidFill>
                <a:latin typeface="Arial"/>
              </a:defRPr>
            </a:pPr>
            <a:r>
              <a:rPr kumimoji="0" sz="1400" b="0" i="0" u="none" strike="noStrike" kern="1200" cap="none" spc="0" normalizeH="0" baseline="0" noProof="0" dirty="0">
                <a:ln>
                  <a:noFill/>
                </a:ln>
                <a:solidFill>
                  <a:srgbClr val="282828"/>
                </a:solidFill>
                <a:effectLst/>
                <a:uLnTx/>
                <a:uFillTx/>
                <a:latin typeface="Aptos" panose="020B0004020202020204" pitchFamily="34" charset="0"/>
                <a:ea typeface="+mn-ea"/>
                <a:cs typeface="+mn-cs"/>
              </a:rPr>
              <a:t>Policy updates.</a:t>
            </a:r>
          </a:p>
        </p:txBody>
      </p:sp>
      <p:pic>
        <p:nvPicPr>
          <p:cNvPr id="9" name="Picture 8">
            <a:extLst>
              <a:ext uri="{FF2B5EF4-FFF2-40B4-BE49-F238E27FC236}">
                <a16:creationId xmlns:a16="http://schemas.microsoft.com/office/drawing/2014/main" id="{B5C87229-0992-747C-7D9D-9DC61D0B7937}"/>
              </a:ext>
            </a:extLst>
          </p:cNvPr>
          <p:cNvPicPr>
            <a:picLocks noChangeAspect="1"/>
          </p:cNvPicPr>
          <p:nvPr/>
        </p:nvPicPr>
        <p:blipFill>
          <a:blip r:embed="rId2"/>
          <a:stretch>
            <a:fillRect/>
          </a:stretch>
        </p:blipFill>
        <p:spPr>
          <a:xfrm>
            <a:off x="10210800" y="5995213"/>
            <a:ext cx="1600231" cy="629424"/>
          </a:xfrm>
          <a:prstGeom prst="rect">
            <a:avLst/>
          </a:prstGeom>
        </p:spPr>
      </p:pic>
      <p:sp>
        <p:nvSpPr>
          <p:cNvPr id="13" name="TextBox 12">
            <a:extLst>
              <a:ext uri="{FF2B5EF4-FFF2-40B4-BE49-F238E27FC236}">
                <a16:creationId xmlns:a16="http://schemas.microsoft.com/office/drawing/2014/main" id="{26B8469B-7504-1AC4-8013-21F8428B9732}"/>
              </a:ext>
            </a:extLst>
          </p:cNvPr>
          <p:cNvSpPr txBox="1"/>
          <p:nvPr/>
        </p:nvSpPr>
        <p:spPr>
          <a:xfrm>
            <a:off x="3222171" y="5065829"/>
            <a:ext cx="609600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Others valued ‘open discussions on key current topics’ and the ‘quality of external speakers.’ It’s clear these networks fill a real gap for peer learning and community.</a:t>
            </a:r>
            <a:endPar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10" name="Graphic 1" descr="Quotes with solid fill">
            <a:extLst>
              <a:ext uri="{FF2B5EF4-FFF2-40B4-BE49-F238E27FC236}">
                <a16:creationId xmlns:a16="http://schemas.microsoft.com/office/drawing/2014/main" id="{F2ECC5A3-CAD5-CAB9-2C89-D775DB9EF2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2587" y="4896873"/>
            <a:ext cx="1261242" cy="12612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958FC-5BA1-2075-96FD-E7DAF95D4B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6A722-A3CB-484D-64AA-B28CABF83F5E}"/>
              </a:ext>
            </a:extLst>
          </p:cNvPr>
          <p:cNvSpPr>
            <a:spLocks noGrp="1"/>
          </p:cNvSpPr>
          <p:nvPr>
            <p:ph type="ctrTitle"/>
          </p:nvPr>
        </p:nvSpPr>
        <p:spPr/>
        <p:txBody>
          <a:bodyPr/>
          <a:lstStyle/>
          <a:p>
            <a:pPr defTabSz="643006"/>
            <a:r>
              <a:rPr lang="en-GB" sz="4000" b="1" dirty="0">
                <a:solidFill>
                  <a:srgbClr val="C00000"/>
                </a:solidFill>
                <a:latin typeface="Aptos" panose="020B0004020202020204" pitchFamily="34" charset="0"/>
              </a:rPr>
              <a:t>1. </a:t>
            </a:r>
            <a:r>
              <a:rPr lang="en-GB" sz="4000" b="1" dirty="0">
                <a:latin typeface="Aptos" panose="020B0004020202020204" pitchFamily="34" charset="0"/>
              </a:rPr>
              <a:t>Role in Apprenticeships</a:t>
            </a:r>
            <a:endParaRPr lang="en-US" sz="4000" b="1" dirty="0">
              <a:latin typeface="Aptos" panose="020B0004020202020204" pitchFamily="34" charset="0"/>
            </a:endParaRPr>
          </a:p>
        </p:txBody>
      </p:sp>
      <p:sp>
        <p:nvSpPr>
          <p:cNvPr id="7" name="Text Placeholder 6">
            <a:extLst>
              <a:ext uri="{FF2B5EF4-FFF2-40B4-BE49-F238E27FC236}">
                <a16:creationId xmlns:a16="http://schemas.microsoft.com/office/drawing/2014/main" id="{D768191E-11C2-31D9-5FE0-E879247479D4}"/>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FE526327-D100-52E3-1FEC-D8D3DB833C6D}"/>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A389F5A8-9911-C02C-4C91-24C9EA7CD8A3}"/>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107BC75B-E1A5-D621-4D4C-8A4DE575A6B5}"/>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2B372EA7-B84E-05BB-E1A1-9993651246D1}"/>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24DCBA73-E48D-0EE1-7CAC-9CF35944FD8D}"/>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3EBC7A29-03BB-C439-B040-B18CA8C6573D}"/>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1B111583-3901-0961-5DBA-AF12B1429094}"/>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FC558516-E8FF-DDA0-C32A-3B84A5ABB588}"/>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grpSp>
        <p:nvGrpSpPr>
          <p:cNvPr id="4" name="Group 3">
            <a:extLst>
              <a:ext uri="{FF2B5EF4-FFF2-40B4-BE49-F238E27FC236}">
                <a16:creationId xmlns:a16="http://schemas.microsoft.com/office/drawing/2014/main" id="{300E57D1-E1C6-D191-6841-0B5351236581}"/>
              </a:ext>
            </a:extLst>
          </p:cNvPr>
          <p:cNvGrpSpPr/>
          <p:nvPr/>
        </p:nvGrpSpPr>
        <p:grpSpPr>
          <a:xfrm>
            <a:off x="2820568" y="2313016"/>
            <a:ext cx="1296785" cy="1296785"/>
            <a:chOff x="216130" y="1512916"/>
            <a:chExt cx="1296785" cy="1296785"/>
          </a:xfrm>
        </p:grpSpPr>
        <p:sp>
          <p:nvSpPr>
            <p:cNvPr id="5" name="Rounded Rectangle 1">
              <a:extLst>
                <a:ext uri="{FF2B5EF4-FFF2-40B4-BE49-F238E27FC236}">
                  <a16:creationId xmlns:a16="http://schemas.microsoft.com/office/drawing/2014/main" id="{D67A2A70-6021-507B-EA20-65FB2A4C176F}"/>
                </a:ext>
              </a:extLst>
            </p:cNvPr>
            <p:cNvSpPr/>
            <p:nvPr/>
          </p:nvSpPr>
          <p:spPr>
            <a:xfrm>
              <a:off x="216130" y="1512916"/>
              <a:ext cx="1296785" cy="432261"/>
            </a:xfrm>
            <a:custGeom>
              <a:avLst/>
              <a:gdLst/>
              <a:ahLst/>
              <a:cxnLst/>
              <a:rect l="0" t="0" r="0" b="0"/>
              <a:pathLst>
                <a:path w="1296785" h="432261">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path>
              </a:pathLst>
            </a:custGeom>
            <a:solidFill>
              <a:srgbClr val="4E88E7"/>
            </a:solidFill>
            <a:ln>
              <a:noFill/>
            </a:ln>
          </p:spPr>
          <p:txBody>
            <a:bodyPr rtlCol="0" anchor="ctr"/>
            <a:lstStyle/>
            <a:p>
              <a:pPr algn="ctr"/>
              <a:endParaRPr dirty="0"/>
            </a:p>
          </p:txBody>
        </p:sp>
        <p:sp>
          <p:nvSpPr>
            <p:cNvPr id="6" name="Rounded Rectangle 2">
              <a:extLst>
                <a:ext uri="{FF2B5EF4-FFF2-40B4-BE49-F238E27FC236}">
                  <a16:creationId xmlns:a16="http://schemas.microsoft.com/office/drawing/2014/main" id="{486C12D7-A068-226A-82ED-A774522569BA}"/>
                </a:ext>
              </a:extLst>
            </p:cNvPr>
            <p:cNvSpPr/>
            <p:nvPr/>
          </p:nvSpPr>
          <p:spPr>
            <a:xfrm>
              <a:off x="216130" y="1512916"/>
              <a:ext cx="1296785" cy="1296785"/>
            </a:xfrm>
            <a:custGeom>
              <a:avLst/>
              <a:gdLst/>
              <a:ahLst/>
              <a:cxnLst/>
              <a:rect l="0" t="0" r="0" b="0"/>
              <a:pathLst>
                <a:path w="1296785" h="1296785">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moveTo>
                    <a:pt x="648392" y="1296785"/>
                  </a:moveTo>
                  <a:lnTo>
                    <a:pt x="648392" y="540327"/>
                  </a:lnTo>
                </a:path>
              </a:pathLst>
            </a:custGeom>
            <a:noFill/>
            <a:ln w="13507">
              <a:solidFill>
                <a:srgbClr val="484848"/>
              </a:solidFill>
            </a:ln>
          </p:spPr>
          <p:txBody>
            <a:bodyPr rtlCol="0" anchor="ctr"/>
            <a:lstStyle/>
            <a:p>
              <a:pPr algn="ctr"/>
              <a:endParaRPr/>
            </a:p>
          </p:txBody>
        </p:sp>
      </p:grpSp>
      <p:grpSp>
        <p:nvGrpSpPr>
          <p:cNvPr id="8" name="Group 7">
            <a:extLst>
              <a:ext uri="{FF2B5EF4-FFF2-40B4-BE49-F238E27FC236}">
                <a16:creationId xmlns:a16="http://schemas.microsoft.com/office/drawing/2014/main" id="{507B3ADD-76B4-6107-66D1-65C5581E7E7A}"/>
              </a:ext>
            </a:extLst>
          </p:cNvPr>
          <p:cNvGrpSpPr/>
          <p:nvPr/>
        </p:nvGrpSpPr>
        <p:grpSpPr>
          <a:xfrm>
            <a:off x="4333485" y="2313016"/>
            <a:ext cx="1296785" cy="1945178"/>
            <a:chOff x="1729047" y="1512916"/>
            <a:chExt cx="1296785" cy="1945178"/>
          </a:xfrm>
        </p:grpSpPr>
        <p:sp>
          <p:nvSpPr>
            <p:cNvPr id="9" name="Rounded Rectangle 4">
              <a:extLst>
                <a:ext uri="{FF2B5EF4-FFF2-40B4-BE49-F238E27FC236}">
                  <a16:creationId xmlns:a16="http://schemas.microsoft.com/office/drawing/2014/main" id="{EAC873F9-4A35-DD5E-3CC4-CF3F407CE284}"/>
                </a:ext>
              </a:extLst>
            </p:cNvPr>
            <p:cNvSpPr/>
            <p:nvPr/>
          </p:nvSpPr>
          <p:spPr>
            <a:xfrm>
              <a:off x="1729047" y="1512916"/>
              <a:ext cx="1296785" cy="432261"/>
            </a:xfrm>
            <a:custGeom>
              <a:avLst/>
              <a:gdLst/>
              <a:ahLst/>
              <a:cxnLst/>
              <a:rect l="0" t="0" r="0" b="0"/>
              <a:pathLst>
                <a:path w="1296785" h="432261">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path>
              </a:pathLst>
            </a:custGeom>
            <a:solidFill>
              <a:srgbClr val="3CC583"/>
            </a:solidFill>
            <a:ln>
              <a:noFill/>
            </a:ln>
          </p:spPr>
          <p:txBody>
            <a:bodyPr rtlCol="0" anchor="ctr"/>
            <a:lstStyle/>
            <a:p>
              <a:pPr algn="ctr"/>
              <a:endParaRPr/>
            </a:p>
          </p:txBody>
        </p:sp>
        <p:sp>
          <p:nvSpPr>
            <p:cNvPr id="10" name="Rounded Rectangle 5">
              <a:extLst>
                <a:ext uri="{FF2B5EF4-FFF2-40B4-BE49-F238E27FC236}">
                  <a16:creationId xmlns:a16="http://schemas.microsoft.com/office/drawing/2014/main" id="{CE384743-B411-E8C2-F031-A8C43D3A1831}"/>
                </a:ext>
              </a:extLst>
            </p:cNvPr>
            <p:cNvSpPr/>
            <p:nvPr/>
          </p:nvSpPr>
          <p:spPr>
            <a:xfrm>
              <a:off x="1729047" y="1512916"/>
              <a:ext cx="1296785" cy="1945178"/>
            </a:xfrm>
            <a:custGeom>
              <a:avLst/>
              <a:gdLst/>
              <a:ahLst/>
              <a:cxnLst/>
              <a:rect l="0" t="0" r="0" b="0"/>
              <a:pathLst>
                <a:path w="1296785" h="1945178">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moveTo>
                    <a:pt x="648392" y="1945178"/>
                  </a:moveTo>
                  <a:lnTo>
                    <a:pt x="648392" y="540327"/>
                  </a:lnTo>
                </a:path>
              </a:pathLst>
            </a:custGeom>
            <a:noFill/>
            <a:ln w="13507">
              <a:solidFill>
                <a:srgbClr val="484848"/>
              </a:solidFill>
            </a:ln>
          </p:spPr>
          <p:txBody>
            <a:bodyPr rtlCol="0" anchor="ctr"/>
            <a:lstStyle/>
            <a:p>
              <a:pPr algn="ctr"/>
              <a:endParaRPr/>
            </a:p>
          </p:txBody>
        </p:sp>
      </p:grpSp>
      <p:grpSp>
        <p:nvGrpSpPr>
          <p:cNvPr id="11" name="Group 10">
            <a:extLst>
              <a:ext uri="{FF2B5EF4-FFF2-40B4-BE49-F238E27FC236}">
                <a16:creationId xmlns:a16="http://schemas.microsoft.com/office/drawing/2014/main" id="{48BA2E7A-9114-2C75-3B90-DC7FBE88B5E9}"/>
              </a:ext>
            </a:extLst>
          </p:cNvPr>
          <p:cNvGrpSpPr/>
          <p:nvPr/>
        </p:nvGrpSpPr>
        <p:grpSpPr>
          <a:xfrm>
            <a:off x="5900434" y="2313016"/>
            <a:ext cx="1296785" cy="1296785"/>
            <a:chOff x="3295996" y="1512916"/>
            <a:chExt cx="1296785" cy="1296785"/>
          </a:xfrm>
        </p:grpSpPr>
        <p:sp>
          <p:nvSpPr>
            <p:cNvPr id="12" name="Rounded Rectangle 7">
              <a:extLst>
                <a:ext uri="{FF2B5EF4-FFF2-40B4-BE49-F238E27FC236}">
                  <a16:creationId xmlns:a16="http://schemas.microsoft.com/office/drawing/2014/main" id="{72A73697-C3D4-E3C9-C3F9-0E492D2290A9}"/>
                </a:ext>
              </a:extLst>
            </p:cNvPr>
            <p:cNvSpPr/>
            <p:nvPr/>
          </p:nvSpPr>
          <p:spPr>
            <a:xfrm>
              <a:off x="3295996" y="1512916"/>
              <a:ext cx="1296785" cy="432261"/>
            </a:xfrm>
            <a:custGeom>
              <a:avLst/>
              <a:gdLst/>
              <a:ahLst/>
              <a:cxnLst/>
              <a:rect l="0" t="0" r="0" b="0"/>
              <a:pathLst>
                <a:path w="1296785" h="432261">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path>
              </a:pathLst>
            </a:custGeom>
            <a:solidFill>
              <a:srgbClr val="E0CB15"/>
            </a:solidFill>
            <a:ln>
              <a:noFill/>
            </a:ln>
          </p:spPr>
          <p:txBody>
            <a:bodyPr rtlCol="0" anchor="ctr"/>
            <a:lstStyle/>
            <a:p>
              <a:pPr algn="ctr"/>
              <a:endParaRPr/>
            </a:p>
          </p:txBody>
        </p:sp>
        <p:sp>
          <p:nvSpPr>
            <p:cNvPr id="13" name="Rounded Rectangle 8">
              <a:extLst>
                <a:ext uri="{FF2B5EF4-FFF2-40B4-BE49-F238E27FC236}">
                  <a16:creationId xmlns:a16="http://schemas.microsoft.com/office/drawing/2014/main" id="{F338D1A6-E7C8-6820-7006-56C809F2E686}"/>
                </a:ext>
              </a:extLst>
            </p:cNvPr>
            <p:cNvSpPr/>
            <p:nvPr/>
          </p:nvSpPr>
          <p:spPr>
            <a:xfrm>
              <a:off x="3295996" y="1512916"/>
              <a:ext cx="1296785" cy="1296785"/>
            </a:xfrm>
            <a:custGeom>
              <a:avLst/>
              <a:gdLst/>
              <a:ahLst/>
              <a:cxnLst/>
              <a:rect l="0" t="0" r="0" b="0"/>
              <a:pathLst>
                <a:path w="1296785" h="1296785">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moveTo>
                    <a:pt x="648392" y="1296785"/>
                  </a:moveTo>
                  <a:lnTo>
                    <a:pt x="648392" y="540327"/>
                  </a:lnTo>
                </a:path>
              </a:pathLst>
            </a:custGeom>
            <a:noFill/>
            <a:ln w="13507">
              <a:solidFill>
                <a:srgbClr val="484848"/>
              </a:solidFill>
            </a:ln>
          </p:spPr>
          <p:txBody>
            <a:bodyPr rtlCol="0" anchor="ctr"/>
            <a:lstStyle/>
            <a:p>
              <a:pPr algn="ctr"/>
              <a:endParaRPr/>
            </a:p>
          </p:txBody>
        </p:sp>
      </p:grpSp>
      <p:grpSp>
        <p:nvGrpSpPr>
          <p:cNvPr id="14" name="Group 13">
            <a:extLst>
              <a:ext uri="{FF2B5EF4-FFF2-40B4-BE49-F238E27FC236}">
                <a16:creationId xmlns:a16="http://schemas.microsoft.com/office/drawing/2014/main" id="{BC3311C4-3043-280C-A139-9E6D6AA8A1A8}"/>
              </a:ext>
            </a:extLst>
          </p:cNvPr>
          <p:cNvGrpSpPr/>
          <p:nvPr/>
        </p:nvGrpSpPr>
        <p:grpSpPr>
          <a:xfrm>
            <a:off x="7467383" y="2313016"/>
            <a:ext cx="1296785" cy="1945178"/>
            <a:chOff x="4862945" y="1512916"/>
            <a:chExt cx="1296785" cy="1945178"/>
          </a:xfrm>
        </p:grpSpPr>
        <p:sp>
          <p:nvSpPr>
            <p:cNvPr id="15" name="Rounded Rectangle 10">
              <a:extLst>
                <a:ext uri="{FF2B5EF4-FFF2-40B4-BE49-F238E27FC236}">
                  <a16:creationId xmlns:a16="http://schemas.microsoft.com/office/drawing/2014/main" id="{63FCFFD8-38D2-D38E-6980-8727A7C8BAA2}"/>
                </a:ext>
              </a:extLst>
            </p:cNvPr>
            <p:cNvSpPr/>
            <p:nvPr/>
          </p:nvSpPr>
          <p:spPr>
            <a:xfrm>
              <a:off x="4862945" y="1512916"/>
              <a:ext cx="1296785" cy="432261"/>
            </a:xfrm>
            <a:custGeom>
              <a:avLst/>
              <a:gdLst/>
              <a:ahLst/>
              <a:cxnLst/>
              <a:rect l="0" t="0" r="0" b="0"/>
              <a:pathLst>
                <a:path w="1296785" h="432261">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path>
              </a:pathLst>
            </a:custGeom>
            <a:solidFill>
              <a:srgbClr val="DE8431"/>
            </a:solidFill>
            <a:ln>
              <a:noFill/>
            </a:ln>
          </p:spPr>
          <p:txBody>
            <a:bodyPr rtlCol="0" anchor="ctr"/>
            <a:lstStyle/>
            <a:p>
              <a:pPr algn="ctr"/>
              <a:endParaRPr/>
            </a:p>
          </p:txBody>
        </p:sp>
        <p:sp>
          <p:nvSpPr>
            <p:cNvPr id="16" name="Rounded Rectangle 11">
              <a:extLst>
                <a:ext uri="{FF2B5EF4-FFF2-40B4-BE49-F238E27FC236}">
                  <a16:creationId xmlns:a16="http://schemas.microsoft.com/office/drawing/2014/main" id="{73F881B9-3D40-ACAE-3345-227752CC2778}"/>
                </a:ext>
              </a:extLst>
            </p:cNvPr>
            <p:cNvSpPr/>
            <p:nvPr/>
          </p:nvSpPr>
          <p:spPr>
            <a:xfrm>
              <a:off x="4862945" y="1512916"/>
              <a:ext cx="1296785" cy="1945178"/>
            </a:xfrm>
            <a:custGeom>
              <a:avLst/>
              <a:gdLst/>
              <a:ahLst/>
              <a:cxnLst/>
              <a:rect l="0" t="0" r="0" b="0"/>
              <a:pathLst>
                <a:path w="1296785" h="1945178">
                  <a:moveTo>
                    <a:pt x="648392" y="0"/>
                  </a:moveTo>
                  <a:lnTo>
                    <a:pt x="1167106" y="0"/>
                  </a:lnTo>
                  <a:lnTo>
                    <a:pt x="1296785" y="216130"/>
                  </a:lnTo>
                  <a:lnTo>
                    <a:pt x="1167106" y="432261"/>
                  </a:lnTo>
                  <a:lnTo>
                    <a:pt x="648392" y="432261"/>
                  </a:lnTo>
                  <a:lnTo>
                    <a:pt x="778071" y="216130"/>
                  </a:lnTo>
                  <a:close/>
                  <a:moveTo>
                    <a:pt x="259357" y="0"/>
                  </a:moveTo>
                  <a:lnTo>
                    <a:pt x="518714" y="0"/>
                  </a:lnTo>
                  <a:lnTo>
                    <a:pt x="648392" y="216130"/>
                  </a:lnTo>
                  <a:lnTo>
                    <a:pt x="518714" y="432261"/>
                  </a:lnTo>
                  <a:lnTo>
                    <a:pt x="259357" y="432261"/>
                  </a:lnTo>
                  <a:lnTo>
                    <a:pt x="389035" y="216130"/>
                  </a:lnTo>
                  <a:close/>
                  <a:moveTo>
                    <a:pt x="0" y="0"/>
                  </a:moveTo>
                  <a:lnTo>
                    <a:pt x="129678" y="0"/>
                  </a:lnTo>
                  <a:lnTo>
                    <a:pt x="259357" y="216130"/>
                  </a:lnTo>
                  <a:lnTo>
                    <a:pt x="129678" y="432261"/>
                  </a:lnTo>
                  <a:lnTo>
                    <a:pt x="0" y="432261"/>
                  </a:lnTo>
                  <a:lnTo>
                    <a:pt x="129678" y="216130"/>
                  </a:lnTo>
                  <a:close/>
                  <a:moveTo>
                    <a:pt x="389035" y="216130"/>
                  </a:moveTo>
                  <a:lnTo>
                    <a:pt x="648392" y="216130"/>
                  </a:lnTo>
                  <a:moveTo>
                    <a:pt x="259357" y="216130"/>
                  </a:moveTo>
                  <a:lnTo>
                    <a:pt x="129678" y="216130"/>
                  </a:lnTo>
                  <a:moveTo>
                    <a:pt x="1296785" y="216130"/>
                  </a:moveTo>
                  <a:lnTo>
                    <a:pt x="778071" y="216130"/>
                  </a:lnTo>
                  <a:moveTo>
                    <a:pt x="648392" y="1945178"/>
                  </a:moveTo>
                  <a:lnTo>
                    <a:pt x="648392" y="540327"/>
                  </a:lnTo>
                </a:path>
              </a:pathLst>
            </a:custGeom>
            <a:noFill/>
            <a:ln w="13507">
              <a:solidFill>
                <a:srgbClr val="484848"/>
              </a:solidFill>
            </a:ln>
          </p:spPr>
          <p:txBody>
            <a:bodyPr rtlCol="0" anchor="ctr"/>
            <a:lstStyle/>
            <a:p>
              <a:pPr algn="ctr"/>
              <a:endParaRPr/>
            </a:p>
          </p:txBody>
        </p:sp>
      </p:grpSp>
      <p:sp>
        <p:nvSpPr>
          <p:cNvPr id="17" name="TextBox 16">
            <a:extLst>
              <a:ext uri="{FF2B5EF4-FFF2-40B4-BE49-F238E27FC236}">
                <a16:creationId xmlns:a16="http://schemas.microsoft.com/office/drawing/2014/main" id="{067BFF3D-CCDD-54AB-48B9-7EE3784F39AC}"/>
              </a:ext>
            </a:extLst>
          </p:cNvPr>
          <p:cNvSpPr txBox="1"/>
          <p:nvPr/>
        </p:nvSpPr>
        <p:spPr>
          <a:xfrm>
            <a:off x="3679212" y="1245870"/>
            <a:ext cx="4443525" cy="553998"/>
          </a:xfrm>
          <a:prstGeom prst="rect">
            <a:avLst/>
          </a:prstGeom>
          <a:noFill/>
          <a:ln>
            <a:noFill/>
          </a:ln>
        </p:spPr>
        <p:txBody>
          <a:bodyPr wrap="none" lIns="0" tIns="0" rIns="0" bIns="0" anchor="t">
            <a:spAutoFit/>
          </a:bodyPr>
          <a:lstStyle/>
          <a:p>
            <a:pPr algn="ctr"/>
            <a:r>
              <a:rPr b="1" dirty="0">
                <a:solidFill>
                  <a:srgbClr val="484848"/>
                </a:solidFill>
                <a:latin typeface="Roboto"/>
              </a:rPr>
              <a:t>UVAC's Role in Shaping Apprenticeships in
England</a:t>
            </a:r>
          </a:p>
        </p:txBody>
      </p:sp>
      <p:sp>
        <p:nvSpPr>
          <p:cNvPr id="18" name="TextBox 17">
            <a:extLst>
              <a:ext uri="{FF2B5EF4-FFF2-40B4-BE49-F238E27FC236}">
                <a16:creationId xmlns:a16="http://schemas.microsoft.com/office/drawing/2014/main" id="{7A525EB6-BD11-5A8D-C8E9-D50E61C74687}"/>
              </a:ext>
            </a:extLst>
          </p:cNvPr>
          <p:cNvSpPr txBox="1"/>
          <p:nvPr/>
        </p:nvSpPr>
        <p:spPr>
          <a:xfrm>
            <a:off x="2872678" y="1894262"/>
            <a:ext cx="1423467" cy="307777"/>
          </a:xfrm>
          <a:prstGeom prst="rect">
            <a:avLst/>
          </a:prstGeom>
          <a:noFill/>
          <a:ln>
            <a:noFill/>
          </a:ln>
        </p:spPr>
        <p:txBody>
          <a:bodyPr wrap="none" lIns="0" tIns="0" rIns="0" bIns="0" anchor="t">
            <a:spAutoFit/>
          </a:bodyPr>
          <a:lstStyle/>
          <a:p>
            <a:pPr algn="ctr"/>
            <a:r>
              <a:rPr sz="2000" b="1" dirty="0">
                <a:solidFill>
                  <a:srgbClr val="4E88E7"/>
                </a:solidFill>
                <a:latin typeface="Roboto"/>
              </a:rPr>
              <a:t>Before 2015</a:t>
            </a:r>
          </a:p>
        </p:txBody>
      </p:sp>
      <p:sp>
        <p:nvSpPr>
          <p:cNvPr id="19" name="TextBox 18">
            <a:extLst>
              <a:ext uri="{FF2B5EF4-FFF2-40B4-BE49-F238E27FC236}">
                <a16:creationId xmlns:a16="http://schemas.microsoft.com/office/drawing/2014/main" id="{F2A7CB76-9F52-C217-A0B5-3945BDDE4E84}"/>
              </a:ext>
            </a:extLst>
          </p:cNvPr>
          <p:cNvSpPr txBox="1"/>
          <p:nvPr/>
        </p:nvSpPr>
        <p:spPr>
          <a:xfrm>
            <a:off x="4777340" y="1894262"/>
            <a:ext cx="589905" cy="307777"/>
          </a:xfrm>
          <a:prstGeom prst="rect">
            <a:avLst/>
          </a:prstGeom>
          <a:noFill/>
          <a:ln>
            <a:noFill/>
          </a:ln>
        </p:spPr>
        <p:txBody>
          <a:bodyPr wrap="none" lIns="0" tIns="0" rIns="0" bIns="0" anchor="t">
            <a:spAutoFit/>
          </a:bodyPr>
          <a:lstStyle/>
          <a:p>
            <a:pPr algn="ctr"/>
            <a:r>
              <a:rPr sz="2000" b="1" dirty="0">
                <a:solidFill>
                  <a:srgbClr val="3CC583"/>
                </a:solidFill>
                <a:latin typeface="Roboto"/>
              </a:rPr>
              <a:t>2015</a:t>
            </a:r>
            <a:endParaRPr sz="2400" b="1" dirty="0">
              <a:solidFill>
                <a:srgbClr val="3CC583"/>
              </a:solidFill>
              <a:latin typeface="Roboto"/>
            </a:endParaRPr>
          </a:p>
        </p:txBody>
      </p:sp>
      <p:sp>
        <p:nvSpPr>
          <p:cNvPr id="20" name="TextBox 19">
            <a:extLst>
              <a:ext uri="{FF2B5EF4-FFF2-40B4-BE49-F238E27FC236}">
                <a16:creationId xmlns:a16="http://schemas.microsoft.com/office/drawing/2014/main" id="{F3843102-5301-C59D-EEEA-6B72FC276F9E}"/>
              </a:ext>
            </a:extLst>
          </p:cNvPr>
          <p:cNvSpPr txBox="1"/>
          <p:nvPr/>
        </p:nvSpPr>
        <p:spPr>
          <a:xfrm>
            <a:off x="5972725" y="1894262"/>
            <a:ext cx="1280800" cy="307777"/>
          </a:xfrm>
          <a:prstGeom prst="rect">
            <a:avLst/>
          </a:prstGeom>
          <a:noFill/>
          <a:ln>
            <a:noFill/>
          </a:ln>
        </p:spPr>
        <p:txBody>
          <a:bodyPr wrap="none" lIns="0" tIns="0" rIns="0" bIns="0" anchor="t">
            <a:spAutoFit/>
          </a:bodyPr>
          <a:lstStyle/>
          <a:p>
            <a:pPr algn="ctr"/>
            <a:r>
              <a:rPr sz="2000" b="1" dirty="0">
                <a:solidFill>
                  <a:srgbClr val="E0CB15"/>
                </a:solidFill>
                <a:latin typeface="Roboto"/>
              </a:rPr>
              <a:t>2015-202</a:t>
            </a:r>
            <a:r>
              <a:rPr lang="en-GB" sz="2000" b="1" dirty="0">
                <a:solidFill>
                  <a:srgbClr val="E0CB15"/>
                </a:solidFill>
                <a:latin typeface="Roboto"/>
              </a:rPr>
              <a:t>0</a:t>
            </a:r>
            <a:endParaRPr sz="2400" b="1" dirty="0">
              <a:solidFill>
                <a:srgbClr val="E0CB15"/>
              </a:solidFill>
              <a:latin typeface="Roboto"/>
            </a:endParaRPr>
          </a:p>
        </p:txBody>
      </p:sp>
      <p:sp>
        <p:nvSpPr>
          <p:cNvPr id="21" name="TextBox 20">
            <a:extLst>
              <a:ext uri="{FF2B5EF4-FFF2-40B4-BE49-F238E27FC236}">
                <a16:creationId xmlns:a16="http://schemas.microsoft.com/office/drawing/2014/main" id="{F34F479B-55B9-4A64-9CF8-DE947EB1D66D}"/>
              </a:ext>
            </a:extLst>
          </p:cNvPr>
          <p:cNvSpPr txBox="1"/>
          <p:nvPr/>
        </p:nvSpPr>
        <p:spPr>
          <a:xfrm>
            <a:off x="7431275" y="1894262"/>
            <a:ext cx="1333698" cy="307777"/>
          </a:xfrm>
          <a:prstGeom prst="rect">
            <a:avLst/>
          </a:prstGeom>
          <a:noFill/>
          <a:ln>
            <a:noFill/>
          </a:ln>
        </p:spPr>
        <p:txBody>
          <a:bodyPr wrap="none" lIns="0" tIns="0" rIns="0" bIns="0" anchor="t">
            <a:spAutoFit/>
          </a:bodyPr>
          <a:lstStyle/>
          <a:p>
            <a:pPr algn="ctr"/>
            <a:r>
              <a:rPr sz="2000" b="1" dirty="0">
                <a:solidFill>
                  <a:srgbClr val="DE8431"/>
                </a:solidFill>
                <a:latin typeface="Roboto"/>
              </a:rPr>
              <a:t>202</a:t>
            </a:r>
            <a:r>
              <a:rPr lang="en-GB" sz="2000" b="1" dirty="0">
                <a:solidFill>
                  <a:srgbClr val="DE8431"/>
                </a:solidFill>
                <a:latin typeface="Roboto"/>
              </a:rPr>
              <a:t>0-today</a:t>
            </a:r>
            <a:endParaRPr sz="2000" b="1" dirty="0">
              <a:solidFill>
                <a:srgbClr val="DE8431"/>
              </a:solidFill>
              <a:latin typeface="Roboto"/>
            </a:endParaRPr>
          </a:p>
        </p:txBody>
      </p:sp>
      <p:sp>
        <p:nvSpPr>
          <p:cNvPr id="22" name="TextBox 21">
            <a:extLst>
              <a:ext uri="{FF2B5EF4-FFF2-40B4-BE49-F238E27FC236}">
                <a16:creationId xmlns:a16="http://schemas.microsoft.com/office/drawing/2014/main" id="{63442FBB-3257-352B-B919-61E84FB79B1B}"/>
              </a:ext>
            </a:extLst>
          </p:cNvPr>
          <p:cNvSpPr txBox="1"/>
          <p:nvPr/>
        </p:nvSpPr>
        <p:spPr>
          <a:xfrm>
            <a:off x="3004594" y="3731375"/>
            <a:ext cx="971421" cy="553998"/>
          </a:xfrm>
          <a:prstGeom prst="rect">
            <a:avLst/>
          </a:prstGeom>
          <a:noFill/>
          <a:ln>
            <a:noFill/>
          </a:ln>
        </p:spPr>
        <p:txBody>
          <a:bodyPr wrap="none" lIns="0" tIns="0" rIns="0" bIns="0" anchor="t">
            <a:spAutoFit/>
          </a:bodyPr>
          <a:lstStyle/>
          <a:p>
            <a:pPr algn="ctr"/>
            <a:r>
              <a:rPr b="1">
                <a:solidFill>
                  <a:srgbClr val="4E88E7"/>
                </a:solidFill>
                <a:latin typeface="Roboto"/>
              </a:rPr>
              <a:t>Policy
Influence</a:t>
            </a:r>
          </a:p>
        </p:txBody>
      </p:sp>
      <p:sp>
        <p:nvSpPr>
          <p:cNvPr id="23" name="TextBox 22">
            <a:extLst>
              <a:ext uri="{FF2B5EF4-FFF2-40B4-BE49-F238E27FC236}">
                <a16:creationId xmlns:a16="http://schemas.microsoft.com/office/drawing/2014/main" id="{17D6D676-DBFB-2344-C3D6-83AC1726E130}"/>
              </a:ext>
            </a:extLst>
          </p:cNvPr>
          <p:cNvSpPr txBox="1"/>
          <p:nvPr/>
        </p:nvSpPr>
        <p:spPr>
          <a:xfrm>
            <a:off x="5937396" y="3731375"/>
            <a:ext cx="1372172" cy="553998"/>
          </a:xfrm>
          <a:prstGeom prst="rect">
            <a:avLst/>
          </a:prstGeom>
          <a:noFill/>
          <a:ln>
            <a:noFill/>
          </a:ln>
        </p:spPr>
        <p:txBody>
          <a:bodyPr wrap="none" lIns="0" tIns="0" rIns="0" bIns="0" anchor="t">
            <a:spAutoFit/>
          </a:bodyPr>
          <a:lstStyle/>
          <a:p>
            <a:pPr algn="ctr"/>
            <a:r>
              <a:rPr b="1">
                <a:solidFill>
                  <a:srgbClr val="E0CB15"/>
                </a:solidFill>
                <a:latin typeface="Roboto"/>
              </a:rPr>
              <a:t>System
Development</a:t>
            </a:r>
          </a:p>
        </p:txBody>
      </p:sp>
      <p:sp>
        <p:nvSpPr>
          <p:cNvPr id="24" name="TextBox 23">
            <a:extLst>
              <a:ext uri="{FF2B5EF4-FFF2-40B4-BE49-F238E27FC236}">
                <a16:creationId xmlns:a16="http://schemas.microsoft.com/office/drawing/2014/main" id="{FE6B1278-AEF1-1A46-286C-AE1E31428C4C}"/>
              </a:ext>
            </a:extLst>
          </p:cNvPr>
          <p:cNvSpPr txBox="1"/>
          <p:nvPr/>
        </p:nvSpPr>
        <p:spPr>
          <a:xfrm>
            <a:off x="2867464" y="4267199"/>
            <a:ext cx="1409040" cy="1107996"/>
          </a:xfrm>
          <a:prstGeom prst="rect">
            <a:avLst/>
          </a:prstGeom>
          <a:noFill/>
          <a:ln>
            <a:noFill/>
          </a:ln>
        </p:spPr>
        <p:txBody>
          <a:bodyPr wrap="none" lIns="0" tIns="0" rIns="0" bIns="0" anchor="t">
            <a:spAutoFit/>
          </a:bodyPr>
          <a:lstStyle/>
          <a:p>
            <a:pPr algn="ctr"/>
            <a:r>
              <a:rPr sz="1200" b="0">
                <a:solidFill>
                  <a:srgbClr val="3A4455"/>
                </a:solidFill>
                <a:latin typeface="Roboto"/>
              </a:rPr>
              <a:t>UVAC advocates for
HE in apprenticeship
policy and delivery
before degree
apprenticeships
launched</a:t>
            </a:r>
          </a:p>
        </p:txBody>
      </p:sp>
      <p:sp>
        <p:nvSpPr>
          <p:cNvPr id="25" name="TextBox 24">
            <a:extLst>
              <a:ext uri="{FF2B5EF4-FFF2-40B4-BE49-F238E27FC236}">
                <a16:creationId xmlns:a16="http://schemas.microsoft.com/office/drawing/2014/main" id="{BE81453B-C237-2DFF-64E9-067EA4772A9D}"/>
              </a:ext>
            </a:extLst>
          </p:cNvPr>
          <p:cNvSpPr txBox="1"/>
          <p:nvPr/>
        </p:nvSpPr>
        <p:spPr>
          <a:xfrm>
            <a:off x="4238090" y="4379767"/>
            <a:ext cx="1697581" cy="830997"/>
          </a:xfrm>
          <a:prstGeom prst="rect">
            <a:avLst/>
          </a:prstGeom>
          <a:noFill/>
          <a:ln>
            <a:noFill/>
          </a:ln>
        </p:spPr>
        <p:txBody>
          <a:bodyPr wrap="none" lIns="0" tIns="0" rIns="0" bIns="0" anchor="t">
            <a:spAutoFit/>
          </a:bodyPr>
          <a:lstStyle/>
          <a:p>
            <a:pPr algn="ctr"/>
            <a:r>
              <a:rPr b="1" dirty="0">
                <a:solidFill>
                  <a:srgbClr val="3CC583"/>
                </a:solidFill>
                <a:latin typeface="Roboto"/>
              </a:rPr>
              <a:t>Degree
Apprenticeships
</a:t>
            </a:r>
            <a:r>
              <a:rPr lang="en-GB" b="1" dirty="0">
                <a:solidFill>
                  <a:srgbClr val="3CC583"/>
                </a:solidFill>
                <a:latin typeface="Roboto"/>
              </a:rPr>
              <a:t>Championed</a:t>
            </a:r>
            <a:endParaRPr b="1" dirty="0">
              <a:solidFill>
                <a:srgbClr val="3CC583"/>
              </a:solidFill>
              <a:latin typeface="Roboto"/>
            </a:endParaRPr>
          </a:p>
        </p:txBody>
      </p:sp>
      <p:sp>
        <p:nvSpPr>
          <p:cNvPr id="26" name="TextBox 25">
            <a:extLst>
              <a:ext uri="{FF2B5EF4-FFF2-40B4-BE49-F238E27FC236}">
                <a16:creationId xmlns:a16="http://schemas.microsoft.com/office/drawing/2014/main" id="{4CA5E56A-7ED9-029E-6E37-E604031D8211}"/>
              </a:ext>
            </a:extLst>
          </p:cNvPr>
          <p:cNvSpPr txBox="1"/>
          <p:nvPr/>
        </p:nvSpPr>
        <p:spPr>
          <a:xfrm>
            <a:off x="5948291" y="4294215"/>
            <a:ext cx="1452322" cy="923330"/>
          </a:xfrm>
          <a:prstGeom prst="rect">
            <a:avLst/>
          </a:prstGeom>
          <a:noFill/>
          <a:ln>
            <a:noFill/>
          </a:ln>
        </p:spPr>
        <p:txBody>
          <a:bodyPr wrap="none" lIns="0" tIns="0" rIns="0" bIns="0" anchor="t">
            <a:spAutoFit/>
          </a:bodyPr>
          <a:lstStyle/>
          <a:p>
            <a:pPr algn="ctr"/>
            <a:r>
              <a:rPr sz="1200" b="0">
                <a:solidFill>
                  <a:srgbClr val="46432D"/>
                </a:solidFill>
                <a:latin typeface="Roboto"/>
              </a:rPr>
              <a:t>UVAC supports QAA,
advises on quality
assurance, and
quality in programme
design and delivery</a:t>
            </a:r>
          </a:p>
        </p:txBody>
      </p:sp>
      <p:sp>
        <p:nvSpPr>
          <p:cNvPr id="27" name="TextBox 26">
            <a:extLst>
              <a:ext uri="{FF2B5EF4-FFF2-40B4-BE49-F238E27FC236}">
                <a16:creationId xmlns:a16="http://schemas.microsoft.com/office/drawing/2014/main" id="{A96D4160-8F66-AF2D-ABE7-B047E18B26F2}"/>
              </a:ext>
            </a:extLst>
          </p:cNvPr>
          <p:cNvSpPr txBox="1"/>
          <p:nvPr/>
        </p:nvSpPr>
        <p:spPr>
          <a:xfrm>
            <a:off x="7511480" y="4379767"/>
            <a:ext cx="1247136" cy="553998"/>
          </a:xfrm>
          <a:prstGeom prst="rect">
            <a:avLst/>
          </a:prstGeom>
          <a:noFill/>
          <a:ln>
            <a:noFill/>
          </a:ln>
        </p:spPr>
        <p:txBody>
          <a:bodyPr wrap="none" lIns="0" tIns="0" rIns="0" bIns="0" anchor="t">
            <a:spAutoFit/>
          </a:bodyPr>
          <a:lstStyle/>
          <a:p>
            <a:pPr algn="ctr"/>
            <a:r>
              <a:rPr b="1">
                <a:solidFill>
                  <a:srgbClr val="DE8431"/>
                </a:solidFill>
                <a:latin typeface="Roboto"/>
              </a:rPr>
              <a:t>Mainstream
Adoption</a:t>
            </a:r>
          </a:p>
        </p:txBody>
      </p:sp>
      <p:sp>
        <p:nvSpPr>
          <p:cNvPr id="28" name="TextBox 27">
            <a:extLst>
              <a:ext uri="{FF2B5EF4-FFF2-40B4-BE49-F238E27FC236}">
                <a16:creationId xmlns:a16="http://schemas.microsoft.com/office/drawing/2014/main" id="{685C8AFB-A64E-1E5A-767F-C924E4E7FFE3}"/>
              </a:ext>
            </a:extLst>
          </p:cNvPr>
          <p:cNvSpPr txBox="1"/>
          <p:nvPr/>
        </p:nvSpPr>
        <p:spPr>
          <a:xfrm>
            <a:off x="7413544" y="4915592"/>
            <a:ext cx="1575752" cy="738664"/>
          </a:xfrm>
          <a:prstGeom prst="rect">
            <a:avLst/>
          </a:prstGeom>
          <a:noFill/>
          <a:ln>
            <a:noFill/>
          </a:ln>
        </p:spPr>
        <p:txBody>
          <a:bodyPr wrap="none" lIns="0" tIns="0" rIns="0" bIns="0" anchor="t">
            <a:spAutoFit/>
          </a:bodyPr>
          <a:lstStyle/>
          <a:p>
            <a:pPr algn="ctr"/>
            <a:r>
              <a:rPr sz="1200" b="0" dirty="0">
                <a:solidFill>
                  <a:srgbClr val="4C4034"/>
                </a:solidFill>
                <a:latin typeface="Roboto"/>
              </a:rPr>
              <a:t>Degree
apprenticeship</a:t>
            </a:r>
            <a:r>
              <a:rPr lang="en-GB" sz="1200" b="0" dirty="0">
                <a:solidFill>
                  <a:srgbClr val="4C4034"/>
                </a:solidFill>
                <a:latin typeface="Roboto"/>
              </a:rPr>
              <a:t> delivery</a:t>
            </a:r>
            <a:r>
              <a:rPr sz="1200" b="0" dirty="0">
                <a:solidFill>
                  <a:srgbClr val="4C4034"/>
                </a:solidFill>
                <a:latin typeface="Roboto"/>
              </a:rPr>
              <a:t>
become prominent
in UK universities</a:t>
            </a:r>
          </a:p>
        </p:txBody>
      </p:sp>
      <p:sp>
        <p:nvSpPr>
          <p:cNvPr id="29" name="TextBox 28">
            <a:extLst>
              <a:ext uri="{FF2B5EF4-FFF2-40B4-BE49-F238E27FC236}">
                <a16:creationId xmlns:a16="http://schemas.microsoft.com/office/drawing/2014/main" id="{A5972979-9017-E316-2E55-F18447C81BD5}"/>
              </a:ext>
            </a:extLst>
          </p:cNvPr>
          <p:cNvSpPr txBox="1"/>
          <p:nvPr/>
        </p:nvSpPr>
        <p:spPr>
          <a:xfrm>
            <a:off x="4132931" y="5158739"/>
            <a:ext cx="2022991" cy="1292662"/>
          </a:xfrm>
          <a:prstGeom prst="rect">
            <a:avLst/>
          </a:prstGeom>
          <a:noFill/>
          <a:ln>
            <a:noFill/>
          </a:ln>
        </p:spPr>
        <p:txBody>
          <a:bodyPr wrap="none" lIns="0" tIns="0" rIns="0" bIns="0" anchor="t">
            <a:spAutoFit/>
          </a:bodyPr>
          <a:lstStyle/>
          <a:p>
            <a:pPr algn="ctr"/>
            <a:r>
              <a:rPr sz="1200" b="0" dirty="0">
                <a:solidFill>
                  <a:srgbClr val="374840"/>
                </a:solidFill>
                <a:latin typeface="Roboto"/>
              </a:rPr>
              <a:t>England launches
degree
apprenticeships,
UVAC receives
HEFCE funding to
support growth in
HE delivery</a:t>
            </a:r>
            <a:r>
              <a:rPr lang="en-GB" sz="1200" b="0" dirty="0">
                <a:solidFill>
                  <a:srgbClr val="374840"/>
                </a:solidFill>
                <a:latin typeface="Roboto"/>
              </a:rPr>
              <a:t> and engagement</a:t>
            </a:r>
            <a:endParaRPr sz="1200" b="0" dirty="0">
              <a:solidFill>
                <a:srgbClr val="374840"/>
              </a:solidFill>
              <a:latin typeface="Roboto"/>
            </a:endParaRPr>
          </a:p>
        </p:txBody>
      </p:sp>
    </p:spTree>
    <p:extLst>
      <p:ext uri="{BB962C8B-B14F-4D97-AF65-F5344CB8AC3E}">
        <p14:creationId xmlns:p14="http://schemas.microsoft.com/office/powerpoint/2010/main" val="3992710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0986EA-D69E-794B-99C3-D21D35BD0243}"/>
              </a:ext>
            </a:extLst>
          </p:cNvPr>
          <p:cNvSpPr>
            <a:spLocks noGrp="1"/>
          </p:cNvSpPr>
          <p:nvPr>
            <p:ph type="title"/>
          </p:nvPr>
        </p:nvSpPr>
        <p:spPr>
          <a:xfrm>
            <a:off x="838200" y="1412488"/>
            <a:ext cx="3033889" cy="4363844"/>
          </a:xfrm>
        </p:spPr>
        <p:txBody>
          <a:bodyPr anchor="t">
            <a:normAutofit/>
          </a:bodyPr>
          <a:lstStyle/>
          <a:p>
            <a:r>
              <a:rPr lang="en-US" sz="4000" dirty="0">
                <a:solidFill>
                  <a:srgbClr val="FFFFFF"/>
                </a:solidFill>
                <a:latin typeface="Aptos" panose="020B0004020202020204" pitchFamily="34" charset="0"/>
              </a:rPr>
              <a:t>Where next?</a:t>
            </a:r>
          </a:p>
        </p:txBody>
      </p:sp>
      <p:sp>
        <p:nvSpPr>
          <p:cNvPr id="3" name="Content Placeholder 2">
            <a:extLst>
              <a:ext uri="{FF2B5EF4-FFF2-40B4-BE49-F238E27FC236}">
                <a16:creationId xmlns:a16="http://schemas.microsoft.com/office/drawing/2014/main" id="{6000E2A5-83D3-D8AA-E0AF-9FEE8A93FFD7}"/>
              </a:ext>
            </a:extLst>
          </p:cNvPr>
          <p:cNvSpPr>
            <a:spLocks noGrp="1"/>
          </p:cNvSpPr>
          <p:nvPr>
            <p:ph sz="half" idx="1"/>
          </p:nvPr>
        </p:nvSpPr>
        <p:spPr>
          <a:xfrm>
            <a:off x="4380855" y="1412488"/>
            <a:ext cx="3749006" cy="5166987"/>
          </a:xfrm>
        </p:spPr>
        <p:txBody>
          <a:bodyPr>
            <a:normAutofit fontScale="70000" lnSpcReduction="20000"/>
          </a:bodyPr>
          <a:lstStyle/>
          <a:p>
            <a:r>
              <a:rPr lang="en-GB" sz="2300" b="1" dirty="0">
                <a:latin typeface="Aptos" panose="020B0004020202020204" pitchFamily="34" charset="0"/>
                <a:cs typeface="Arial" panose="020B0604020202020204" pitchFamily="34" charset="0"/>
              </a:rPr>
              <a:t>Broaden Content</a:t>
            </a:r>
            <a:r>
              <a:rPr lang="en-GB" sz="2300" dirty="0">
                <a:latin typeface="Aptos" panose="020B0004020202020204" pitchFamily="34" charset="0"/>
                <a:cs typeface="Arial" panose="020B0604020202020204" pitchFamily="34" charset="0"/>
              </a:rPr>
              <a:t>: Members want more diverse topics, broader coverage (including regulation and data), and more varied speakers (including students, employers and non-provider perspectives).</a:t>
            </a:r>
          </a:p>
          <a:p>
            <a:r>
              <a:rPr lang="en-GB" sz="2300" b="1" dirty="0">
                <a:latin typeface="Aptos" panose="020B0004020202020204" pitchFamily="34" charset="0"/>
                <a:cs typeface="Arial" panose="020B0604020202020204" pitchFamily="34" charset="0"/>
              </a:rPr>
              <a:t>Increase Engagement</a:t>
            </a:r>
            <a:r>
              <a:rPr lang="en-GB" sz="2300" dirty="0">
                <a:latin typeface="Aptos" panose="020B0004020202020204" pitchFamily="34" charset="0"/>
                <a:cs typeface="Arial" panose="020B0604020202020204" pitchFamily="34" charset="0"/>
              </a:rPr>
              <a:t>: Calls for more blended (online + face-to-face) delivery, and easier access to resources and sign-up processes.</a:t>
            </a:r>
          </a:p>
          <a:p>
            <a:r>
              <a:rPr lang="en-GB" sz="2300" b="1" dirty="0">
                <a:latin typeface="Aptos" panose="020B0004020202020204" pitchFamily="34" charset="0"/>
                <a:cs typeface="Arial" panose="020B0604020202020204" pitchFamily="34" charset="0"/>
              </a:rPr>
              <a:t>Policy Voice</a:t>
            </a:r>
            <a:r>
              <a:rPr lang="en-GB" sz="2300" dirty="0">
                <a:latin typeface="Aptos" panose="020B0004020202020204" pitchFamily="34" charset="0"/>
                <a:cs typeface="Arial" panose="020B0604020202020204" pitchFamily="34" charset="0"/>
              </a:rPr>
              <a:t>: Continue and strengthen our collective advocacy for policy changes, with members seeing the network as a vital voice to government and policy makers via UVAC representation.</a:t>
            </a:r>
          </a:p>
          <a:p>
            <a:r>
              <a:rPr lang="en-GB" sz="2300" b="1" dirty="0">
                <a:latin typeface="Aptos" panose="020B0004020202020204" pitchFamily="34" charset="0"/>
                <a:cs typeface="Arial" panose="020B0604020202020204" pitchFamily="34" charset="0"/>
              </a:rPr>
              <a:t>Fill Gaps</a:t>
            </a:r>
            <a:r>
              <a:rPr lang="en-GB" sz="2300" dirty="0">
                <a:latin typeface="Aptos" panose="020B0004020202020204" pitchFamily="34" charset="0"/>
                <a:cs typeface="Arial" panose="020B0604020202020204" pitchFamily="34" charset="0"/>
              </a:rPr>
              <a:t>: There is appetite for new networks—especially around accounting finance, research, management, digital and AI, data quality, and student voice.</a:t>
            </a:r>
          </a:p>
          <a:p>
            <a:r>
              <a:rPr lang="en-GB" sz="2300" b="1" dirty="0">
                <a:latin typeface="Aptos" panose="020B0004020202020204" pitchFamily="34" charset="0"/>
                <a:cs typeface="Arial" panose="020B0604020202020204" pitchFamily="34" charset="0"/>
              </a:rPr>
              <a:t>Maximize Participation</a:t>
            </a:r>
            <a:r>
              <a:rPr lang="en-GB" sz="2300" dirty="0">
                <a:latin typeface="Aptos" panose="020B0004020202020204" pitchFamily="34" charset="0"/>
                <a:cs typeface="Arial" panose="020B0604020202020204" pitchFamily="34" charset="0"/>
              </a:rPr>
              <a:t>: Tackle barriers like timing and workload and clarify network membership and opportunities for involvement.</a:t>
            </a:r>
          </a:p>
          <a:p>
            <a:endParaRPr lang="en-US" sz="1100" dirty="0">
              <a:latin typeface="Aptos" panose="020B0004020202020204" pitchFamily="34" charset="0"/>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B4D99D7-DC79-A3F2-A2AB-30D9570C7423}"/>
              </a:ext>
            </a:extLst>
          </p:cNvPr>
          <p:cNvSpPr>
            <a:spLocks noGrp="1"/>
          </p:cNvSpPr>
          <p:nvPr>
            <p:ph sz="half" idx="2"/>
          </p:nvPr>
        </p:nvSpPr>
        <p:spPr>
          <a:xfrm>
            <a:off x="8451604" y="1412489"/>
            <a:ext cx="3197701" cy="3895235"/>
          </a:xfrm>
        </p:spPr>
        <p:txBody>
          <a:bodyPr>
            <a:normAutofit fontScale="70000" lnSpcReduction="20000"/>
          </a:bodyPr>
          <a:lstStyle/>
          <a:p>
            <a:pPr marL="0" indent="0">
              <a:lnSpc>
                <a:spcPct val="160000"/>
              </a:lnSpc>
              <a:buNone/>
            </a:pPr>
            <a:r>
              <a:rPr lang="en-GB" sz="2000" b="0" i="0" u="none" strike="noStrike" dirty="0">
                <a:effectLst/>
                <a:latin typeface="Aptos" panose="020B0004020202020204" pitchFamily="34" charset="0"/>
                <a:cs typeface="Arial" panose="020B0604020202020204" pitchFamily="34" charset="0"/>
              </a:rPr>
              <a:t>Looking ahead, members want us to broaden our topics, diversify who’s involved, and make it even easier to access meetings and resources. There’s a real desire for our networks to be a louder policy voice and to create new spaces—especially around research, digital skills, and student and employer voice. </a:t>
            </a:r>
            <a:endParaRPr lang="en-US" sz="2000" dirty="0">
              <a:latin typeface="Aptos" panose="020B0004020202020204" pitchFamily="34" charset="0"/>
              <a:cs typeface="Arial" panose="020B0604020202020204" pitchFamily="34" charset="0"/>
            </a:endParaRPr>
          </a:p>
        </p:txBody>
      </p:sp>
      <p:pic>
        <p:nvPicPr>
          <p:cNvPr id="6" name="Picture 5" descr="A paper towel with a compass and a pen&#10;&#10;Description automatically generated">
            <a:extLst>
              <a:ext uri="{FF2B5EF4-FFF2-40B4-BE49-F238E27FC236}">
                <a16:creationId xmlns:a16="http://schemas.microsoft.com/office/drawing/2014/main" id="{69347437-1ED4-A920-7C5D-4D133D6F5D2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190" y="3325955"/>
            <a:ext cx="2614923" cy="1744133"/>
          </a:xfrm>
          <a:prstGeom prst="rect">
            <a:avLst/>
          </a:prstGeom>
        </p:spPr>
      </p:pic>
      <p:sp>
        <p:nvSpPr>
          <p:cNvPr id="7" name="TextBox 6">
            <a:extLst>
              <a:ext uri="{FF2B5EF4-FFF2-40B4-BE49-F238E27FC236}">
                <a16:creationId xmlns:a16="http://schemas.microsoft.com/office/drawing/2014/main" id="{90B1B3E9-3BBB-5188-8556-5E25A56DB441}"/>
              </a:ext>
            </a:extLst>
          </p:cNvPr>
          <p:cNvSpPr txBox="1"/>
          <p:nvPr/>
        </p:nvSpPr>
        <p:spPr>
          <a:xfrm>
            <a:off x="838190" y="8510084"/>
            <a:ext cx="2059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foto.wuestenigel.com/the-compass-lies-on-the-map-terrain-orientation-concept/"/>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3.0/"/>
              </a:rPr>
              <a:t>CC BY</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7B033B4-EA3F-5C57-300E-6F71930CB6D6}"/>
              </a:ext>
            </a:extLst>
          </p:cNvPr>
          <p:cNvPicPr>
            <a:picLocks noChangeAspect="1"/>
          </p:cNvPicPr>
          <p:nvPr/>
        </p:nvPicPr>
        <p:blipFill>
          <a:blip r:embed="rId5"/>
          <a:stretch>
            <a:fillRect/>
          </a:stretch>
        </p:blipFill>
        <p:spPr>
          <a:xfrm>
            <a:off x="9626600" y="5461620"/>
            <a:ext cx="1600231" cy="629424"/>
          </a:xfrm>
          <a:prstGeom prst="rect">
            <a:avLst/>
          </a:prstGeom>
        </p:spPr>
      </p:pic>
      <p:pic>
        <p:nvPicPr>
          <p:cNvPr id="5" name="Graphic 4" descr="Quotes with solid fill">
            <a:extLst>
              <a:ext uri="{FF2B5EF4-FFF2-40B4-BE49-F238E27FC236}">
                <a16:creationId xmlns:a16="http://schemas.microsoft.com/office/drawing/2014/main" id="{7F6EEF50-010C-2E73-9640-0036B1825D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09795" y="384326"/>
            <a:ext cx="1261242" cy="1261242"/>
          </a:xfrm>
          <a:prstGeom prst="rect">
            <a:avLst/>
          </a:prstGeom>
        </p:spPr>
      </p:pic>
    </p:spTree>
    <p:extLst>
      <p:ext uri="{BB962C8B-B14F-4D97-AF65-F5344CB8AC3E}">
        <p14:creationId xmlns:p14="http://schemas.microsoft.com/office/powerpoint/2010/main" val="2235531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AC65D2-37E3-FB2B-9E3B-96C6CE939C84}"/>
              </a:ext>
            </a:extLst>
          </p:cNvPr>
          <p:cNvSpPr txBox="1"/>
          <p:nvPr/>
        </p:nvSpPr>
        <p:spPr>
          <a:xfrm>
            <a:off x="2286000" y="647084"/>
            <a:ext cx="7620000" cy="556383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Our Knowledge Networks have brought together sector leaders and practitioners in an inclusive, collaborative space. We’ve seen high satisfaction—members value the opportunities to learn, network, and work on real challenges together. Looking forward, we want to broaden our content, bring in new voices, and make participation even easier, all while continuing to influence policy and fill gaps with new networks.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0000"/>
                </a:solidFill>
                <a:effectLst/>
                <a:uLnTx/>
                <a:uFillTx/>
                <a:latin typeface="Aptos" panose="020B0004020202020204" pitchFamily="34" charset="0"/>
                <a:ea typeface="+mn-ea"/>
                <a:cs typeface="Arial" panose="020B0604020202020204" pitchFamily="34" charset="0"/>
              </a:rPr>
              <a:t>Thank you for your engagement—let’s keep building this community together.</a:t>
            </a:r>
            <a:endParaRPr kumimoji="0" lang="en-US" sz="2400" b="1" i="1"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CA381A0-8CF2-2E9E-7A5A-FE8CB707E3AC}"/>
              </a:ext>
            </a:extLst>
          </p:cNvPr>
          <p:cNvPicPr>
            <a:picLocks noChangeAspect="1"/>
          </p:cNvPicPr>
          <p:nvPr/>
        </p:nvPicPr>
        <p:blipFill>
          <a:blip r:embed="rId2"/>
          <a:stretch>
            <a:fillRect/>
          </a:stretch>
        </p:blipFill>
        <p:spPr>
          <a:xfrm>
            <a:off x="10236200" y="332372"/>
            <a:ext cx="1600231" cy="629424"/>
          </a:xfrm>
          <a:prstGeom prst="rect">
            <a:avLst/>
          </a:prstGeom>
        </p:spPr>
      </p:pic>
      <p:pic>
        <p:nvPicPr>
          <p:cNvPr id="2" name="Graphic 1" descr="Quotes with solid fill">
            <a:extLst>
              <a:ext uri="{FF2B5EF4-FFF2-40B4-BE49-F238E27FC236}">
                <a16:creationId xmlns:a16="http://schemas.microsoft.com/office/drawing/2014/main" id="{B47FF999-4D9C-9387-306F-2C3E95576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475" y="647084"/>
            <a:ext cx="1261242" cy="1261242"/>
          </a:xfrm>
          <a:prstGeom prst="rect">
            <a:avLst/>
          </a:prstGeom>
        </p:spPr>
      </p:pic>
    </p:spTree>
    <p:extLst>
      <p:ext uri="{BB962C8B-B14F-4D97-AF65-F5344CB8AC3E}">
        <p14:creationId xmlns:p14="http://schemas.microsoft.com/office/powerpoint/2010/main" val="628760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8E0B-52CA-83EB-2AD4-2703068D3E81}"/>
              </a:ext>
            </a:extLst>
          </p:cNvPr>
          <p:cNvSpPr>
            <a:spLocks noGrp="1"/>
          </p:cNvSpPr>
          <p:nvPr>
            <p:ph type="ctrTitle"/>
          </p:nvPr>
        </p:nvSpPr>
        <p:spPr/>
        <p:txBody>
          <a:bodyPr/>
          <a:lstStyle/>
          <a:p>
            <a:r>
              <a:rPr lang="en-GB" b="1" dirty="0">
                <a:solidFill>
                  <a:srgbClr val="C00000"/>
                </a:solidFill>
                <a:latin typeface="Aptos" panose="020B0004020202020204" pitchFamily="34" charset="0"/>
              </a:rPr>
              <a:t>4. </a:t>
            </a:r>
            <a:r>
              <a:rPr lang="en-GB" b="1" dirty="0">
                <a:latin typeface="Aptos" panose="020B0004020202020204" pitchFamily="34" charset="0"/>
              </a:rPr>
              <a:t>Final word</a:t>
            </a:r>
            <a:endParaRPr lang="en-US" dirty="0"/>
          </a:p>
        </p:txBody>
      </p:sp>
      <p:sp>
        <p:nvSpPr>
          <p:cNvPr id="3" name="Text Placeholder 2">
            <a:extLst>
              <a:ext uri="{FF2B5EF4-FFF2-40B4-BE49-F238E27FC236}">
                <a16:creationId xmlns:a16="http://schemas.microsoft.com/office/drawing/2014/main" id="{57D832B5-A591-5E21-977D-D0139E810CB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E64050B9-A5A4-FC35-6554-7F230E15BEDC}"/>
              </a:ext>
            </a:extLst>
          </p:cNvPr>
          <p:cNvSpPr>
            <a:spLocks noGrp="1"/>
          </p:cNvSpPr>
          <p:nvPr>
            <p:ph type="body" sz="quarter" idx="15"/>
          </p:nvPr>
        </p:nvSpPr>
        <p:spPr>
          <a:xfrm>
            <a:off x="470454" y="1103586"/>
            <a:ext cx="4921353" cy="5307724"/>
          </a:xfrm>
        </p:spPr>
        <p:txBody>
          <a:bodyPr>
            <a:normAutofit fontScale="77500" lnSpcReduction="20000"/>
          </a:bodyPr>
          <a:lstStyle/>
          <a:p>
            <a:r>
              <a:rPr lang="en-US" sz="2800" dirty="0">
                <a:latin typeface="Aptos" panose="020B0004020202020204" pitchFamily="34" charset="0"/>
              </a:rPr>
              <a:t>UVAC </a:t>
            </a:r>
            <a:r>
              <a:rPr lang="en-US" sz="2800" b="1" dirty="0">
                <a:latin typeface="Aptos" panose="020B0004020202020204" pitchFamily="34" charset="0"/>
              </a:rPr>
              <a:t>National Confere</a:t>
            </a:r>
            <a:r>
              <a:rPr lang="en-US" sz="2800" dirty="0">
                <a:latin typeface="Aptos" panose="020B0004020202020204" pitchFamily="34" charset="0"/>
              </a:rPr>
              <a:t>nce</a:t>
            </a:r>
          </a:p>
          <a:p>
            <a:pPr lvl="1"/>
            <a:r>
              <a:rPr lang="en-US" sz="2800" i="1" dirty="0">
                <a:latin typeface="Aptos" panose="020B0004020202020204" pitchFamily="34" charset="0"/>
              </a:rPr>
              <a:t>Call for </a:t>
            </a:r>
            <a:r>
              <a:rPr lang="en-US" sz="2800" b="1" i="1" dirty="0">
                <a:latin typeface="Aptos" panose="020B0004020202020204" pitchFamily="34" charset="0"/>
              </a:rPr>
              <a:t>break-out leads</a:t>
            </a:r>
          </a:p>
          <a:p>
            <a:pPr marL="457200" lvl="1" indent="0">
              <a:buNone/>
            </a:pPr>
            <a:endParaRPr lang="en-US" sz="2800" i="1" dirty="0">
              <a:latin typeface="Aptos" panose="020B0004020202020204" pitchFamily="34" charset="0"/>
            </a:endParaRPr>
          </a:p>
          <a:p>
            <a:r>
              <a:rPr lang="en-US" sz="2800" b="1" dirty="0">
                <a:latin typeface="Aptos" panose="020B0004020202020204" pitchFamily="34" charset="0"/>
              </a:rPr>
              <a:t>Membership Renewal </a:t>
            </a:r>
            <a:r>
              <a:rPr lang="en-US" sz="2800" dirty="0">
                <a:latin typeface="Aptos" panose="020B0004020202020204" pitchFamily="34" charset="0"/>
              </a:rPr>
              <a:t>starts June for AY 2025/26 </a:t>
            </a:r>
            <a:r>
              <a:rPr lang="en-US" sz="2800" u="sng" dirty="0">
                <a:latin typeface="Aptos" panose="020B0004020202020204" pitchFamily="34" charset="0"/>
              </a:rPr>
              <a:t>INCLUDES ONE CONFERENCE PLACE</a:t>
            </a:r>
          </a:p>
          <a:p>
            <a:pPr marL="0" indent="0">
              <a:buNone/>
            </a:pPr>
            <a:endParaRPr lang="en-US" sz="2800" dirty="0">
              <a:latin typeface="Aptos" panose="020B0004020202020204" pitchFamily="34" charset="0"/>
            </a:endParaRPr>
          </a:p>
          <a:p>
            <a:r>
              <a:rPr lang="en-US" sz="2800" dirty="0">
                <a:latin typeface="Aptos" panose="020B0004020202020204" pitchFamily="34" charset="0"/>
              </a:rPr>
              <a:t>Invitation to hear from </a:t>
            </a:r>
            <a:r>
              <a:rPr lang="en-US" sz="2800" b="1" dirty="0">
                <a:latin typeface="Aptos" panose="020B0004020202020204" pitchFamily="34" charset="0"/>
              </a:rPr>
              <a:t>Skills England’s CEX Tessa Griffiths </a:t>
            </a:r>
            <a:r>
              <a:rPr lang="en-US" sz="2800" dirty="0">
                <a:latin typeface="Aptos" panose="020B0004020202020204" pitchFamily="34" charset="0"/>
              </a:rPr>
              <a:t>on Friday, 20 June at 12 noon. </a:t>
            </a:r>
            <a:r>
              <a:rPr lang="en-US" sz="2800" b="1" dirty="0">
                <a:latin typeface="Aptos" panose="020B0004020202020204" pitchFamily="34" charset="0"/>
              </a:rPr>
              <a:t>Register </a:t>
            </a:r>
            <a:r>
              <a:rPr lang="en-US" sz="2800" b="1" dirty="0">
                <a:latin typeface="Aptos" panose="020B0004020202020204" pitchFamily="34" charset="0"/>
                <a:hlinkClick r:id="rId2"/>
              </a:rPr>
              <a:t>HERE</a:t>
            </a:r>
            <a:endParaRPr lang="en-US" sz="2800" b="1" dirty="0">
              <a:latin typeface="Aptos" panose="020B0004020202020204" pitchFamily="34" charset="0"/>
            </a:endParaRPr>
          </a:p>
          <a:p>
            <a:endParaRPr lang="en-US" sz="2800" b="1" dirty="0">
              <a:latin typeface="Aptos" panose="020B0004020202020204" pitchFamily="34" charset="0"/>
            </a:endParaRPr>
          </a:p>
          <a:p>
            <a:r>
              <a:rPr lang="en-US" sz="2800" b="1" dirty="0">
                <a:latin typeface="Aptos" panose="020B0004020202020204" pitchFamily="34" charset="0"/>
              </a:rPr>
              <a:t>Find </a:t>
            </a:r>
            <a:r>
              <a:rPr lang="en-US" sz="2800" b="1" dirty="0" err="1">
                <a:latin typeface="Aptos" panose="020B0004020202020204" pitchFamily="34" charset="0"/>
              </a:rPr>
              <a:t>SoTN</a:t>
            </a:r>
            <a:r>
              <a:rPr lang="en-US" sz="2800" b="1" dirty="0">
                <a:latin typeface="Aptos" panose="020B0004020202020204" pitchFamily="34" charset="0"/>
              </a:rPr>
              <a:t> recordings and slides </a:t>
            </a:r>
            <a:r>
              <a:rPr lang="en-US" sz="2800" b="1" dirty="0">
                <a:latin typeface="Aptos" panose="020B0004020202020204" pitchFamily="34" charset="0"/>
                <a:hlinkClick r:id="rId3"/>
              </a:rPr>
              <a:t>HERE</a:t>
            </a:r>
            <a:endParaRPr lang="en-US" sz="2800" b="1" dirty="0">
              <a:latin typeface="Aptos" panose="020B0004020202020204" pitchFamily="34" charset="0"/>
            </a:endParaRPr>
          </a:p>
          <a:p>
            <a:endParaRPr lang="en-US" sz="2800" b="1" dirty="0">
              <a:latin typeface="Aptos" panose="020B0004020202020204" pitchFamily="34" charset="0"/>
            </a:endParaRPr>
          </a:p>
          <a:p>
            <a:r>
              <a:rPr lang="en-US" sz="2800" b="1" dirty="0">
                <a:latin typeface="Aptos" panose="020B0004020202020204" pitchFamily="34" charset="0"/>
              </a:rPr>
              <a:t>Next </a:t>
            </a:r>
            <a:r>
              <a:rPr lang="en-US" sz="2800" b="1" dirty="0" err="1">
                <a:latin typeface="Aptos" panose="020B0004020202020204" pitchFamily="34" charset="0"/>
              </a:rPr>
              <a:t>SoTN</a:t>
            </a:r>
            <a:r>
              <a:rPr lang="en-US" sz="2800" b="1" dirty="0">
                <a:latin typeface="Aptos" panose="020B0004020202020204" pitchFamily="34" charset="0"/>
              </a:rPr>
              <a:t>  Friday, 11 July 12 noon. Register </a:t>
            </a:r>
            <a:r>
              <a:rPr lang="en-US" sz="2800" b="1" dirty="0">
                <a:latin typeface="Aptos" panose="020B0004020202020204" pitchFamily="34" charset="0"/>
                <a:hlinkClick r:id="rId4"/>
              </a:rPr>
              <a:t>HERE</a:t>
            </a:r>
            <a:endParaRPr lang="en-US" sz="2800" b="1" dirty="0">
              <a:latin typeface="Aptos" panose="020B0004020202020204" pitchFamily="34" charset="0"/>
            </a:endParaRPr>
          </a:p>
        </p:txBody>
      </p:sp>
      <p:pic>
        <p:nvPicPr>
          <p:cNvPr id="6" name="Picture 5">
            <a:extLst>
              <a:ext uri="{FF2B5EF4-FFF2-40B4-BE49-F238E27FC236}">
                <a16:creationId xmlns:a16="http://schemas.microsoft.com/office/drawing/2014/main" id="{7B497D53-D07B-01BD-FE9F-2D1704779D31}"/>
              </a:ext>
            </a:extLst>
          </p:cNvPr>
          <p:cNvPicPr>
            <a:picLocks noChangeAspect="1"/>
          </p:cNvPicPr>
          <p:nvPr/>
        </p:nvPicPr>
        <p:blipFill>
          <a:blip r:embed="rId5"/>
          <a:stretch>
            <a:fillRect/>
          </a:stretch>
        </p:blipFill>
        <p:spPr>
          <a:xfrm>
            <a:off x="5752973" y="1188983"/>
            <a:ext cx="6096000" cy="3429000"/>
          </a:xfrm>
          <a:prstGeom prst="rect">
            <a:avLst/>
          </a:prstGeom>
        </p:spPr>
      </p:pic>
      <p:sp>
        <p:nvSpPr>
          <p:cNvPr id="7" name="TextBox 6">
            <a:extLst>
              <a:ext uri="{FF2B5EF4-FFF2-40B4-BE49-F238E27FC236}">
                <a16:creationId xmlns:a16="http://schemas.microsoft.com/office/drawing/2014/main" id="{E0CEEA08-0538-F829-5536-0C3A43DAB0EA}"/>
              </a:ext>
            </a:extLst>
          </p:cNvPr>
          <p:cNvSpPr txBox="1"/>
          <p:nvPr/>
        </p:nvSpPr>
        <p:spPr>
          <a:xfrm>
            <a:off x="5752973" y="4710527"/>
            <a:ext cx="6096000" cy="646331"/>
          </a:xfrm>
          <a:prstGeom prst="rect">
            <a:avLst/>
          </a:prstGeom>
          <a:noFill/>
        </p:spPr>
        <p:txBody>
          <a:bodyPr wrap="square" rtlCol="0">
            <a:spAutoFit/>
          </a:bodyPr>
          <a:lstStyle/>
          <a:p>
            <a:r>
              <a:rPr lang="en-US" b="1" dirty="0">
                <a:latin typeface="Aptos" panose="020B0004020202020204" pitchFamily="34" charset="0"/>
              </a:rPr>
              <a:t>BOOKINGS ARE NOW LIVE. CONFERENCE REGISTRATION </a:t>
            </a:r>
            <a:r>
              <a:rPr lang="en-US" b="1" dirty="0">
                <a:latin typeface="Aptos" panose="020B0004020202020204" pitchFamily="34" charset="0"/>
                <a:hlinkClick r:id="rId6"/>
              </a:rPr>
              <a:t>HERE</a:t>
            </a:r>
            <a:r>
              <a:rPr lang="en-US" b="1" dirty="0">
                <a:latin typeface="Aptos" panose="020B0004020202020204" pitchFamily="34" charset="0"/>
              </a:rPr>
              <a:t>.</a:t>
            </a:r>
          </a:p>
        </p:txBody>
      </p:sp>
      <p:sp>
        <p:nvSpPr>
          <p:cNvPr id="8" name="TextBox 7">
            <a:extLst>
              <a:ext uri="{FF2B5EF4-FFF2-40B4-BE49-F238E27FC236}">
                <a16:creationId xmlns:a16="http://schemas.microsoft.com/office/drawing/2014/main" id="{688E2447-50DC-3E50-E052-6865549AF7D9}"/>
              </a:ext>
            </a:extLst>
          </p:cNvPr>
          <p:cNvSpPr txBox="1"/>
          <p:nvPr/>
        </p:nvSpPr>
        <p:spPr>
          <a:xfrm>
            <a:off x="5752973" y="5623034"/>
            <a:ext cx="6096000" cy="461665"/>
          </a:xfrm>
          <a:prstGeom prst="rect">
            <a:avLst/>
          </a:prstGeom>
          <a:noFill/>
        </p:spPr>
        <p:txBody>
          <a:bodyPr wrap="square" rtlCol="0">
            <a:spAutoFit/>
          </a:bodyPr>
          <a:lstStyle/>
          <a:p>
            <a:r>
              <a:rPr lang="en-US" sz="2400" b="1" dirty="0"/>
              <a:t>HERA Guidance on use can be accessed </a:t>
            </a:r>
            <a:r>
              <a:rPr lang="en-US" sz="2400" b="1" dirty="0">
                <a:hlinkClick r:id="rId7"/>
              </a:rPr>
              <a:t>HERE</a:t>
            </a:r>
            <a:r>
              <a:rPr lang="en-US" sz="2400" b="1" dirty="0"/>
              <a:t>.</a:t>
            </a:r>
          </a:p>
        </p:txBody>
      </p:sp>
    </p:spTree>
    <p:extLst>
      <p:ext uri="{BB962C8B-B14F-4D97-AF65-F5344CB8AC3E}">
        <p14:creationId xmlns:p14="http://schemas.microsoft.com/office/powerpoint/2010/main" val="225388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BBC6-DC81-A98F-C66E-1E18E6F9C55F}"/>
              </a:ext>
            </a:extLst>
          </p:cNvPr>
          <p:cNvSpPr>
            <a:spLocks noGrp="1"/>
          </p:cNvSpPr>
          <p:nvPr>
            <p:ph type="ctrTitle"/>
          </p:nvPr>
        </p:nvSpPr>
        <p:spPr/>
        <p:txBody>
          <a:bodyPr/>
          <a:lstStyle/>
          <a:p>
            <a:r>
              <a:rPr lang="en-US" b="1" dirty="0">
                <a:solidFill>
                  <a:srgbClr val="C00000"/>
                </a:solidFill>
              </a:rPr>
              <a:t>4. </a:t>
            </a:r>
            <a:r>
              <a:rPr lang="en-US" b="1" dirty="0"/>
              <a:t>Publications: Reports, Briefings, Research</a:t>
            </a:r>
          </a:p>
        </p:txBody>
      </p:sp>
      <p:sp>
        <p:nvSpPr>
          <p:cNvPr id="3" name="Text Placeholder 2">
            <a:extLst>
              <a:ext uri="{FF2B5EF4-FFF2-40B4-BE49-F238E27FC236}">
                <a16:creationId xmlns:a16="http://schemas.microsoft.com/office/drawing/2014/main" id="{54524BE0-EB2C-E4A6-26EA-86A4DFCD3D81}"/>
              </a:ext>
            </a:extLst>
          </p:cNvPr>
          <p:cNvSpPr>
            <a:spLocks noGrp="1"/>
          </p:cNvSpPr>
          <p:nvPr>
            <p:ph type="body" sz="quarter" idx="13"/>
          </p:nvPr>
        </p:nvSpPr>
        <p:spPr/>
        <p:txBody>
          <a:bodyPr/>
          <a:lstStyle/>
          <a:p>
            <a:endParaRPr lang="en-US"/>
          </a:p>
        </p:txBody>
      </p:sp>
      <p:grpSp>
        <p:nvGrpSpPr>
          <p:cNvPr id="5" name="Group 4">
            <a:extLst>
              <a:ext uri="{FF2B5EF4-FFF2-40B4-BE49-F238E27FC236}">
                <a16:creationId xmlns:a16="http://schemas.microsoft.com/office/drawing/2014/main" id="{3697F925-1517-AC7D-CA2A-EB116442107E}"/>
              </a:ext>
            </a:extLst>
          </p:cNvPr>
          <p:cNvGrpSpPr/>
          <p:nvPr/>
        </p:nvGrpSpPr>
        <p:grpSpPr>
          <a:xfrm>
            <a:off x="275810" y="1116189"/>
            <a:ext cx="5663915" cy="1716338"/>
            <a:chOff x="3383280" y="3291839"/>
            <a:chExt cx="3017520" cy="914400"/>
          </a:xfrm>
        </p:grpSpPr>
        <p:sp>
          <p:nvSpPr>
            <p:cNvPr id="6" name="Rounded Rectangle 6">
              <a:extLst>
                <a:ext uri="{FF2B5EF4-FFF2-40B4-BE49-F238E27FC236}">
                  <a16:creationId xmlns:a16="http://schemas.microsoft.com/office/drawing/2014/main" id="{6EE97AED-5BE0-0512-7786-0916CB923923}"/>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dirty="0"/>
            </a:p>
          </p:txBody>
        </p:sp>
        <p:sp>
          <p:nvSpPr>
            <p:cNvPr id="7" name="Rounded Rectangle 7">
              <a:extLst>
                <a:ext uri="{FF2B5EF4-FFF2-40B4-BE49-F238E27FC236}">
                  <a16:creationId xmlns:a16="http://schemas.microsoft.com/office/drawing/2014/main" id="{19791432-4510-CC26-8D46-4CD98EB07D4D}"/>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8" name="Rounded Rectangle 8">
              <a:extLst>
                <a:ext uri="{FF2B5EF4-FFF2-40B4-BE49-F238E27FC236}">
                  <a16:creationId xmlns:a16="http://schemas.microsoft.com/office/drawing/2014/main" id="{27B0478B-00B2-180F-6CD0-387CC3DAF088}"/>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9" name="Rounded Rectangle 9">
              <a:extLst>
                <a:ext uri="{FF2B5EF4-FFF2-40B4-BE49-F238E27FC236}">
                  <a16:creationId xmlns:a16="http://schemas.microsoft.com/office/drawing/2014/main" id="{7BEA24F2-0D06-D2E6-51F7-B37F94EC7543}"/>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grpSp>
        <p:nvGrpSpPr>
          <p:cNvPr id="11" name="Group 10">
            <a:extLst>
              <a:ext uri="{FF2B5EF4-FFF2-40B4-BE49-F238E27FC236}">
                <a16:creationId xmlns:a16="http://schemas.microsoft.com/office/drawing/2014/main" id="{8B177E5F-EBAF-6AAF-967F-FD96160F4B95}"/>
              </a:ext>
            </a:extLst>
          </p:cNvPr>
          <p:cNvGrpSpPr/>
          <p:nvPr/>
        </p:nvGrpSpPr>
        <p:grpSpPr>
          <a:xfrm>
            <a:off x="6449039" y="4787784"/>
            <a:ext cx="5663915" cy="1716338"/>
            <a:chOff x="3383280" y="3291839"/>
            <a:chExt cx="3017520" cy="914400"/>
          </a:xfrm>
        </p:grpSpPr>
        <p:sp>
          <p:nvSpPr>
            <p:cNvPr id="12" name="Rounded Rectangle 6">
              <a:extLst>
                <a:ext uri="{FF2B5EF4-FFF2-40B4-BE49-F238E27FC236}">
                  <a16:creationId xmlns:a16="http://schemas.microsoft.com/office/drawing/2014/main" id="{00598940-6647-5FC0-98AC-9B77FC499242}"/>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dirty="0"/>
            </a:p>
          </p:txBody>
        </p:sp>
        <p:sp>
          <p:nvSpPr>
            <p:cNvPr id="13" name="Rounded Rectangle 7">
              <a:extLst>
                <a:ext uri="{FF2B5EF4-FFF2-40B4-BE49-F238E27FC236}">
                  <a16:creationId xmlns:a16="http://schemas.microsoft.com/office/drawing/2014/main" id="{A50ED25D-81F7-6DB6-7CCA-3BE4E14F9C4A}"/>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14" name="Rounded Rectangle 8">
              <a:extLst>
                <a:ext uri="{FF2B5EF4-FFF2-40B4-BE49-F238E27FC236}">
                  <a16:creationId xmlns:a16="http://schemas.microsoft.com/office/drawing/2014/main" id="{A5F3F653-0B5D-A87D-D093-9210397D9506}"/>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15" name="Rounded Rectangle 9">
              <a:extLst>
                <a:ext uri="{FF2B5EF4-FFF2-40B4-BE49-F238E27FC236}">
                  <a16:creationId xmlns:a16="http://schemas.microsoft.com/office/drawing/2014/main" id="{DCA8E214-7C2A-FE5D-3A7F-7CACF7BAD238}"/>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grpSp>
        <p:nvGrpSpPr>
          <p:cNvPr id="16" name="Group 15">
            <a:extLst>
              <a:ext uri="{FF2B5EF4-FFF2-40B4-BE49-F238E27FC236}">
                <a16:creationId xmlns:a16="http://schemas.microsoft.com/office/drawing/2014/main" id="{F17A30EA-02C3-BFFD-6476-F0F0C8CF2A5A}"/>
              </a:ext>
            </a:extLst>
          </p:cNvPr>
          <p:cNvGrpSpPr/>
          <p:nvPr/>
        </p:nvGrpSpPr>
        <p:grpSpPr>
          <a:xfrm>
            <a:off x="275810" y="4787784"/>
            <a:ext cx="5663915" cy="1716338"/>
            <a:chOff x="3383280" y="3291839"/>
            <a:chExt cx="3017520" cy="914400"/>
          </a:xfrm>
        </p:grpSpPr>
        <p:sp>
          <p:nvSpPr>
            <p:cNvPr id="17" name="Rounded Rectangle 6">
              <a:extLst>
                <a:ext uri="{FF2B5EF4-FFF2-40B4-BE49-F238E27FC236}">
                  <a16:creationId xmlns:a16="http://schemas.microsoft.com/office/drawing/2014/main" id="{36E252FA-413C-EAB2-EEC9-424C2B986D31}"/>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dirty="0"/>
            </a:p>
          </p:txBody>
        </p:sp>
        <p:sp>
          <p:nvSpPr>
            <p:cNvPr id="18" name="Rounded Rectangle 7">
              <a:extLst>
                <a:ext uri="{FF2B5EF4-FFF2-40B4-BE49-F238E27FC236}">
                  <a16:creationId xmlns:a16="http://schemas.microsoft.com/office/drawing/2014/main" id="{74BA9D1F-C4EE-5B21-3391-3763DC7C5CB3}"/>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19" name="Rounded Rectangle 8">
              <a:extLst>
                <a:ext uri="{FF2B5EF4-FFF2-40B4-BE49-F238E27FC236}">
                  <a16:creationId xmlns:a16="http://schemas.microsoft.com/office/drawing/2014/main" id="{651FFFDD-1228-CC36-12D6-CCFF6DAF13FE}"/>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20" name="Rounded Rectangle 9">
              <a:extLst>
                <a:ext uri="{FF2B5EF4-FFF2-40B4-BE49-F238E27FC236}">
                  <a16:creationId xmlns:a16="http://schemas.microsoft.com/office/drawing/2014/main" id="{B988B492-251F-D53B-1B7C-8A479E2B3FAE}"/>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grpSp>
        <p:nvGrpSpPr>
          <p:cNvPr id="41" name="Group 40">
            <a:extLst>
              <a:ext uri="{FF2B5EF4-FFF2-40B4-BE49-F238E27FC236}">
                <a16:creationId xmlns:a16="http://schemas.microsoft.com/office/drawing/2014/main" id="{3ED3E108-328C-BC9E-8145-8EF37CBE58FB}"/>
              </a:ext>
            </a:extLst>
          </p:cNvPr>
          <p:cNvGrpSpPr/>
          <p:nvPr/>
        </p:nvGrpSpPr>
        <p:grpSpPr>
          <a:xfrm>
            <a:off x="6449039" y="1116189"/>
            <a:ext cx="5663915" cy="1716338"/>
            <a:chOff x="3383280" y="3291839"/>
            <a:chExt cx="3017520" cy="914400"/>
          </a:xfrm>
        </p:grpSpPr>
        <p:sp>
          <p:nvSpPr>
            <p:cNvPr id="42" name="Rounded Rectangle 6">
              <a:extLst>
                <a:ext uri="{FF2B5EF4-FFF2-40B4-BE49-F238E27FC236}">
                  <a16:creationId xmlns:a16="http://schemas.microsoft.com/office/drawing/2014/main" id="{5FA22477-0367-E96A-C87B-88A3D09F5FA4}"/>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dirty="0"/>
            </a:p>
          </p:txBody>
        </p:sp>
        <p:sp>
          <p:nvSpPr>
            <p:cNvPr id="43" name="Rounded Rectangle 7">
              <a:extLst>
                <a:ext uri="{FF2B5EF4-FFF2-40B4-BE49-F238E27FC236}">
                  <a16:creationId xmlns:a16="http://schemas.microsoft.com/office/drawing/2014/main" id="{A1764EC0-0DBE-97C6-9F27-8BC70B35AB9A}"/>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44" name="Rounded Rectangle 8">
              <a:extLst>
                <a:ext uri="{FF2B5EF4-FFF2-40B4-BE49-F238E27FC236}">
                  <a16:creationId xmlns:a16="http://schemas.microsoft.com/office/drawing/2014/main" id="{224D48C5-2EB3-35AB-4C78-41DEB992C8A4}"/>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45" name="Rounded Rectangle 9">
              <a:extLst>
                <a:ext uri="{FF2B5EF4-FFF2-40B4-BE49-F238E27FC236}">
                  <a16:creationId xmlns:a16="http://schemas.microsoft.com/office/drawing/2014/main" id="{A721EB21-B905-F629-FBAF-4505D3D8FEEA}"/>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grpSp>
        <p:nvGrpSpPr>
          <p:cNvPr id="46" name="Group 45">
            <a:extLst>
              <a:ext uri="{FF2B5EF4-FFF2-40B4-BE49-F238E27FC236}">
                <a16:creationId xmlns:a16="http://schemas.microsoft.com/office/drawing/2014/main" id="{CC556512-A22A-D700-B8CA-32A7A5488F44}"/>
              </a:ext>
            </a:extLst>
          </p:cNvPr>
          <p:cNvGrpSpPr/>
          <p:nvPr/>
        </p:nvGrpSpPr>
        <p:grpSpPr>
          <a:xfrm>
            <a:off x="275810" y="2928662"/>
            <a:ext cx="5663915" cy="1716338"/>
            <a:chOff x="3383280" y="3291839"/>
            <a:chExt cx="3017520" cy="914400"/>
          </a:xfrm>
        </p:grpSpPr>
        <p:sp>
          <p:nvSpPr>
            <p:cNvPr id="47" name="Rounded Rectangle 6">
              <a:extLst>
                <a:ext uri="{FF2B5EF4-FFF2-40B4-BE49-F238E27FC236}">
                  <a16:creationId xmlns:a16="http://schemas.microsoft.com/office/drawing/2014/main" id="{696F3D46-F0D5-78F1-6514-4649F87B3991}"/>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dirty="0"/>
            </a:p>
          </p:txBody>
        </p:sp>
        <p:sp>
          <p:nvSpPr>
            <p:cNvPr id="48" name="Rounded Rectangle 7">
              <a:extLst>
                <a:ext uri="{FF2B5EF4-FFF2-40B4-BE49-F238E27FC236}">
                  <a16:creationId xmlns:a16="http://schemas.microsoft.com/office/drawing/2014/main" id="{BCA18F22-45D9-9980-D033-5EE959C8C0BF}"/>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49" name="Rounded Rectangle 8">
              <a:extLst>
                <a:ext uri="{FF2B5EF4-FFF2-40B4-BE49-F238E27FC236}">
                  <a16:creationId xmlns:a16="http://schemas.microsoft.com/office/drawing/2014/main" id="{0CBA25C0-3F73-BFE0-3136-A97FA4FADA74}"/>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50" name="Rounded Rectangle 9">
              <a:extLst>
                <a:ext uri="{FF2B5EF4-FFF2-40B4-BE49-F238E27FC236}">
                  <a16:creationId xmlns:a16="http://schemas.microsoft.com/office/drawing/2014/main" id="{849D34BD-D67C-CF82-12A8-C043F0DF19C3}"/>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grpSp>
        <p:nvGrpSpPr>
          <p:cNvPr id="51" name="Group 50">
            <a:extLst>
              <a:ext uri="{FF2B5EF4-FFF2-40B4-BE49-F238E27FC236}">
                <a16:creationId xmlns:a16="http://schemas.microsoft.com/office/drawing/2014/main" id="{413F54E3-9E4D-5DD4-64E8-3C8EF3D370FD}"/>
              </a:ext>
            </a:extLst>
          </p:cNvPr>
          <p:cNvGrpSpPr/>
          <p:nvPr/>
        </p:nvGrpSpPr>
        <p:grpSpPr>
          <a:xfrm>
            <a:off x="6449039" y="2950399"/>
            <a:ext cx="5663915" cy="1716338"/>
            <a:chOff x="3383280" y="3291839"/>
            <a:chExt cx="3017520" cy="914400"/>
          </a:xfrm>
        </p:grpSpPr>
        <p:sp>
          <p:nvSpPr>
            <p:cNvPr id="52" name="Rounded Rectangle 6">
              <a:extLst>
                <a:ext uri="{FF2B5EF4-FFF2-40B4-BE49-F238E27FC236}">
                  <a16:creationId xmlns:a16="http://schemas.microsoft.com/office/drawing/2014/main" id="{8329977A-0890-A675-B67B-9B2F61AB78AD}"/>
                </a:ext>
              </a:extLst>
            </p:cNvPr>
            <p:cNvSpPr/>
            <p:nvPr/>
          </p:nvSpPr>
          <p:spPr>
            <a:xfrm>
              <a:off x="4114800" y="3291839"/>
              <a:ext cx="2286000" cy="914400"/>
            </a:xfrm>
            <a:custGeom>
              <a:avLst/>
              <a:gdLst/>
              <a:ahLst/>
              <a:cxnLst/>
              <a:rect l="0" t="0" r="0" b="0"/>
              <a:pathLst>
                <a:path w="2286000" h="914400">
                  <a:moveTo>
                    <a:pt x="0" y="914400"/>
                  </a:moveTo>
                  <a:lnTo>
                    <a:pt x="7519" y="910590"/>
                  </a:lnTo>
                  <a:cubicBezTo>
                    <a:pt x="166184" y="823188"/>
                    <a:pt x="273868" y="652924"/>
                    <a:pt x="273868" y="457200"/>
                  </a:cubicBezTo>
                  <a:cubicBezTo>
                    <a:pt x="273868" y="261474"/>
                    <a:pt x="166184" y="91211"/>
                    <a:pt x="7519" y="3812"/>
                  </a:cubicBezTo>
                  <a:lnTo>
                    <a:pt x="0" y="0"/>
                  </a:lnTo>
                  <a:lnTo>
                    <a:pt x="7519" y="0"/>
                  </a:lnTo>
                  <a:lnTo>
                    <a:pt x="1834812" y="0"/>
                  </a:lnTo>
                  <a:cubicBezTo>
                    <a:pt x="2084245" y="0"/>
                    <a:pt x="2286000" y="204695"/>
                    <a:pt x="2286000" y="457200"/>
                  </a:cubicBezTo>
                  <a:cubicBezTo>
                    <a:pt x="2286000" y="709704"/>
                    <a:pt x="2084245" y="914400"/>
                    <a:pt x="1834812" y="914400"/>
                  </a:cubicBezTo>
                  <a:lnTo>
                    <a:pt x="7519" y="914400"/>
                  </a:lnTo>
                  <a:close/>
                </a:path>
              </a:pathLst>
            </a:custGeom>
            <a:solidFill>
              <a:srgbClr val="92BD39"/>
            </a:solidFill>
            <a:ln>
              <a:noFill/>
            </a:ln>
          </p:spPr>
          <p:txBody>
            <a:bodyPr rtlCol="0" anchor="ctr"/>
            <a:lstStyle/>
            <a:p>
              <a:pPr algn="ctr"/>
              <a:endParaRPr dirty="0"/>
            </a:p>
          </p:txBody>
        </p:sp>
        <p:sp>
          <p:nvSpPr>
            <p:cNvPr id="53" name="Rounded Rectangle 7">
              <a:extLst>
                <a:ext uri="{FF2B5EF4-FFF2-40B4-BE49-F238E27FC236}">
                  <a16:creationId xmlns:a16="http://schemas.microsoft.com/office/drawing/2014/main" id="{4A3EA97D-8735-6DB7-21CB-4FC2597AF944}"/>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90"/>
                    <a:pt x="457200" y="799490"/>
                  </a:cubicBezTo>
                  <a:cubicBezTo>
                    <a:pt x="646240" y="799490"/>
                    <a:pt x="799490" y="646240"/>
                    <a:pt x="799490" y="457199"/>
                  </a:cubicBezTo>
                  <a:cubicBezTo>
                    <a:pt x="799490" y="268159"/>
                    <a:pt x="646240" y="114912"/>
                    <a:pt x="457199" y="114912"/>
                  </a:cubicBezTo>
                  <a:cubicBezTo>
                    <a:pt x="268159" y="114912"/>
                    <a:pt x="114912" y="268159"/>
                    <a:pt x="114912" y="457199"/>
                  </a:cubicBezTo>
                  <a:close/>
                </a:path>
              </a:pathLst>
            </a:custGeom>
            <a:solidFill>
              <a:srgbClr val="92BD39"/>
            </a:solidFill>
            <a:ln>
              <a:noFill/>
            </a:ln>
          </p:spPr>
          <p:txBody>
            <a:bodyPr rtlCol="0" anchor="ctr"/>
            <a:lstStyle/>
            <a:p>
              <a:pPr algn="ctr"/>
              <a:endParaRPr/>
            </a:p>
          </p:txBody>
        </p:sp>
        <p:sp>
          <p:nvSpPr>
            <p:cNvPr id="54" name="Rounded Rectangle 8">
              <a:extLst>
                <a:ext uri="{FF2B5EF4-FFF2-40B4-BE49-F238E27FC236}">
                  <a16:creationId xmlns:a16="http://schemas.microsoft.com/office/drawing/2014/main" id="{E6FBCDD7-C7B7-D9F3-F768-E2A5510B86F8}"/>
                </a:ext>
              </a:extLst>
            </p:cNvPr>
            <p:cNvSpPr/>
            <p:nvPr/>
          </p:nvSpPr>
          <p:spPr>
            <a:xfrm>
              <a:off x="4114800" y="3291839"/>
              <a:ext cx="2286000" cy="914400"/>
            </a:xfrm>
            <a:custGeom>
              <a:avLst/>
              <a:gdLst/>
              <a:ahLst/>
              <a:cxnLst/>
              <a:rect l="0" t="0" r="0" b="0"/>
              <a:pathLst>
                <a:path w="2286000" h="914400">
                  <a:moveTo>
                    <a:pt x="0" y="914400"/>
                  </a:moveTo>
                  <a:lnTo>
                    <a:pt x="7519" y="910586"/>
                  </a:lnTo>
                  <a:cubicBezTo>
                    <a:pt x="166184" y="823187"/>
                    <a:pt x="273868" y="652924"/>
                    <a:pt x="273868" y="457200"/>
                  </a:cubicBezTo>
                  <a:cubicBezTo>
                    <a:pt x="273868" y="261474"/>
                    <a:pt x="166184" y="91211"/>
                    <a:pt x="7519" y="3812"/>
                  </a:cubicBezTo>
                  <a:lnTo>
                    <a:pt x="0" y="0"/>
                  </a:lnTo>
                  <a:lnTo>
                    <a:pt x="1834815" y="0"/>
                  </a:lnTo>
                  <a:cubicBezTo>
                    <a:pt x="2084247" y="0"/>
                    <a:pt x="2286000" y="204695"/>
                    <a:pt x="2286000" y="457200"/>
                  </a:cubicBezTo>
                  <a:cubicBezTo>
                    <a:pt x="2286000" y="709704"/>
                    <a:pt x="2084247" y="914400"/>
                    <a:pt x="1834815" y="914400"/>
                  </a:cubicBezTo>
                  <a:close/>
                </a:path>
              </a:pathLst>
            </a:custGeom>
            <a:noFill/>
            <a:ln w="11430">
              <a:solidFill>
                <a:srgbClr val="FFFFFF"/>
              </a:solidFill>
            </a:ln>
          </p:spPr>
          <p:txBody>
            <a:bodyPr rtlCol="0" anchor="ctr"/>
            <a:lstStyle/>
            <a:p>
              <a:pPr algn="ctr"/>
              <a:endParaRPr/>
            </a:p>
          </p:txBody>
        </p:sp>
        <p:sp>
          <p:nvSpPr>
            <p:cNvPr id="55" name="Rounded Rectangle 9">
              <a:extLst>
                <a:ext uri="{FF2B5EF4-FFF2-40B4-BE49-F238E27FC236}">
                  <a16:creationId xmlns:a16="http://schemas.microsoft.com/office/drawing/2014/main" id="{EEF8A6A1-3A5F-58CC-84E8-04DEF5623235}"/>
                </a:ext>
              </a:extLst>
            </p:cNvPr>
            <p:cNvSpPr/>
            <p:nvPr/>
          </p:nvSpPr>
          <p:spPr>
            <a:xfrm>
              <a:off x="3383280" y="3291839"/>
              <a:ext cx="914400" cy="914400"/>
            </a:xfrm>
            <a:custGeom>
              <a:avLst/>
              <a:gdLst/>
              <a:ahLst/>
              <a:cxnLst/>
              <a:rect l="0" t="0" r="0" b="0"/>
              <a:pathLst>
                <a:path w="914400" h="914400">
                  <a:moveTo>
                    <a:pt x="914400" y="457199"/>
                  </a:moveTo>
                  <a:cubicBezTo>
                    <a:pt x="914400" y="709704"/>
                    <a:pt x="709704" y="914400"/>
                    <a:pt x="457200" y="914400"/>
                  </a:cubicBezTo>
                  <a:cubicBezTo>
                    <a:pt x="204695" y="914400"/>
                    <a:pt x="0" y="709704"/>
                    <a:pt x="0" y="457200"/>
                  </a:cubicBezTo>
                  <a:cubicBezTo>
                    <a:pt x="0" y="204695"/>
                    <a:pt x="204695" y="0"/>
                    <a:pt x="457200" y="0"/>
                  </a:cubicBezTo>
                  <a:cubicBezTo>
                    <a:pt x="709704" y="0"/>
                    <a:pt x="914400" y="204695"/>
                    <a:pt x="914400" y="457200"/>
                  </a:cubicBezTo>
                  <a:close/>
                  <a:moveTo>
                    <a:pt x="114912" y="457199"/>
                  </a:moveTo>
                  <a:cubicBezTo>
                    <a:pt x="114912" y="646240"/>
                    <a:pt x="268159" y="799487"/>
                    <a:pt x="457200" y="799487"/>
                  </a:cubicBezTo>
                  <a:cubicBezTo>
                    <a:pt x="646240" y="799487"/>
                    <a:pt x="799487" y="646240"/>
                    <a:pt x="799487" y="457199"/>
                  </a:cubicBezTo>
                  <a:cubicBezTo>
                    <a:pt x="799487" y="268159"/>
                    <a:pt x="646240" y="114912"/>
                    <a:pt x="457199" y="114912"/>
                  </a:cubicBezTo>
                  <a:cubicBezTo>
                    <a:pt x="268159" y="114912"/>
                    <a:pt x="114912" y="268159"/>
                    <a:pt x="114912" y="457199"/>
                  </a:cubicBezTo>
                  <a:close/>
                </a:path>
              </a:pathLst>
            </a:custGeom>
            <a:noFill/>
            <a:ln w="11430">
              <a:solidFill>
                <a:srgbClr val="FFFFFF"/>
              </a:solidFill>
            </a:ln>
          </p:spPr>
          <p:txBody>
            <a:bodyPr rtlCol="0" anchor="ctr"/>
            <a:lstStyle/>
            <a:p>
              <a:pPr algn="ctr"/>
              <a:endParaRPr/>
            </a:p>
          </p:txBody>
        </p:sp>
      </p:grpSp>
      <p:sp>
        <p:nvSpPr>
          <p:cNvPr id="57" name="TextBox 56">
            <a:extLst>
              <a:ext uri="{FF2B5EF4-FFF2-40B4-BE49-F238E27FC236}">
                <a16:creationId xmlns:a16="http://schemas.microsoft.com/office/drawing/2014/main" id="{65D92A0C-DEB2-9741-3C59-4F1C1BF4D67C}"/>
              </a:ext>
            </a:extLst>
          </p:cNvPr>
          <p:cNvSpPr txBox="1"/>
          <p:nvPr/>
        </p:nvSpPr>
        <p:spPr>
          <a:xfrm>
            <a:off x="2354319" y="1303283"/>
            <a:ext cx="2858814" cy="707886"/>
          </a:xfrm>
          <a:prstGeom prst="rect">
            <a:avLst/>
          </a:prstGeom>
          <a:noFill/>
        </p:spPr>
        <p:txBody>
          <a:bodyPr wrap="square" rtlCol="0">
            <a:spAutoFit/>
          </a:bodyPr>
          <a:lstStyle/>
          <a:p>
            <a:r>
              <a:rPr lang="en-US" sz="2000" dirty="0">
                <a:solidFill>
                  <a:schemeClr val="bg1"/>
                </a:solidFill>
                <a:latin typeface="Aptos" panose="020B0004020202020204" pitchFamily="34" charset="0"/>
                <a:hlinkClick r:id="rId2"/>
              </a:rPr>
              <a:t>UVAC Strategic Priorities 2024-2027</a:t>
            </a:r>
            <a:endParaRPr lang="en-US" sz="2000" dirty="0">
              <a:solidFill>
                <a:schemeClr val="bg1"/>
              </a:solidFill>
              <a:latin typeface="Aptos" panose="020B0004020202020204" pitchFamily="34" charset="0"/>
            </a:endParaRPr>
          </a:p>
        </p:txBody>
      </p:sp>
      <p:pic>
        <p:nvPicPr>
          <p:cNvPr id="59" name="Picture 58">
            <a:extLst>
              <a:ext uri="{FF2B5EF4-FFF2-40B4-BE49-F238E27FC236}">
                <a16:creationId xmlns:a16="http://schemas.microsoft.com/office/drawing/2014/main" id="{4DDC4418-1786-A7B4-F388-74BE7472A859}"/>
              </a:ext>
            </a:extLst>
          </p:cNvPr>
          <p:cNvPicPr>
            <a:picLocks noChangeAspect="1"/>
          </p:cNvPicPr>
          <p:nvPr/>
        </p:nvPicPr>
        <p:blipFill>
          <a:blip r:embed="rId3"/>
          <a:stretch>
            <a:fillRect/>
          </a:stretch>
        </p:blipFill>
        <p:spPr>
          <a:xfrm>
            <a:off x="619166" y="1585654"/>
            <a:ext cx="1029625" cy="728092"/>
          </a:xfrm>
          <a:prstGeom prst="rect">
            <a:avLst/>
          </a:prstGeom>
        </p:spPr>
      </p:pic>
      <p:pic>
        <p:nvPicPr>
          <p:cNvPr id="1030" name="Picture 6">
            <a:extLst>
              <a:ext uri="{FF2B5EF4-FFF2-40B4-BE49-F238E27FC236}">
                <a16:creationId xmlns:a16="http://schemas.microsoft.com/office/drawing/2014/main" id="{FF04019A-5FAC-4795-58E4-C008E467E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6" y="3489914"/>
            <a:ext cx="1055703" cy="59383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7BA5FE44-06C9-9F0F-B9CE-8E45CBEA8DF3}"/>
              </a:ext>
            </a:extLst>
          </p:cNvPr>
          <p:cNvSpPr txBox="1"/>
          <p:nvPr/>
        </p:nvSpPr>
        <p:spPr>
          <a:xfrm>
            <a:off x="2335504" y="3019621"/>
            <a:ext cx="2667420" cy="1015663"/>
          </a:xfrm>
          <a:prstGeom prst="rect">
            <a:avLst/>
          </a:prstGeom>
          <a:noFill/>
        </p:spPr>
        <p:txBody>
          <a:bodyPr wrap="square" rtlCol="0">
            <a:spAutoFit/>
          </a:bodyPr>
          <a:lstStyle/>
          <a:p>
            <a:r>
              <a:rPr lang="en-US" sz="2000" dirty="0">
                <a:solidFill>
                  <a:schemeClr val="bg1"/>
                </a:solidFill>
                <a:latin typeface="Aptos" panose="020B0004020202020204" pitchFamily="34" charset="0"/>
                <a:hlinkClick r:id="rId5"/>
              </a:rPr>
              <a:t>Navigating the Growth and Skills Levy and Skills England</a:t>
            </a:r>
            <a:endParaRPr lang="en-US" sz="2000" dirty="0">
              <a:solidFill>
                <a:schemeClr val="bg1"/>
              </a:solidFill>
              <a:latin typeface="Aptos" panose="020B0004020202020204" pitchFamily="34" charset="0"/>
            </a:endParaRPr>
          </a:p>
        </p:txBody>
      </p:sp>
      <p:pic>
        <p:nvPicPr>
          <p:cNvPr id="62" name="Picture 2">
            <a:extLst>
              <a:ext uri="{FF2B5EF4-FFF2-40B4-BE49-F238E27FC236}">
                <a16:creationId xmlns:a16="http://schemas.microsoft.com/office/drawing/2014/main" id="{0CA0149B-6373-84AC-FF3F-E1C67CE8F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898" y="5347220"/>
            <a:ext cx="1062160" cy="59746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95E18D05-E6F2-CDE8-077F-F9FCBFC51255}"/>
              </a:ext>
            </a:extLst>
          </p:cNvPr>
          <p:cNvSpPr txBox="1"/>
          <p:nvPr/>
        </p:nvSpPr>
        <p:spPr>
          <a:xfrm>
            <a:off x="2319236" y="4861122"/>
            <a:ext cx="3041040" cy="1323439"/>
          </a:xfrm>
          <a:prstGeom prst="rect">
            <a:avLst/>
          </a:prstGeom>
          <a:noFill/>
        </p:spPr>
        <p:txBody>
          <a:bodyPr wrap="square" rtlCol="0">
            <a:spAutoFit/>
          </a:bodyPr>
          <a:lstStyle/>
          <a:p>
            <a:r>
              <a:rPr lang="en-US" sz="2000" dirty="0">
                <a:solidFill>
                  <a:schemeClr val="bg1"/>
                </a:solidFill>
                <a:latin typeface="Aptos" panose="020B0004020202020204" pitchFamily="34" charset="0"/>
                <a:hlinkClick r:id="rId7"/>
              </a:rPr>
              <a:t>Higher and Degree Apprenticeships as Professional Entry and Progression Routes</a:t>
            </a:r>
            <a:endParaRPr lang="en-US" sz="2000" dirty="0">
              <a:solidFill>
                <a:schemeClr val="bg1"/>
              </a:solidFill>
              <a:latin typeface="Aptos" panose="020B0004020202020204" pitchFamily="34" charset="0"/>
            </a:endParaRPr>
          </a:p>
        </p:txBody>
      </p:sp>
      <p:pic>
        <p:nvPicPr>
          <p:cNvPr id="1024" name="Picture 4">
            <a:extLst>
              <a:ext uri="{FF2B5EF4-FFF2-40B4-BE49-F238E27FC236}">
                <a16:creationId xmlns:a16="http://schemas.microsoft.com/office/drawing/2014/main" id="{BEDE62D8-FB3D-DBFD-F32D-39B622919B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1984" y="1654449"/>
            <a:ext cx="1130448" cy="635877"/>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3CDD3D7F-1AF5-8E51-2E4E-9697FDC6D90E}"/>
              </a:ext>
            </a:extLst>
          </p:cNvPr>
          <p:cNvSpPr txBox="1"/>
          <p:nvPr/>
        </p:nvSpPr>
        <p:spPr>
          <a:xfrm>
            <a:off x="8368073" y="1303283"/>
            <a:ext cx="3056672" cy="1015663"/>
          </a:xfrm>
          <a:prstGeom prst="rect">
            <a:avLst/>
          </a:prstGeom>
          <a:noFill/>
        </p:spPr>
        <p:txBody>
          <a:bodyPr wrap="square" rtlCol="0">
            <a:spAutoFit/>
          </a:bodyPr>
          <a:lstStyle/>
          <a:p>
            <a:r>
              <a:rPr lang="en-US" sz="2000" dirty="0">
                <a:solidFill>
                  <a:schemeClr val="bg1"/>
                </a:solidFill>
                <a:latin typeface="Aptos" panose="020B0004020202020204" pitchFamily="34" charset="0"/>
                <a:hlinkClick r:id="rId9"/>
              </a:rPr>
              <a:t>Assessment Challenges in Integrated Professional Development</a:t>
            </a:r>
            <a:endParaRPr lang="en-US" sz="2000" dirty="0">
              <a:solidFill>
                <a:schemeClr val="bg1"/>
              </a:solidFill>
              <a:latin typeface="Aptos" panose="020B0004020202020204" pitchFamily="34" charset="0"/>
            </a:endParaRPr>
          </a:p>
        </p:txBody>
      </p:sp>
      <p:pic>
        <p:nvPicPr>
          <p:cNvPr id="1027" name="Picture 6">
            <a:extLst>
              <a:ext uri="{FF2B5EF4-FFF2-40B4-BE49-F238E27FC236}">
                <a16:creationId xmlns:a16="http://schemas.microsoft.com/office/drawing/2014/main" id="{363FAEF5-71DC-8046-0536-73EE9D101F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9806" y="3489914"/>
            <a:ext cx="1134804" cy="638327"/>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B993F3CC-A81E-C15C-719D-B93E3521D196}"/>
              </a:ext>
            </a:extLst>
          </p:cNvPr>
          <p:cNvSpPr txBox="1"/>
          <p:nvPr/>
        </p:nvSpPr>
        <p:spPr>
          <a:xfrm>
            <a:off x="8368073" y="3026758"/>
            <a:ext cx="3056672" cy="1323439"/>
          </a:xfrm>
          <a:prstGeom prst="rect">
            <a:avLst/>
          </a:prstGeom>
          <a:noFill/>
        </p:spPr>
        <p:txBody>
          <a:bodyPr wrap="square" rtlCol="0">
            <a:spAutoFit/>
          </a:bodyPr>
          <a:lstStyle/>
          <a:p>
            <a:r>
              <a:rPr lang="en-US" sz="2000" dirty="0">
                <a:solidFill>
                  <a:schemeClr val="bg1"/>
                </a:solidFill>
                <a:latin typeface="Aptos" panose="020B0004020202020204" pitchFamily="34" charset="0"/>
                <a:hlinkClick r:id="rId11"/>
              </a:rPr>
              <a:t>Beyond Apprenticeships: decoding and progressing technical education opportunities in England</a:t>
            </a:r>
            <a:endParaRPr lang="en-US" sz="2000" dirty="0">
              <a:solidFill>
                <a:schemeClr val="bg1"/>
              </a:solidFill>
              <a:latin typeface="Aptos" panose="020B0004020202020204" pitchFamily="34" charset="0"/>
            </a:endParaRPr>
          </a:p>
        </p:txBody>
      </p:sp>
      <p:pic>
        <p:nvPicPr>
          <p:cNvPr id="1031" name="Picture 10">
            <a:extLst>
              <a:ext uri="{FF2B5EF4-FFF2-40B4-BE49-F238E27FC236}">
                <a16:creationId xmlns:a16="http://schemas.microsoft.com/office/drawing/2014/main" id="{595B843E-8FEC-94F5-E428-7E75AE97FE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9807" y="5320684"/>
            <a:ext cx="1132626" cy="637102"/>
          </a:xfrm>
          <a:prstGeom prst="rect">
            <a:avLst/>
          </a:prstGeom>
          <a:noFill/>
          <a:extLst>
            <a:ext uri="{909E8E84-426E-40DD-AFC4-6F175D3DCCD1}">
              <a14:hiddenFill xmlns:a14="http://schemas.microsoft.com/office/drawing/2010/main">
                <a:solidFill>
                  <a:srgbClr val="FFFFFF"/>
                </a:solidFill>
              </a14:hiddenFill>
            </a:ext>
          </a:extLst>
        </p:spPr>
      </p:pic>
      <p:sp>
        <p:nvSpPr>
          <p:cNvPr id="1034" name="TextBox 1033">
            <a:extLst>
              <a:ext uri="{FF2B5EF4-FFF2-40B4-BE49-F238E27FC236}">
                <a16:creationId xmlns:a16="http://schemas.microsoft.com/office/drawing/2014/main" id="{6E03ED18-94EC-3845-E421-E7FC2B12EE98}"/>
              </a:ext>
            </a:extLst>
          </p:cNvPr>
          <p:cNvSpPr txBox="1"/>
          <p:nvPr/>
        </p:nvSpPr>
        <p:spPr>
          <a:xfrm>
            <a:off x="8439195" y="4861122"/>
            <a:ext cx="3056672" cy="1015663"/>
          </a:xfrm>
          <a:prstGeom prst="rect">
            <a:avLst/>
          </a:prstGeom>
          <a:noFill/>
        </p:spPr>
        <p:txBody>
          <a:bodyPr wrap="square" rtlCol="0">
            <a:spAutoFit/>
          </a:bodyPr>
          <a:lstStyle/>
          <a:p>
            <a:r>
              <a:rPr lang="en-US" sz="2000" dirty="0">
                <a:solidFill>
                  <a:schemeClr val="bg1"/>
                </a:solidFill>
                <a:latin typeface="Aptos" panose="020B0004020202020204" pitchFamily="34" charset="0"/>
                <a:hlinkClick r:id="rId13"/>
              </a:rPr>
              <a:t>All Degrees are Equal. But Some are More Equal than Others</a:t>
            </a:r>
            <a:endParaRPr lang="en-US" sz="2000" dirty="0">
              <a:solidFill>
                <a:schemeClr val="bg1"/>
              </a:solidFill>
              <a:latin typeface="Aptos" panose="020B0004020202020204" pitchFamily="34" charset="0"/>
            </a:endParaRPr>
          </a:p>
        </p:txBody>
      </p:sp>
    </p:spTree>
    <p:extLst>
      <p:ext uri="{BB962C8B-B14F-4D97-AF65-F5344CB8AC3E}">
        <p14:creationId xmlns:p14="http://schemas.microsoft.com/office/powerpoint/2010/main" val="3683855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D9E2-90D7-029A-F000-10759EE688C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12E5C8-8E4B-2C48-26B1-63B7B596429B}"/>
              </a:ext>
            </a:extLst>
          </p:cNvPr>
          <p:cNvSpPr>
            <a:spLocks noGrp="1"/>
          </p:cNvSpPr>
          <p:nvPr>
            <p:ph type="body" sz="quarter" idx="10"/>
          </p:nvPr>
        </p:nvSpPr>
        <p:spPr>
          <a:xfrm>
            <a:off x="563207" y="2674623"/>
            <a:ext cx="7381258" cy="1109102"/>
          </a:xfrm>
        </p:spPr>
        <p:txBody>
          <a:bodyPr>
            <a:normAutofit/>
          </a:bodyPr>
          <a:lstStyle/>
          <a:p>
            <a:r>
              <a:rPr lang="en-GB" b="1" dirty="0"/>
              <a:t>Thank you</a:t>
            </a:r>
            <a:endParaRPr lang="en-GB" b="1" kern="100" dirty="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63310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D15419-EBC2-5CE6-1D2F-38883E9B0F69}"/>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99D7819B-B615-8340-57D1-CE9F85896C17}"/>
              </a:ext>
            </a:extLst>
          </p:cNvPr>
          <p:cNvSpPr>
            <a:spLocks noGrp="1"/>
          </p:cNvSpPr>
          <p:nvPr>
            <p:ph type="body" sz="quarter" idx="15"/>
          </p:nvPr>
        </p:nvSpPr>
        <p:spPr>
          <a:xfrm>
            <a:off x="470454" y="1314450"/>
            <a:ext cx="11339552" cy="5014628"/>
          </a:xfrm>
        </p:spPr>
        <p:txBody>
          <a:bodyPr>
            <a:normAutofit/>
          </a:bodyPr>
          <a:lstStyle/>
          <a:p>
            <a:r>
              <a:rPr lang="en-US" sz="2400" b="1" dirty="0">
                <a:latin typeface="Aptos" panose="020B0004020202020204" pitchFamily="34" charset="0"/>
              </a:rPr>
              <a:t>2023/24 UVAC Members</a:t>
            </a:r>
          </a:p>
          <a:p>
            <a:pPr marL="457200" lvl="1" indent="0">
              <a:buNone/>
            </a:pPr>
            <a:endParaRPr lang="en-US" sz="2800" b="1" dirty="0"/>
          </a:p>
        </p:txBody>
      </p:sp>
      <p:sp>
        <p:nvSpPr>
          <p:cNvPr id="5" name="Title 1">
            <a:extLst>
              <a:ext uri="{FF2B5EF4-FFF2-40B4-BE49-F238E27FC236}">
                <a16:creationId xmlns:a16="http://schemas.microsoft.com/office/drawing/2014/main" id="{5C8BECB8-A126-7758-FEF1-AB782FCCCBAC}"/>
              </a:ext>
            </a:extLst>
          </p:cNvPr>
          <p:cNvSpPr>
            <a:spLocks noGrp="1"/>
          </p:cNvSpPr>
          <p:nvPr>
            <p:ph type="ctrTitle"/>
          </p:nvPr>
        </p:nvSpPr>
        <p:spPr>
          <a:xfrm>
            <a:off x="470454" y="240923"/>
            <a:ext cx="10565039" cy="540212"/>
          </a:xfrm>
        </p:spPr>
        <p:txBody>
          <a:bodyPr/>
          <a:lstStyle/>
          <a:p>
            <a:pPr defTabSz="643006"/>
            <a:r>
              <a:rPr lang="en-GB" sz="4000" b="1" dirty="0">
                <a:solidFill>
                  <a:srgbClr val="C00000"/>
                </a:solidFill>
                <a:latin typeface="Aptos" panose="020B0004020202020204" pitchFamily="34" charset="0"/>
              </a:rPr>
              <a:t>1. </a:t>
            </a:r>
            <a:r>
              <a:rPr lang="en-GB" sz="4000" b="1" dirty="0">
                <a:latin typeface="Aptos" panose="020B0004020202020204" pitchFamily="34" charset="0"/>
              </a:rPr>
              <a:t>Role in Apprenticeships: Data</a:t>
            </a:r>
            <a:endParaRPr lang="en-US" sz="4000" b="1" dirty="0">
              <a:latin typeface="Aptos" panose="020B0004020202020204" pitchFamily="34" charset="0"/>
            </a:endParaRPr>
          </a:p>
        </p:txBody>
      </p:sp>
      <p:sp>
        <p:nvSpPr>
          <p:cNvPr id="6" name="Rounded Rectangle 5">
            <a:extLst>
              <a:ext uri="{FF2B5EF4-FFF2-40B4-BE49-F238E27FC236}">
                <a16:creationId xmlns:a16="http://schemas.microsoft.com/office/drawing/2014/main" id="{C44DB895-86D9-E049-D287-8392EE7DA96A}"/>
              </a:ext>
            </a:extLst>
          </p:cNvPr>
          <p:cNvSpPr/>
          <p:nvPr/>
        </p:nvSpPr>
        <p:spPr>
          <a:xfrm>
            <a:off x="472968" y="1891862"/>
            <a:ext cx="1935259" cy="1849821"/>
          </a:xfrm>
          <a:prstGeom prst="roundRect">
            <a:avLst/>
          </a:prstGeom>
          <a:solidFill>
            <a:srgbClr val="2B94B6"/>
          </a:solidFill>
          <a:ln>
            <a:solidFill>
              <a:srgbClr val="2B94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Aptos" panose="020B0004020202020204" pitchFamily="34" charset="0"/>
              </a:rPr>
              <a:t>All Starts</a:t>
            </a:r>
          </a:p>
          <a:p>
            <a:pPr algn="ctr"/>
            <a:r>
              <a:rPr lang="en-US" sz="2800" b="1" dirty="0">
                <a:latin typeface="Aptos" panose="020B0004020202020204" pitchFamily="34" charset="0"/>
              </a:rPr>
              <a:t>29,100</a:t>
            </a:r>
          </a:p>
          <a:p>
            <a:pPr algn="ctr"/>
            <a:r>
              <a:rPr lang="en-US" sz="2800" b="1" dirty="0">
                <a:latin typeface="Aptos" panose="020B0004020202020204" pitchFamily="34" charset="0"/>
              </a:rPr>
              <a:t>(24%)</a:t>
            </a:r>
          </a:p>
        </p:txBody>
      </p:sp>
      <p:sp>
        <p:nvSpPr>
          <p:cNvPr id="7" name="Rounded Rectangle 6">
            <a:extLst>
              <a:ext uri="{FF2B5EF4-FFF2-40B4-BE49-F238E27FC236}">
                <a16:creationId xmlns:a16="http://schemas.microsoft.com/office/drawing/2014/main" id="{521FE34F-8E9B-DBEE-D12B-08FC8A14065F}"/>
              </a:ext>
            </a:extLst>
          </p:cNvPr>
          <p:cNvSpPr/>
          <p:nvPr/>
        </p:nvSpPr>
        <p:spPr>
          <a:xfrm>
            <a:off x="3000706" y="1891862"/>
            <a:ext cx="1935259" cy="1849821"/>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ptos" panose="020B0004020202020204" pitchFamily="34" charset="0"/>
              </a:rPr>
              <a:t>Change 2020-2023</a:t>
            </a:r>
          </a:p>
          <a:p>
            <a:pPr algn="ctr"/>
            <a:r>
              <a:rPr lang="en-US" sz="2400" b="1" dirty="0">
                <a:latin typeface="Aptos" panose="020B0004020202020204" pitchFamily="34" charset="0"/>
              </a:rPr>
              <a:t>+14%</a:t>
            </a:r>
          </a:p>
        </p:txBody>
      </p:sp>
      <p:sp>
        <p:nvSpPr>
          <p:cNvPr id="12" name="Rounded Rectangle 11">
            <a:extLst>
              <a:ext uri="{FF2B5EF4-FFF2-40B4-BE49-F238E27FC236}">
                <a16:creationId xmlns:a16="http://schemas.microsoft.com/office/drawing/2014/main" id="{5971933C-7784-68EF-2370-51F5C69F4171}"/>
              </a:ext>
            </a:extLst>
          </p:cNvPr>
          <p:cNvSpPr/>
          <p:nvPr/>
        </p:nvSpPr>
        <p:spPr>
          <a:xfrm>
            <a:off x="5657791" y="1891862"/>
            <a:ext cx="1935259" cy="184982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ptos" panose="020B0004020202020204" pitchFamily="34" charset="0"/>
              </a:rPr>
              <a:t>Ofsted </a:t>
            </a:r>
          </a:p>
          <a:p>
            <a:pPr algn="ctr"/>
            <a:r>
              <a:rPr lang="en-US" sz="2000" b="1" dirty="0">
                <a:latin typeface="Aptos" panose="020B0004020202020204" pitchFamily="34" charset="0"/>
              </a:rPr>
              <a:t>15% Grade 1</a:t>
            </a:r>
          </a:p>
          <a:p>
            <a:pPr algn="ctr"/>
            <a:r>
              <a:rPr lang="en-US" sz="2000" b="1" dirty="0">
                <a:latin typeface="Aptos" panose="020B0004020202020204" pitchFamily="34" charset="0"/>
              </a:rPr>
              <a:t>85% Grade 2</a:t>
            </a:r>
          </a:p>
        </p:txBody>
      </p:sp>
      <p:sp>
        <p:nvSpPr>
          <p:cNvPr id="13" name="Rounded Rectangle 12">
            <a:extLst>
              <a:ext uri="{FF2B5EF4-FFF2-40B4-BE49-F238E27FC236}">
                <a16:creationId xmlns:a16="http://schemas.microsoft.com/office/drawing/2014/main" id="{A8D6DF59-D6D9-909C-2AA9-125A0A10839B}"/>
              </a:ext>
            </a:extLst>
          </p:cNvPr>
          <p:cNvSpPr/>
          <p:nvPr/>
        </p:nvSpPr>
        <p:spPr>
          <a:xfrm>
            <a:off x="8314876" y="1891862"/>
            <a:ext cx="1935259" cy="1849821"/>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ptos" panose="020B0004020202020204" pitchFamily="34" charset="0"/>
              </a:rPr>
              <a:t>Age </a:t>
            </a:r>
          </a:p>
          <a:p>
            <a:pPr algn="ctr"/>
            <a:r>
              <a:rPr lang="en-US" sz="2000" b="1" dirty="0">
                <a:latin typeface="Aptos" panose="020B0004020202020204" pitchFamily="34" charset="0"/>
              </a:rPr>
              <a:t>Under 19: 6%</a:t>
            </a:r>
          </a:p>
          <a:p>
            <a:pPr algn="ctr"/>
            <a:r>
              <a:rPr lang="en-US" sz="2000" b="1" dirty="0">
                <a:latin typeface="Aptos" panose="020B0004020202020204" pitchFamily="34" charset="0"/>
              </a:rPr>
              <a:t>19-24: 25%</a:t>
            </a:r>
          </a:p>
          <a:p>
            <a:pPr algn="ctr"/>
            <a:r>
              <a:rPr lang="en-US" sz="2000" b="1" dirty="0">
                <a:latin typeface="Aptos" panose="020B0004020202020204" pitchFamily="34" charset="0"/>
              </a:rPr>
              <a:t>Over 25: 69%</a:t>
            </a:r>
          </a:p>
        </p:txBody>
      </p:sp>
      <p:sp>
        <p:nvSpPr>
          <p:cNvPr id="14" name="Rounded Rectangle 13">
            <a:extLst>
              <a:ext uri="{FF2B5EF4-FFF2-40B4-BE49-F238E27FC236}">
                <a16:creationId xmlns:a16="http://schemas.microsoft.com/office/drawing/2014/main" id="{F34CE4C4-5DE9-5D27-243A-BEC4337215FF}"/>
              </a:ext>
            </a:extLst>
          </p:cNvPr>
          <p:cNvSpPr/>
          <p:nvPr/>
        </p:nvSpPr>
        <p:spPr>
          <a:xfrm>
            <a:off x="472968" y="4479257"/>
            <a:ext cx="1935259" cy="1849821"/>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Aptos" panose="020B0004020202020204" pitchFamily="34" charset="0"/>
              </a:rPr>
              <a:t>Degree Starts</a:t>
            </a:r>
          </a:p>
          <a:p>
            <a:pPr algn="ctr"/>
            <a:r>
              <a:rPr lang="en-US" sz="2400" b="1" dirty="0">
                <a:latin typeface="Aptos" panose="020B0004020202020204" pitchFamily="34" charset="0"/>
              </a:rPr>
              <a:t>26,500 (73%)</a:t>
            </a:r>
          </a:p>
        </p:txBody>
      </p:sp>
      <p:sp>
        <p:nvSpPr>
          <p:cNvPr id="15" name="Rounded Rectangle 14">
            <a:extLst>
              <a:ext uri="{FF2B5EF4-FFF2-40B4-BE49-F238E27FC236}">
                <a16:creationId xmlns:a16="http://schemas.microsoft.com/office/drawing/2014/main" id="{84A1DD6B-3821-C190-5C89-B5B05CC0DDB6}"/>
              </a:ext>
            </a:extLst>
          </p:cNvPr>
          <p:cNvSpPr/>
          <p:nvPr/>
        </p:nvSpPr>
        <p:spPr>
          <a:xfrm>
            <a:off x="3000706" y="4479256"/>
            <a:ext cx="1935259" cy="184982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ptos" panose="020B0004020202020204" pitchFamily="34" charset="0"/>
              </a:rPr>
              <a:t>Change 2020-2023</a:t>
            </a:r>
          </a:p>
          <a:p>
            <a:pPr algn="ctr"/>
            <a:r>
              <a:rPr lang="en-US" sz="2400" b="1" dirty="0">
                <a:latin typeface="Aptos" panose="020B0004020202020204" pitchFamily="34" charset="0"/>
              </a:rPr>
              <a:t>+32%</a:t>
            </a:r>
          </a:p>
        </p:txBody>
      </p:sp>
      <p:sp>
        <p:nvSpPr>
          <p:cNvPr id="16" name="Rounded Rectangle 15">
            <a:extLst>
              <a:ext uri="{FF2B5EF4-FFF2-40B4-BE49-F238E27FC236}">
                <a16:creationId xmlns:a16="http://schemas.microsoft.com/office/drawing/2014/main" id="{C0932784-C39A-C01A-6E77-D3BD40077ED5}"/>
              </a:ext>
            </a:extLst>
          </p:cNvPr>
          <p:cNvSpPr/>
          <p:nvPr/>
        </p:nvSpPr>
        <p:spPr>
          <a:xfrm>
            <a:off x="5657790" y="4479256"/>
            <a:ext cx="1935259" cy="1849821"/>
          </a:xfrm>
          <a:prstGeom prst="roundRect">
            <a:avLst/>
          </a:prstGeom>
          <a:solidFill>
            <a:srgbClr val="674CC2"/>
          </a:solidFill>
          <a:ln>
            <a:solidFill>
              <a:srgbClr val="674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ptos" panose="020B0004020202020204" pitchFamily="34" charset="0"/>
              </a:rPr>
              <a:t>Age </a:t>
            </a:r>
          </a:p>
          <a:p>
            <a:pPr algn="ctr"/>
            <a:r>
              <a:rPr lang="en-US" b="1" dirty="0">
                <a:latin typeface="Aptos" panose="020B0004020202020204" pitchFamily="34" charset="0"/>
              </a:rPr>
              <a:t>&lt;19: 12.5%</a:t>
            </a:r>
          </a:p>
          <a:p>
            <a:pPr algn="ctr"/>
            <a:r>
              <a:rPr lang="en-US" b="1" dirty="0">
                <a:latin typeface="Aptos" panose="020B0004020202020204" pitchFamily="34" charset="0"/>
              </a:rPr>
              <a:t>19-24: 30.5%</a:t>
            </a:r>
          </a:p>
          <a:p>
            <a:pPr algn="ctr"/>
            <a:r>
              <a:rPr lang="en-US" b="1" dirty="0">
                <a:latin typeface="Aptos" panose="020B0004020202020204" pitchFamily="34" charset="0"/>
              </a:rPr>
              <a:t>&gt; 25: 57%</a:t>
            </a:r>
          </a:p>
        </p:txBody>
      </p:sp>
      <p:sp>
        <p:nvSpPr>
          <p:cNvPr id="17" name="Rounded Rectangle 16">
            <a:extLst>
              <a:ext uri="{FF2B5EF4-FFF2-40B4-BE49-F238E27FC236}">
                <a16:creationId xmlns:a16="http://schemas.microsoft.com/office/drawing/2014/main" id="{1BB972B0-00EF-CCE3-644E-2A744745BC11}"/>
              </a:ext>
            </a:extLst>
          </p:cNvPr>
          <p:cNvSpPr/>
          <p:nvPr/>
        </p:nvSpPr>
        <p:spPr>
          <a:xfrm>
            <a:off x="8427266" y="4479255"/>
            <a:ext cx="1935259" cy="1849821"/>
          </a:xfrm>
          <a:prstGeom prst="roundRect">
            <a:avLst/>
          </a:prstGeom>
          <a:solidFill>
            <a:srgbClr val="674CC2"/>
          </a:solidFill>
          <a:ln>
            <a:solidFill>
              <a:srgbClr val="674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ptos" panose="020B0004020202020204" pitchFamily="34" charset="0"/>
              </a:rPr>
              <a:t>L7 Age </a:t>
            </a:r>
          </a:p>
          <a:p>
            <a:pPr algn="ctr"/>
            <a:r>
              <a:rPr lang="en-US" b="1" dirty="0">
                <a:latin typeface="Aptos" panose="020B0004020202020204" pitchFamily="34" charset="0"/>
              </a:rPr>
              <a:t>&lt; 19: 2%</a:t>
            </a:r>
          </a:p>
          <a:p>
            <a:pPr algn="ctr"/>
            <a:r>
              <a:rPr lang="en-US" b="1" dirty="0">
                <a:latin typeface="Aptos" panose="020B0004020202020204" pitchFamily="34" charset="0"/>
              </a:rPr>
              <a:t>19-24: 33%</a:t>
            </a:r>
          </a:p>
          <a:p>
            <a:pPr algn="ctr"/>
            <a:r>
              <a:rPr lang="en-US" b="1" dirty="0">
                <a:latin typeface="Aptos" panose="020B0004020202020204" pitchFamily="34" charset="0"/>
              </a:rPr>
              <a:t>&gt; 25: 65%</a:t>
            </a:r>
          </a:p>
        </p:txBody>
      </p:sp>
      <p:sp>
        <p:nvSpPr>
          <p:cNvPr id="18" name="TextBox 17">
            <a:extLst>
              <a:ext uri="{FF2B5EF4-FFF2-40B4-BE49-F238E27FC236}">
                <a16:creationId xmlns:a16="http://schemas.microsoft.com/office/drawing/2014/main" id="{C326CDD7-1F3F-D4CC-C42B-223A9B6A7501}"/>
              </a:ext>
            </a:extLst>
          </p:cNvPr>
          <p:cNvSpPr txBox="1"/>
          <p:nvPr/>
        </p:nvSpPr>
        <p:spPr>
          <a:xfrm>
            <a:off x="10325367" y="6448265"/>
            <a:ext cx="1420252" cy="276999"/>
          </a:xfrm>
          <a:prstGeom prst="rect">
            <a:avLst/>
          </a:prstGeom>
          <a:noFill/>
        </p:spPr>
        <p:txBody>
          <a:bodyPr wrap="square" rtlCol="0">
            <a:spAutoFit/>
          </a:bodyPr>
          <a:lstStyle/>
          <a:p>
            <a:pPr algn="r"/>
            <a:r>
              <a:rPr lang="en-US" sz="1200" b="1" dirty="0"/>
              <a:t>Source: HERA </a:t>
            </a:r>
          </a:p>
        </p:txBody>
      </p:sp>
      <p:sp>
        <p:nvSpPr>
          <p:cNvPr id="19" name="TextBox 18">
            <a:extLst>
              <a:ext uri="{FF2B5EF4-FFF2-40B4-BE49-F238E27FC236}">
                <a16:creationId xmlns:a16="http://schemas.microsoft.com/office/drawing/2014/main" id="{3FFEF07C-C5F5-A98A-D265-3E8A57F9DCE5}"/>
              </a:ext>
            </a:extLst>
          </p:cNvPr>
          <p:cNvSpPr txBox="1"/>
          <p:nvPr/>
        </p:nvSpPr>
        <p:spPr>
          <a:xfrm>
            <a:off x="10783724" y="1229710"/>
            <a:ext cx="1292662" cy="5099366"/>
          </a:xfrm>
          <a:prstGeom prst="rect">
            <a:avLst/>
          </a:prstGeom>
          <a:solidFill>
            <a:schemeClr val="accent4">
              <a:lumMod val="20000"/>
              <a:lumOff val="80000"/>
            </a:schemeClr>
          </a:solidFill>
          <a:ln>
            <a:solidFill>
              <a:schemeClr val="accent4">
                <a:lumMod val="20000"/>
                <a:lumOff val="80000"/>
              </a:schemeClr>
            </a:solidFill>
          </a:ln>
        </p:spPr>
        <p:txBody>
          <a:bodyPr vert="vert" wrap="square" rtlCol="0">
            <a:spAutoFit/>
          </a:bodyPr>
          <a:lstStyle/>
          <a:p>
            <a:pPr algn="ctr"/>
            <a:r>
              <a:rPr lang="en-US" sz="2400" dirty="0">
                <a:latin typeface="Aptos" panose="020B0004020202020204" pitchFamily="34" charset="0"/>
              </a:rPr>
              <a:t>Earning Likelihood in 2023/24 </a:t>
            </a:r>
          </a:p>
          <a:p>
            <a:pPr algn="ctr"/>
            <a:r>
              <a:rPr lang="en-US" sz="2400" b="1" dirty="0">
                <a:latin typeface="Aptos" panose="020B0004020202020204" pitchFamily="34" charset="0"/>
              </a:rPr>
              <a:t>£595 Million </a:t>
            </a:r>
          </a:p>
          <a:p>
            <a:pPr algn="ctr"/>
            <a:r>
              <a:rPr lang="en-US" sz="2400" u="sng" dirty="0">
                <a:latin typeface="Aptos" panose="020B0004020202020204" pitchFamily="34" charset="0"/>
              </a:rPr>
              <a:t>OR</a:t>
            </a:r>
            <a:r>
              <a:rPr lang="en-US" sz="2400" dirty="0">
                <a:latin typeface="Aptos" panose="020B0004020202020204" pitchFamily="34" charset="0"/>
              </a:rPr>
              <a:t> Half a Billion Pounds+</a:t>
            </a:r>
          </a:p>
        </p:txBody>
      </p:sp>
    </p:spTree>
    <p:extLst>
      <p:ext uri="{BB962C8B-B14F-4D97-AF65-F5344CB8AC3E}">
        <p14:creationId xmlns:p14="http://schemas.microsoft.com/office/powerpoint/2010/main" val="172636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6996-882D-5C19-941F-A1917AFACB12}"/>
              </a:ext>
            </a:extLst>
          </p:cNvPr>
          <p:cNvSpPr>
            <a:spLocks noGrp="1"/>
          </p:cNvSpPr>
          <p:nvPr>
            <p:ph type="ctrTitle"/>
          </p:nvPr>
        </p:nvSpPr>
        <p:spPr/>
        <p:txBody>
          <a:bodyPr/>
          <a:lstStyle/>
          <a:p>
            <a:r>
              <a:rPr lang="en-GB" sz="3200" b="1" dirty="0">
                <a:solidFill>
                  <a:srgbClr val="C00000"/>
                </a:solidFill>
                <a:latin typeface="Aptos" panose="020B0004020202020204" pitchFamily="34" charset="0"/>
              </a:rPr>
              <a:t>1. </a:t>
            </a:r>
            <a:r>
              <a:rPr lang="en-US" sz="3200" b="1" dirty="0">
                <a:latin typeface="Aptos" panose="020B0004020202020204" pitchFamily="34" charset="0"/>
              </a:rPr>
              <a:t>Top 10 Standards (Degree): UVAC Member Share</a:t>
            </a:r>
          </a:p>
        </p:txBody>
      </p:sp>
      <p:sp>
        <p:nvSpPr>
          <p:cNvPr id="3" name="Text Placeholder 2">
            <a:extLst>
              <a:ext uri="{FF2B5EF4-FFF2-40B4-BE49-F238E27FC236}">
                <a16:creationId xmlns:a16="http://schemas.microsoft.com/office/drawing/2014/main" id="{FED6E15E-0E86-1B96-CD00-FE9ECBEBCBFF}"/>
              </a:ext>
            </a:extLst>
          </p:cNvPr>
          <p:cNvSpPr>
            <a:spLocks noGrp="1"/>
          </p:cNvSpPr>
          <p:nvPr>
            <p:ph type="body" sz="quarter" idx="13"/>
          </p:nvPr>
        </p:nvSpPr>
        <p:spPr/>
        <p:txBody>
          <a:bodyPr/>
          <a:lstStyle/>
          <a:p>
            <a:endParaRPr lang="en-US"/>
          </a:p>
        </p:txBody>
      </p:sp>
      <p:sp>
        <p:nvSpPr>
          <p:cNvPr id="5" name="Round Diagonal Corner of Rectangle 4">
            <a:extLst>
              <a:ext uri="{FF2B5EF4-FFF2-40B4-BE49-F238E27FC236}">
                <a16:creationId xmlns:a16="http://schemas.microsoft.com/office/drawing/2014/main" id="{14D4F75D-C4CE-A50A-341B-A3E74920E315}"/>
              </a:ext>
            </a:extLst>
          </p:cNvPr>
          <p:cNvSpPr/>
          <p:nvPr/>
        </p:nvSpPr>
        <p:spPr>
          <a:xfrm>
            <a:off x="546538" y="1103588"/>
            <a:ext cx="4824248" cy="4918842"/>
          </a:xfrm>
          <a:prstGeom prst="round2DiagRect">
            <a:avLst/>
          </a:prstGeom>
          <a:solidFill>
            <a:srgbClr val="2B94B6"/>
          </a:solidFill>
          <a:ln>
            <a:solidFill>
              <a:srgbClr val="2B94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 name="Round Diagonal Corner of Rectangle 5">
            <a:extLst>
              <a:ext uri="{FF2B5EF4-FFF2-40B4-BE49-F238E27FC236}">
                <a16:creationId xmlns:a16="http://schemas.microsoft.com/office/drawing/2014/main" id="{0CD509C9-A9F7-8B94-B456-3756AA364F50}"/>
              </a:ext>
            </a:extLst>
          </p:cNvPr>
          <p:cNvSpPr/>
          <p:nvPr/>
        </p:nvSpPr>
        <p:spPr>
          <a:xfrm>
            <a:off x="6211245" y="1103588"/>
            <a:ext cx="4824248" cy="4918842"/>
          </a:xfrm>
          <a:prstGeom prst="round2DiagRect">
            <a:avLst/>
          </a:prstGeom>
          <a:solidFill>
            <a:srgbClr val="3E3BA0"/>
          </a:solidFill>
          <a:ln>
            <a:solidFill>
              <a:srgbClr val="3344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24D677-AA8C-84E7-8C67-E68BA43AE97C}"/>
              </a:ext>
            </a:extLst>
          </p:cNvPr>
          <p:cNvSpPr txBox="1"/>
          <p:nvPr/>
        </p:nvSpPr>
        <p:spPr>
          <a:xfrm>
            <a:off x="798788" y="1271753"/>
            <a:ext cx="4692869" cy="4524315"/>
          </a:xfrm>
          <a:prstGeom prst="rect">
            <a:avLst/>
          </a:prstGeom>
          <a:noFill/>
        </p:spPr>
        <p:txBody>
          <a:bodyPr wrap="square" rtlCol="0">
            <a:spAutoFit/>
          </a:bodyPr>
          <a:lstStyle/>
          <a:p>
            <a:r>
              <a:rPr lang="en-US" sz="3200" dirty="0">
                <a:solidFill>
                  <a:schemeClr val="bg1"/>
                </a:solidFill>
                <a:latin typeface="Aptos" panose="020B0004020202020204" pitchFamily="34" charset="0"/>
              </a:rPr>
              <a:t>Registered Nurse: 78%</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Chartered Manager: 68%</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DTSP:  49%</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Police Constable: 88%</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ACP: 88.5%</a:t>
            </a:r>
          </a:p>
        </p:txBody>
      </p:sp>
      <p:sp>
        <p:nvSpPr>
          <p:cNvPr id="9" name="TextBox 8">
            <a:extLst>
              <a:ext uri="{FF2B5EF4-FFF2-40B4-BE49-F238E27FC236}">
                <a16:creationId xmlns:a16="http://schemas.microsoft.com/office/drawing/2014/main" id="{E99148E0-18B6-AB4A-1303-2CD6914ECCE6}"/>
              </a:ext>
            </a:extLst>
          </p:cNvPr>
          <p:cNvSpPr txBox="1"/>
          <p:nvPr/>
        </p:nvSpPr>
        <p:spPr>
          <a:xfrm>
            <a:off x="6416196" y="1261242"/>
            <a:ext cx="4619297" cy="4524315"/>
          </a:xfrm>
          <a:prstGeom prst="rect">
            <a:avLst/>
          </a:prstGeom>
          <a:noFill/>
        </p:spPr>
        <p:txBody>
          <a:bodyPr wrap="square" rtlCol="0">
            <a:spAutoFit/>
          </a:bodyPr>
          <a:lstStyle/>
          <a:p>
            <a:r>
              <a:rPr lang="en-US" sz="3200" dirty="0">
                <a:solidFill>
                  <a:schemeClr val="bg1"/>
                </a:solidFill>
                <a:latin typeface="Aptos" panose="020B0004020202020204" pitchFamily="34" charset="0"/>
              </a:rPr>
              <a:t>Chartered Surveyor: 88%</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Social Worker: 85%</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Paramedic:  94%</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Project Manager: 40%</a:t>
            </a:r>
          </a:p>
          <a:p>
            <a:endParaRPr lang="en-US" sz="3200" dirty="0">
              <a:solidFill>
                <a:schemeClr val="bg1"/>
              </a:solidFill>
              <a:latin typeface="Aptos" panose="020B0004020202020204" pitchFamily="34" charset="0"/>
            </a:endParaRPr>
          </a:p>
          <a:p>
            <a:r>
              <a:rPr lang="en-US" sz="3200" dirty="0">
                <a:solidFill>
                  <a:schemeClr val="bg1"/>
                </a:solidFill>
                <a:latin typeface="Aptos" panose="020B0004020202020204" pitchFamily="34" charset="0"/>
              </a:rPr>
              <a:t>DTSS: 29.5%</a:t>
            </a:r>
          </a:p>
        </p:txBody>
      </p:sp>
    </p:spTree>
    <p:extLst>
      <p:ext uri="{BB962C8B-B14F-4D97-AF65-F5344CB8AC3E}">
        <p14:creationId xmlns:p14="http://schemas.microsoft.com/office/powerpoint/2010/main" val="3096326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6FF8-058D-4841-BBEA-61947D191B17}"/>
              </a:ext>
            </a:extLst>
          </p:cNvPr>
          <p:cNvSpPr>
            <a:spLocks noGrp="1"/>
          </p:cNvSpPr>
          <p:nvPr>
            <p:ph type="ctrTitle"/>
          </p:nvPr>
        </p:nvSpPr>
        <p:spPr>
          <a:xfrm>
            <a:off x="526320" y="732724"/>
            <a:ext cx="10565039" cy="581307"/>
          </a:xfrm>
        </p:spPr>
        <p:txBody>
          <a:bodyPr/>
          <a:lstStyle/>
          <a:p>
            <a:pPr defTabSz="643006"/>
            <a:r>
              <a:rPr lang="en-GB" sz="3600" b="1" dirty="0">
                <a:solidFill>
                  <a:srgbClr val="C00000"/>
                </a:solidFill>
                <a:latin typeface="Aptos" panose="020B0004020202020204" pitchFamily="34" charset="0"/>
              </a:rPr>
              <a:t>1. </a:t>
            </a:r>
            <a:r>
              <a:rPr lang="en-GB" sz="3600" b="1" dirty="0">
                <a:latin typeface="Aptos" panose="020B0004020202020204" pitchFamily="34" charset="0"/>
              </a:rPr>
              <a:t>What have we stepped out of and into?</a:t>
            </a:r>
            <a:endParaRPr lang="en-GB" sz="2400" b="1" kern="1200" dirty="0">
              <a:latin typeface="Aptos" panose="020B0004020202020204" pitchFamily="34" charset="0"/>
            </a:endParaRPr>
          </a:p>
        </p:txBody>
      </p:sp>
      <p:sp>
        <p:nvSpPr>
          <p:cNvPr id="5" name="Text Placeholder 4">
            <a:extLst>
              <a:ext uri="{FF2B5EF4-FFF2-40B4-BE49-F238E27FC236}">
                <a16:creationId xmlns:a16="http://schemas.microsoft.com/office/drawing/2014/main" id="{3A3094AD-97CA-4D2C-80CF-11207FA9E4EC}"/>
              </a:ext>
            </a:extLst>
          </p:cNvPr>
          <p:cNvSpPr>
            <a:spLocks noGrp="1"/>
          </p:cNvSpPr>
          <p:nvPr>
            <p:ph type="body" sz="quarter" idx="13"/>
          </p:nvPr>
        </p:nvSpPr>
        <p:spPr/>
        <p:txBody>
          <a:bodyPr/>
          <a:lstStyle/>
          <a:p>
            <a:endParaRPr lang="en-GB"/>
          </a:p>
        </p:txBody>
      </p:sp>
      <p:sp>
        <p:nvSpPr>
          <p:cNvPr id="6" name="Text Placeholder 3">
            <a:extLst>
              <a:ext uri="{FF2B5EF4-FFF2-40B4-BE49-F238E27FC236}">
                <a16:creationId xmlns:a16="http://schemas.microsoft.com/office/drawing/2014/main" id="{1A1551FB-BE75-16BE-294B-8DB9528117B9}"/>
              </a:ext>
            </a:extLst>
          </p:cNvPr>
          <p:cNvSpPr>
            <a:spLocks noGrp="1"/>
          </p:cNvSpPr>
          <p:nvPr>
            <p:ph type="body" sz="quarter" idx="12"/>
          </p:nvPr>
        </p:nvSpPr>
        <p:spPr>
          <a:xfrm>
            <a:off x="809625" y="384175"/>
            <a:ext cx="7729538" cy="211138"/>
          </a:xfrm>
        </p:spPr>
        <p:txBody>
          <a:bodyPr/>
          <a:lstStyle/>
          <a:p>
            <a:pPr marL="0" indent="0">
              <a:buNone/>
            </a:pPr>
            <a:r>
              <a:rPr lang="en-US" dirty="0"/>
              <a:t>State of the Nation</a:t>
            </a:r>
          </a:p>
          <a:p>
            <a:endParaRPr lang="en-US" dirty="0"/>
          </a:p>
        </p:txBody>
      </p:sp>
      <p:sp>
        <p:nvSpPr>
          <p:cNvPr id="8" name="Rounded Rectangle 7">
            <a:extLst>
              <a:ext uri="{FF2B5EF4-FFF2-40B4-BE49-F238E27FC236}">
                <a16:creationId xmlns:a16="http://schemas.microsoft.com/office/drawing/2014/main" id="{E0CF981A-CAB5-7C70-E104-581EEEA839D5}"/>
              </a:ext>
            </a:extLst>
          </p:cNvPr>
          <p:cNvSpPr/>
          <p:nvPr/>
        </p:nvSpPr>
        <p:spPr>
          <a:xfrm>
            <a:off x="928688" y="1451442"/>
            <a:ext cx="5019492" cy="4920783"/>
          </a:xfrm>
          <a:prstGeom prst="roundRect">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9" name="Rounded Rectangle 8">
            <a:extLst>
              <a:ext uri="{FF2B5EF4-FFF2-40B4-BE49-F238E27FC236}">
                <a16:creationId xmlns:a16="http://schemas.microsoft.com/office/drawing/2014/main" id="{CF20739E-128F-DAEB-CC68-9EB31841DD5D}"/>
              </a:ext>
            </a:extLst>
          </p:cNvPr>
          <p:cNvSpPr/>
          <p:nvPr/>
        </p:nvSpPr>
        <p:spPr>
          <a:xfrm>
            <a:off x="6510521" y="1451441"/>
            <a:ext cx="5019492" cy="4920783"/>
          </a:xfrm>
          <a:prstGeom prst="roundRect">
            <a:avLst/>
          </a:prstGeom>
          <a:solidFill>
            <a:srgbClr val="B1362B"/>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sp>
        <p:nvSpPr>
          <p:cNvPr id="10" name="Rectangle 9">
            <a:extLst>
              <a:ext uri="{FF2B5EF4-FFF2-40B4-BE49-F238E27FC236}">
                <a16:creationId xmlns:a16="http://schemas.microsoft.com/office/drawing/2014/main" id="{C1FF7E5D-C2E9-75A7-47B9-5FFCF1C9B68A}"/>
              </a:ext>
            </a:extLst>
          </p:cNvPr>
          <p:cNvSpPr/>
          <p:nvPr/>
        </p:nvSpPr>
        <p:spPr>
          <a:xfrm>
            <a:off x="945932" y="1451442"/>
            <a:ext cx="4319752" cy="91338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panose="020B0004020202020204" pitchFamily="34" charset="0"/>
              </a:rPr>
              <a:t>Conservative Party </a:t>
            </a:r>
          </a:p>
        </p:txBody>
      </p:sp>
      <p:sp>
        <p:nvSpPr>
          <p:cNvPr id="11" name="Rectangle 10">
            <a:extLst>
              <a:ext uri="{FF2B5EF4-FFF2-40B4-BE49-F238E27FC236}">
                <a16:creationId xmlns:a16="http://schemas.microsoft.com/office/drawing/2014/main" id="{DD1A6C45-671B-A2B5-9517-8EFB6382D853}"/>
              </a:ext>
            </a:extLst>
          </p:cNvPr>
          <p:cNvSpPr/>
          <p:nvPr/>
        </p:nvSpPr>
        <p:spPr>
          <a:xfrm>
            <a:off x="6510521" y="1451442"/>
            <a:ext cx="4304624" cy="91338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ptos" panose="020B0004020202020204" pitchFamily="34" charset="0"/>
              </a:rPr>
              <a:t>Labour</a:t>
            </a:r>
            <a:r>
              <a:rPr kumimoji="0" lang="en-US" sz="4000" b="0" i="0" u="none" strike="noStrike" kern="1200" cap="none" spc="0" normalizeH="0" baseline="0" noProof="0" dirty="0">
                <a:ln>
                  <a:noFill/>
                </a:ln>
                <a:solidFill>
                  <a:prstClr val="white"/>
                </a:solidFill>
                <a:effectLst/>
                <a:uLnTx/>
                <a:uFillTx/>
                <a:latin typeface="Aptos" panose="020B0004020202020204" pitchFamily="34" charset="0"/>
              </a:rPr>
              <a:t> Party </a:t>
            </a:r>
          </a:p>
        </p:txBody>
      </p:sp>
      <p:sp>
        <p:nvSpPr>
          <p:cNvPr id="12" name="TextBox 11">
            <a:extLst>
              <a:ext uri="{FF2B5EF4-FFF2-40B4-BE49-F238E27FC236}">
                <a16:creationId xmlns:a16="http://schemas.microsoft.com/office/drawing/2014/main" id="{11B8BBF2-AE86-A32B-42A8-DB6807DAE480}"/>
              </a:ext>
            </a:extLst>
          </p:cNvPr>
          <p:cNvSpPr txBox="1"/>
          <p:nvPr/>
        </p:nvSpPr>
        <p:spPr>
          <a:xfrm>
            <a:off x="1072055" y="2480441"/>
            <a:ext cx="4609425" cy="3644835"/>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Galano Grotesque" panose="00000500000000000000" pitchFamily="50" charset="0"/>
              <a:ea typeface="+mn-ea"/>
              <a:cs typeface="+mn-cs"/>
            </a:endParaRPr>
          </a:p>
        </p:txBody>
      </p:sp>
      <p:sp>
        <p:nvSpPr>
          <p:cNvPr id="13" name="TextBox 12">
            <a:extLst>
              <a:ext uri="{FF2B5EF4-FFF2-40B4-BE49-F238E27FC236}">
                <a16:creationId xmlns:a16="http://schemas.microsoft.com/office/drawing/2014/main" id="{3B4771E1-AEBB-D2AD-6872-EE0A5F475DA4}"/>
              </a:ext>
            </a:extLst>
          </p:cNvPr>
          <p:cNvSpPr txBox="1"/>
          <p:nvPr/>
        </p:nvSpPr>
        <p:spPr>
          <a:xfrm>
            <a:off x="1072055" y="2480441"/>
            <a:ext cx="4609425" cy="3644835"/>
          </a:xfrm>
          <a:prstGeom prst="rect">
            <a:avLst/>
          </a:prstGeom>
        </p:spPr>
        <p:txBody>
          <a:bodyPr vert="horz" wrap="square"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rPr>
              <a:t>100,000 more apprenticeships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rPr>
              <a:t>Support for degree apprenticeships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rPr>
              <a:t>Advanced British Standard (ABS)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white"/>
                </a:solidFill>
                <a:effectLst/>
                <a:uLnTx/>
                <a:uFillTx/>
                <a:latin typeface="Aptos" panose="020B0004020202020204" pitchFamily="34" charset="0"/>
              </a:rPr>
              <a:t>Lifelong Learning Entitlement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rPr>
              <a:t>Facilitation of training and skills at all ages/stages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0B0004020202020204" pitchFamily="34" charset="0"/>
              </a:rPr>
              <a:t>Advanced manufacturing plans £4.5bn commitment including in life sciences, clear energy</a:t>
            </a:r>
          </a:p>
        </p:txBody>
      </p:sp>
      <p:sp>
        <p:nvSpPr>
          <p:cNvPr id="14" name="TextBox 13">
            <a:extLst>
              <a:ext uri="{FF2B5EF4-FFF2-40B4-BE49-F238E27FC236}">
                <a16:creationId xmlns:a16="http://schemas.microsoft.com/office/drawing/2014/main" id="{872BBC7C-90E3-1F31-0BB7-10DC08289417}"/>
              </a:ext>
            </a:extLst>
          </p:cNvPr>
          <p:cNvSpPr txBox="1"/>
          <p:nvPr/>
        </p:nvSpPr>
        <p:spPr>
          <a:xfrm>
            <a:off x="6715554" y="2480440"/>
            <a:ext cx="4730212" cy="3644835"/>
          </a:xfrm>
          <a:prstGeom prst="rect">
            <a:avLst/>
          </a:prstGeom>
        </p:spPr>
        <p:txBody>
          <a:bodyPr vert="horz" wrap="square" lIns="91440" tIns="45720" rIns="91440" bIns="45720"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prstClr val="white"/>
                </a:solidFill>
                <a:effectLst/>
                <a:uLnTx/>
                <a:uFillTx/>
                <a:latin typeface="Aptos" panose="020B0004020202020204" pitchFamily="34" charset="0"/>
              </a:rPr>
              <a:t>‘</a:t>
            </a:r>
            <a:r>
              <a:rPr kumimoji="0" lang="en-US" sz="2150" b="0" i="0" u="sng" strike="noStrike" kern="1200" cap="none" spc="0" normalizeH="0" baseline="0" noProof="0" dirty="0">
                <a:ln>
                  <a:noFill/>
                </a:ln>
                <a:solidFill>
                  <a:prstClr val="white"/>
                </a:solidFill>
                <a:effectLst/>
                <a:uLnTx/>
                <a:uFillTx/>
                <a:latin typeface="Aptos" panose="020B0004020202020204" pitchFamily="34" charset="0"/>
              </a:rPr>
              <a:t>Wasted’, ‘broken’ levy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sng" strike="noStrike" kern="1200" cap="none" spc="0" normalizeH="0" baseline="0" noProof="0" dirty="0">
                <a:ln>
                  <a:noFill/>
                </a:ln>
                <a:solidFill>
                  <a:prstClr val="white"/>
                </a:solidFill>
                <a:effectLst/>
                <a:uLnTx/>
                <a:uFillTx/>
                <a:latin typeface="Aptos" panose="020B0004020202020204" pitchFamily="34" charset="0"/>
              </a:rPr>
              <a:t>Skills England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50" dirty="0">
                <a:solidFill>
                  <a:prstClr val="white"/>
                </a:solidFill>
                <a:latin typeface="Aptos" panose="020B0004020202020204" pitchFamily="34" charset="0"/>
              </a:rPr>
              <a:t>‘</a:t>
            </a:r>
            <a:r>
              <a:rPr kumimoji="0" lang="en-US" sz="2150" b="0" i="0" u="none" strike="noStrike" kern="1200" cap="none" spc="0" normalizeH="0" baseline="0" noProof="0" dirty="0">
                <a:ln>
                  <a:noFill/>
                </a:ln>
                <a:solidFill>
                  <a:prstClr val="white"/>
                </a:solidFill>
                <a:effectLst/>
                <a:uLnTx/>
                <a:uFillTx/>
                <a:latin typeface="Aptos" panose="020B0004020202020204" pitchFamily="34" charset="0"/>
              </a:rPr>
              <a:t>Flexible’ Growth and Skills Levy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sng" strike="noStrike" kern="1200" cap="none" spc="0" normalizeH="0" baseline="0" noProof="0" dirty="0">
                <a:ln>
                  <a:noFill/>
                </a:ln>
                <a:solidFill>
                  <a:prstClr val="white"/>
                </a:solidFill>
                <a:effectLst/>
                <a:uLnTx/>
                <a:uFillTx/>
                <a:latin typeface="Aptos" panose="020B0004020202020204" pitchFamily="34" charset="0"/>
              </a:rPr>
              <a:t>Young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sng" strike="noStrike" kern="1200" cap="none" spc="0" normalizeH="0" baseline="0" noProof="0" dirty="0">
                <a:ln>
                  <a:noFill/>
                </a:ln>
                <a:solidFill>
                  <a:prstClr val="white"/>
                </a:solidFill>
                <a:effectLst/>
                <a:uLnTx/>
                <a:uFillTx/>
                <a:latin typeface="Aptos" panose="020B0004020202020204" pitchFamily="34" charset="0"/>
              </a:rPr>
              <a:t>Mayoral powers; shift from Westminster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prstClr val="white"/>
                </a:solidFill>
                <a:effectLst/>
                <a:uLnTx/>
                <a:uFillTx/>
                <a:latin typeface="Aptos" panose="020B0004020202020204" pitchFamily="34" charset="0"/>
              </a:rPr>
              <a:t>Modern industrial strategy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prstClr val="white"/>
                </a:solidFill>
                <a:effectLst/>
                <a:uLnTx/>
                <a:uFillTx/>
                <a:latin typeface="Aptos" panose="020B0004020202020204" pitchFamily="34" charset="0"/>
              </a:rPr>
              <a:t>FE = specialist ‘technical excellence colleges’ / ‘tertiary’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prstClr val="white"/>
                </a:solidFill>
                <a:effectLst/>
                <a:uLnTx/>
                <a:uFillTx/>
                <a:latin typeface="Aptos" panose="020B0004020202020204" pitchFamily="34" charset="0"/>
              </a:rPr>
              <a:t>HE has a role in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prstClr val="white"/>
                </a:solidFill>
                <a:effectLst/>
                <a:uLnTx/>
                <a:uFillTx/>
                <a:latin typeface="Aptos" panose="020B0004020202020204" pitchFamily="34" charset="0"/>
              </a:rPr>
              <a:t>Degree apprenticeships don’t register!</a:t>
            </a:r>
          </a:p>
        </p:txBody>
      </p:sp>
    </p:spTree>
    <p:extLst>
      <p:ext uri="{BB962C8B-B14F-4D97-AF65-F5344CB8AC3E}">
        <p14:creationId xmlns:p14="http://schemas.microsoft.com/office/powerpoint/2010/main" val="144143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519A9-7ABC-A6E6-A541-C6C5BD31B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20CBD-7A44-2DA1-4A58-B658F9CCD9E2}"/>
              </a:ext>
            </a:extLst>
          </p:cNvPr>
          <p:cNvSpPr>
            <a:spLocks noGrp="1"/>
          </p:cNvSpPr>
          <p:nvPr>
            <p:ph type="ctrTitle"/>
          </p:nvPr>
        </p:nvSpPr>
        <p:spPr/>
        <p:txBody>
          <a:bodyPr/>
          <a:lstStyle/>
          <a:p>
            <a:pPr defTabSz="643006"/>
            <a:r>
              <a:rPr lang="en-GB" sz="4000" b="1" dirty="0">
                <a:solidFill>
                  <a:srgbClr val="C00000"/>
                </a:solidFill>
                <a:latin typeface="Aptos" panose="020B0004020202020204" pitchFamily="34" charset="0"/>
              </a:rPr>
              <a:t>2. </a:t>
            </a:r>
            <a:r>
              <a:rPr lang="en-GB" sz="4000" b="1" dirty="0">
                <a:latin typeface="Aptos" panose="020B0004020202020204" pitchFamily="34" charset="0"/>
              </a:rPr>
              <a:t>Context: Old Government</a:t>
            </a:r>
            <a:endParaRPr lang="en-US" sz="4000" b="1" dirty="0">
              <a:latin typeface="Aptos" panose="020B0004020202020204" pitchFamily="34" charset="0"/>
            </a:endParaRPr>
          </a:p>
        </p:txBody>
      </p:sp>
      <p:sp>
        <p:nvSpPr>
          <p:cNvPr id="7" name="Text Placeholder 6">
            <a:extLst>
              <a:ext uri="{FF2B5EF4-FFF2-40B4-BE49-F238E27FC236}">
                <a16:creationId xmlns:a16="http://schemas.microsoft.com/office/drawing/2014/main" id="{4E763313-9215-7056-2BC4-FD991875BD92}"/>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A3555CD0-3AF9-EB4B-AB55-A114C5EC6027}"/>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71455E6A-3493-B050-E58C-4660F43BD7AF}"/>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90FC6B6A-CDFD-ABEF-8A94-D949AD1CF392}"/>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EAA15463-5659-7B05-F28E-B906DC9213DA}"/>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9B83277E-59E9-67D5-2C5A-FA1359B25363}"/>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52028C55-547F-4B17-D5D2-F964011A1595}"/>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2AB4BD28-84D7-8F91-0AB8-F89DDC463027}"/>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C2C29804-8456-1020-1D4A-B530D7779FBF}"/>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4" name="Text Placeholder 8">
            <a:extLst>
              <a:ext uri="{FF2B5EF4-FFF2-40B4-BE49-F238E27FC236}">
                <a16:creationId xmlns:a16="http://schemas.microsoft.com/office/drawing/2014/main" id="{4792C430-8E4F-7B45-A605-30E1BBDC50CD}"/>
              </a:ext>
            </a:extLst>
          </p:cNvPr>
          <p:cNvSpPr>
            <a:spLocks noGrp="1"/>
          </p:cNvSpPr>
          <p:nvPr/>
        </p:nvSpPr>
        <p:spPr>
          <a:xfrm>
            <a:off x="388514" y="1430536"/>
            <a:ext cx="10565039" cy="5169721"/>
          </a:xfrm>
          <a:prstGeom prst="rect">
            <a:avLst/>
          </a:prstGeom>
        </p:spPr>
        <p:txBody>
          <a:bodyPr vert="horz" lIns="0" tIns="0" rIns="0" bIns="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Tx/>
              <a:buChar char="-"/>
            </a:pPr>
            <a:r>
              <a:rPr lang="en-US" sz="3600" dirty="0">
                <a:latin typeface="Aptos" panose="020B0004020202020204" pitchFamily="34" charset="0"/>
                <a:cs typeface="Calibri Light" panose="020F0302020204030204" pitchFamily="34" charset="0"/>
              </a:rPr>
              <a:t>The idea of an apprenticeship as being a route to professional status goes against the grain of universities being the ‘gateway to the professions’ (NAS, 2011).</a:t>
            </a:r>
          </a:p>
          <a:p>
            <a:pPr marL="457200" indent="-457200">
              <a:buFontTx/>
              <a:buChar char="-"/>
            </a:pPr>
            <a:r>
              <a:rPr lang="en-US" sz="3600" dirty="0">
                <a:latin typeface="Aptos" panose="020B0004020202020204" pitchFamily="34" charset="0"/>
                <a:cs typeface="Calibri Light" panose="020F0302020204030204" pitchFamily="34" charset="0"/>
              </a:rPr>
              <a:t>...to stimulate and create well regarded, high profile and sustainable higher apprenticeship </a:t>
            </a:r>
            <a:r>
              <a:rPr lang="en-US" sz="3600" dirty="0" err="1">
                <a:latin typeface="Aptos" panose="020B0004020202020204" pitchFamily="34" charset="0"/>
                <a:cs typeface="Calibri Light" panose="020F0302020204030204" pitchFamily="34" charset="0"/>
              </a:rPr>
              <a:t>programmes</a:t>
            </a:r>
            <a:r>
              <a:rPr lang="en-US" sz="3600" dirty="0">
                <a:latin typeface="Aptos" panose="020B0004020202020204" pitchFamily="34" charset="0"/>
                <a:cs typeface="Calibri Light" panose="020F0302020204030204" pitchFamily="34" charset="0"/>
              </a:rPr>
              <a:t> based on clear and evidenced employer demand that involve education and business partnerships in an innovative and exciting way (Crawford-Lee, 2012).</a:t>
            </a:r>
          </a:p>
          <a:p>
            <a:pPr marL="457200" indent="-457200">
              <a:buFontTx/>
              <a:buChar char="-"/>
            </a:pPr>
            <a:r>
              <a:rPr lang="en-US" sz="3600" dirty="0">
                <a:latin typeface="Aptos" panose="020B0004020202020204" pitchFamily="34" charset="0"/>
                <a:cs typeface="Calibri Light" panose="020F0302020204030204" pitchFamily="34" charset="0"/>
              </a:rPr>
              <a:t>Higher and Degree Apprenticeships totally meet the objective that higher education focuses on ‘getting on rather than just getting in’ (Donelan, 2021)</a:t>
            </a:r>
          </a:p>
          <a:p>
            <a:pPr marL="457200" indent="-457200">
              <a:buFontTx/>
              <a:buChar char="-"/>
            </a:pPr>
            <a:r>
              <a:rPr lang="en-US" sz="3600" dirty="0">
                <a:latin typeface="Aptos" panose="020B0004020202020204" pitchFamily="34" charset="0"/>
                <a:cs typeface="Calibri Light" panose="020F0302020204030204" pitchFamily="34" charset="0"/>
              </a:rPr>
              <a:t>Higher and degree apprenticeships support social mobility by enabling people who previously missed out on higher education to access it. Progression to university in and through work, on an apprenticeship, where previously it had not been seen as an option for the apprentice, is a strong reflection of impact, whatever the policy context (Anderson et al, 2022)</a:t>
            </a:r>
          </a:p>
          <a:p>
            <a:pPr marL="457200" indent="-457200">
              <a:buFontTx/>
              <a:buChar char="-"/>
            </a:pPr>
            <a:r>
              <a:rPr lang="en-US" sz="3600" dirty="0">
                <a:latin typeface="Aptos" panose="020B0004020202020204" pitchFamily="34" charset="0"/>
                <a:cs typeface="Calibri Light" panose="020F0302020204030204" pitchFamily="34" charset="0"/>
              </a:rPr>
              <a:t>The value of degree and higher-level apprenticeships has gained considerable traction in alignment over the past decade evidenced by their bringing together the worlds of work and higher education together under dual policy objectives – productivity and social mobility (Crawford-Lee, 2025)</a:t>
            </a:r>
          </a:p>
          <a:p>
            <a:pPr marL="457200" indent="-457200">
              <a:buFontTx/>
              <a:buChar char="-"/>
            </a:pPr>
            <a:endParaRPr lang="en-US" sz="2400" dirty="0">
              <a:latin typeface="Arial" panose="020B0604020202020204" pitchFamily="34" charset="0"/>
              <a:cs typeface="Arial" panose="020B0604020202020204" pitchFamily="34" charset="0"/>
            </a:endParaRPr>
          </a:p>
          <a:p>
            <a:pPr marL="457200" indent="-457200">
              <a:buFontTx/>
              <a:buChar char="-"/>
            </a:pPr>
            <a:endParaRPr lang="en-US" sz="2400" dirty="0">
              <a:latin typeface="Arial" panose="020B0604020202020204" pitchFamily="34" charset="0"/>
              <a:cs typeface="Arial" panose="020B0604020202020204" pitchFamily="34" charset="0"/>
            </a:endParaRPr>
          </a:p>
          <a:p>
            <a:pPr marL="457200" indent="-457200">
              <a:buFontTx/>
              <a:buChar char="-"/>
            </a:pPr>
            <a:endParaRPr lang="en-US" sz="2400" dirty="0">
              <a:latin typeface="Arial" panose="020B0604020202020204" pitchFamily="34" charset="0"/>
              <a:cs typeface="Arial" panose="020B0604020202020204" pitchFamily="34" charset="0"/>
            </a:endParaRPr>
          </a:p>
          <a:p>
            <a:pPr marL="457200" indent="-457200">
              <a:buFontTx/>
              <a:buChar char="-"/>
            </a:pPr>
            <a:endParaRPr lang="en-US" sz="2400" dirty="0">
              <a:latin typeface="Arial" panose="020B0604020202020204" pitchFamily="34" charset="0"/>
              <a:cs typeface="Arial" panose="020B0604020202020204" pitchFamily="34" charset="0"/>
            </a:endParaRPr>
          </a:p>
          <a:p>
            <a:pPr marL="457200" indent="-457200">
              <a:buFontTx/>
              <a:buChar char="-"/>
            </a:pPr>
            <a:endParaRPr lang="en-US" sz="2400" dirty="0">
              <a:latin typeface="Arial" panose="020B0604020202020204" pitchFamily="34" charset="0"/>
              <a:cs typeface="Arial" panose="020B0604020202020204" pitchFamily="34" charset="0"/>
            </a:endParaRPr>
          </a:p>
          <a:p>
            <a:pPr marL="457200" indent="-457200">
              <a:buFontTx/>
              <a:buChar char="-"/>
            </a:pPr>
            <a:endParaRPr lang="en-US" sz="3094" dirty="0">
              <a:latin typeface="Arial" panose="020B0604020202020204" pitchFamily="34" charset="0"/>
              <a:cs typeface="Arial" panose="020B0604020202020204" pitchFamily="34" charset="0"/>
            </a:endParaRPr>
          </a:p>
          <a:p>
            <a:pPr marL="457200" indent="-457200">
              <a:buFontTx/>
              <a:buChar char="-"/>
            </a:pPr>
            <a:endParaRPr lang="en-US" sz="3094" dirty="0">
              <a:latin typeface="Arial" panose="020B0604020202020204" pitchFamily="34" charset="0"/>
              <a:cs typeface="Arial" panose="020B0604020202020204" pitchFamily="34" charset="0"/>
            </a:endParaRPr>
          </a:p>
        </p:txBody>
      </p:sp>
      <p:pic>
        <p:nvPicPr>
          <p:cNvPr id="6" name="Graphic 1" descr="Quotes with solid fill">
            <a:extLst>
              <a:ext uri="{FF2B5EF4-FFF2-40B4-BE49-F238E27FC236}">
                <a16:creationId xmlns:a16="http://schemas.microsoft.com/office/drawing/2014/main" id="{39401B59-9A11-202F-C586-040501A89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4634" y="842467"/>
            <a:ext cx="1261242" cy="1261242"/>
          </a:xfrm>
          <a:prstGeom prst="rect">
            <a:avLst/>
          </a:prstGeom>
        </p:spPr>
      </p:pic>
    </p:spTree>
    <p:extLst>
      <p:ext uri="{BB962C8B-B14F-4D97-AF65-F5344CB8AC3E}">
        <p14:creationId xmlns:p14="http://schemas.microsoft.com/office/powerpoint/2010/main" val="643705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7055-79B5-5607-100F-2BFA7F27A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FFC42-B7CD-98C5-2160-98D642E7A02B}"/>
              </a:ext>
            </a:extLst>
          </p:cNvPr>
          <p:cNvSpPr>
            <a:spLocks noGrp="1"/>
          </p:cNvSpPr>
          <p:nvPr>
            <p:ph type="ctrTitle"/>
          </p:nvPr>
        </p:nvSpPr>
        <p:spPr/>
        <p:txBody>
          <a:bodyPr/>
          <a:lstStyle/>
          <a:p>
            <a:pPr defTabSz="643006"/>
            <a:r>
              <a:rPr lang="en-GB" b="1" dirty="0">
                <a:solidFill>
                  <a:srgbClr val="C00000"/>
                </a:solidFill>
                <a:latin typeface="Aptos" panose="020B0004020202020204" pitchFamily="34" charset="0"/>
              </a:rPr>
              <a:t>2. </a:t>
            </a:r>
            <a:r>
              <a:rPr lang="en-GB" sz="4000" dirty="0">
                <a:latin typeface="Aptos" panose="020B0004020202020204" pitchFamily="34" charset="0"/>
              </a:rPr>
              <a:t>Higher and Degree Apprenticeships</a:t>
            </a:r>
            <a:endParaRPr lang="en-US" sz="4000" dirty="0">
              <a:latin typeface="Aptos" panose="020B0004020202020204" pitchFamily="34" charset="0"/>
            </a:endParaRPr>
          </a:p>
        </p:txBody>
      </p:sp>
      <p:sp>
        <p:nvSpPr>
          <p:cNvPr id="7" name="Text Placeholder 6">
            <a:extLst>
              <a:ext uri="{FF2B5EF4-FFF2-40B4-BE49-F238E27FC236}">
                <a16:creationId xmlns:a16="http://schemas.microsoft.com/office/drawing/2014/main" id="{D10DCBE5-8104-C5AF-BD85-39CDF3A0021A}"/>
              </a:ext>
            </a:extLst>
          </p:cNvPr>
          <p:cNvSpPr>
            <a:spLocks noGrp="1"/>
          </p:cNvSpPr>
          <p:nvPr>
            <p:ph type="body" sz="quarter" idx="13"/>
          </p:nvPr>
        </p:nvSpPr>
        <p:spPr>
          <a:prstGeom prst="rect">
            <a:avLst/>
          </a:prstGeom>
        </p:spPr>
        <p:txBody>
          <a:bodyPr/>
          <a:lstStyle/>
          <a:p>
            <a:r>
              <a:rPr lang="en-US" dirty="0"/>
              <a:t>ATC Conference March 2025</a:t>
            </a:r>
          </a:p>
        </p:txBody>
      </p:sp>
      <p:sp>
        <p:nvSpPr>
          <p:cNvPr id="3" name="TextBox 2">
            <a:extLst>
              <a:ext uri="{FF2B5EF4-FFF2-40B4-BE49-F238E27FC236}">
                <a16:creationId xmlns:a16="http://schemas.microsoft.com/office/drawing/2014/main" id="{9D803F08-9A28-DD50-AA43-CD21FD21A347}"/>
              </a:ext>
            </a:extLst>
          </p:cNvPr>
          <p:cNvSpPr txBox="1"/>
          <p:nvPr/>
        </p:nvSpPr>
        <p:spPr>
          <a:xfrm>
            <a:off x="434780" y="6499495"/>
            <a:ext cx="1530654" cy="369332"/>
          </a:xfrm>
          <a:prstGeom prst="rect">
            <a:avLst/>
          </a:prstGeom>
          <a:solidFill>
            <a:schemeClr val="bg1"/>
          </a:solidFill>
        </p:spPr>
        <p:txBody>
          <a:bodyPr wrap="square" rtlCol="0">
            <a:spAutoFit/>
          </a:bodyPr>
          <a:lstStyle/>
          <a:p>
            <a:endParaRPr lang="en-US" dirty="0"/>
          </a:p>
        </p:txBody>
      </p:sp>
      <p:sp>
        <p:nvSpPr>
          <p:cNvPr id="80" name="TextBox 79">
            <a:extLst>
              <a:ext uri="{FF2B5EF4-FFF2-40B4-BE49-F238E27FC236}">
                <a16:creationId xmlns:a16="http://schemas.microsoft.com/office/drawing/2014/main" id="{C9AC890D-5F8E-D368-AE63-68DEF89EC14D}"/>
              </a:ext>
            </a:extLst>
          </p:cNvPr>
          <p:cNvSpPr txBox="1"/>
          <p:nvPr/>
        </p:nvSpPr>
        <p:spPr>
          <a:xfrm>
            <a:off x="7103746" y="1245870"/>
            <a:ext cx="674865" cy="184666"/>
          </a:xfrm>
          <a:prstGeom prst="rect">
            <a:avLst/>
          </a:prstGeom>
          <a:noFill/>
          <a:ln>
            <a:noFill/>
          </a:ln>
        </p:spPr>
        <p:txBody>
          <a:bodyPr wrap="square" lIns="0" tIns="0" rIns="0" bIns="0" anchor="t">
            <a:spAutoFit/>
          </a:bodyPr>
          <a:lstStyle/>
          <a:p>
            <a:pPr algn="l"/>
            <a:r>
              <a:rPr sz="1200" b="1">
                <a:solidFill>
                  <a:srgbClr val="FFFFFF"/>
                </a:solidFill>
                <a:latin typeface="Roboto"/>
              </a:rPr>
              <a:t>Advocacy</a:t>
            </a:r>
          </a:p>
        </p:txBody>
      </p:sp>
      <p:sp>
        <p:nvSpPr>
          <p:cNvPr id="82" name="TextBox 81">
            <a:extLst>
              <a:ext uri="{FF2B5EF4-FFF2-40B4-BE49-F238E27FC236}">
                <a16:creationId xmlns:a16="http://schemas.microsoft.com/office/drawing/2014/main" id="{B1B600B1-8A2C-2055-D7A8-594DE93FC28F}"/>
              </a:ext>
            </a:extLst>
          </p:cNvPr>
          <p:cNvSpPr txBox="1"/>
          <p:nvPr/>
        </p:nvSpPr>
        <p:spPr>
          <a:xfrm>
            <a:off x="7103745" y="2434589"/>
            <a:ext cx="1502014" cy="184666"/>
          </a:xfrm>
          <a:prstGeom prst="rect">
            <a:avLst/>
          </a:prstGeom>
          <a:noFill/>
          <a:ln>
            <a:noFill/>
          </a:ln>
        </p:spPr>
        <p:txBody>
          <a:bodyPr wrap="square" lIns="0" tIns="0" rIns="0" bIns="0" anchor="t">
            <a:spAutoFit/>
          </a:bodyPr>
          <a:lstStyle/>
          <a:p>
            <a:pPr algn="l"/>
            <a:r>
              <a:rPr sz="1200" b="1">
                <a:solidFill>
                  <a:srgbClr val="FFFFFF"/>
                </a:solidFill>
                <a:latin typeface="Roboto"/>
              </a:rPr>
              <a:t>Membership Services</a:t>
            </a:r>
          </a:p>
        </p:txBody>
      </p:sp>
      <p:sp>
        <p:nvSpPr>
          <p:cNvPr id="83" name="TextBox 82">
            <a:extLst>
              <a:ext uri="{FF2B5EF4-FFF2-40B4-BE49-F238E27FC236}">
                <a16:creationId xmlns:a16="http://schemas.microsoft.com/office/drawing/2014/main" id="{6B51BCEB-F38E-3179-9248-EEC81328C0FB}"/>
              </a:ext>
            </a:extLst>
          </p:cNvPr>
          <p:cNvSpPr txBox="1"/>
          <p:nvPr/>
        </p:nvSpPr>
        <p:spPr>
          <a:xfrm>
            <a:off x="7103746" y="2705099"/>
            <a:ext cx="1702389" cy="553998"/>
          </a:xfrm>
          <a:prstGeom prst="rect">
            <a:avLst/>
          </a:prstGeom>
          <a:noFill/>
          <a:ln>
            <a:noFill/>
          </a:ln>
        </p:spPr>
        <p:txBody>
          <a:bodyPr wrap="square" lIns="0" tIns="0" rIns="0" bIns="0" anchor="t">
            <a:spAutoFit/>
          </a:bodyPr>
          <a:lstStyle/>
          <a:p>
            <a:pPr algn="l"/>
            <a:r>
              <a:rPr sz="900">
                <a:solidFill>
                  <a:srgbClr val="FFFFFF"/>
                </a:solidFill>
                <a:latin typeface="Roboto"/>
              </a:rPr>
              <a:t>Support on  quality
enhancements; policy, practice
and pedagogy; new technologies;
compliance and regulation.</a:t>
            </a:r>
          </a:p>
        </p:txBody>
      </p:sp>
      <p:sp>
        <p:nvSpPr>
          <p:cNvPr id="85" name="TextBox 84">
            <a:extLst>
              <a:ext uri="{FF2B5EF4-FFF2-40B4-BE49-F238E27FC236}">
                <a16:creationId xmlns:a16="http://schemas.microsoft.com/office/drawing/2014/main" id="{F1CCD7D9-EC30-5278-6C64-480D4F9442B5}"/>
              </a:ext>
            </a:extLst>
          </p:cNvPr>
          <p:cNvSpPr txBox="1"/>
          <p:nvPr/>
        </p:nvSpPr>
        <p:spPr>
          <a:xfrm>
            <a:off x="7103746" y="5219700"/>
            <a:ext cx="1513235" cy="276999"/>
          </a:xfrm>
          <a:prstGeom prst="rect">
            <a:avLst/>
          </a:prstGeom>
          <a:noFill/>
          <a:ln>
            <a:noFill/>
          </a:ln>
        </p:spPr>
        <p:txBody>
          <a:bodyPr wrap="square" lIns="0" tIns="0" rIns="0" bIns="0" anchor="t">
            <a:spAutoFit/>
          </a:bodyPr>
          <a:lstStyle/>
          <a:p>
            <a:pPr algn="l"/>
            <a:r>
              <a:rPr sz="900">
                <a:solidFill>
                  <a:srgbClr val="FFFFFF"/>
                </a:solidFill>
                <a:latin typeface="Roboto"/>
              </a:rPr>
              <a:t>Sharing successful practices
through knowledge networks.</a:t>
            </a:r>
          </a:p>
        </p:txBody>
      </p:sp>
      <p:sp>
        <p:nvSpPr>
          <p:cNvPr id="86" name="TextBox 85">
            <a:extLst>
              <a:ext uri="{FF2B5EF4-FFF2-40B4-BE49-F238E27FC236}">
                <a16:creationId xmlns:a16="http://schemas.microsoft.com/office/drawing/2014/main" id="{3F76AD1D-3600-3739-4539-EEA7F8FCE2DD}"/>
              </a:ext>
            </a:extLst>
          </p:cNvPr>
          <p:cNvSpPr txBox="1"/>
          <p:nvPr/>
        </p:nvSpPr>
        <p:spPr>
          <a:xfrm>
            <a:off x="7103745" y="3623309"/>
            <a:ext cx="1295226" cy="184666"/>
          </a:xfrm>
          <a:prstGeom prst="rect">
            <a:avLst/>
          </a:prstGeom>
          <a:noFill/>
          <a:ln>
            <a:noFill/>
          </a:ln>
        </p:spPr>
        <p:txBody>
          <a:bodyPr wrap="square" lIns="0" tIns="0" rIns="0" bIns="0" anchor="t">
            <a:spAutoFit/>
          </a:bodyPr>
          <a:lstStyle/>
          <a:p>
            <a:pPr algn="l"/>
            <a:r>
              <a:rPr sz="1200" b="1">
                <a:solidFill>
                  <a:srgbClr val="FFFFFF"/>
                </a:solidFill>
                <a:latin typeface="Roboto"/>
              </a:rPr>
              <a:t>Data and Research</a:t>
            </a:r>
          </a:p>
        </p:txBody>
      </p:sp>
      <p:sp>
        <p:nvSpPr>
          <p:cNvPr id="87" name="TextBox 86">
            <a:extLst>
              <a:ext uri="{FF2B5EF4-FFF2-40B4-BE49-F238E27FC236}">
                <a16:creationId xmlns:a16="http://schemas.microsoft.com/office/drawing/2014/main" id="{70E55713-53D6-E7D5-28A6-713A30E5CC35}"/>
              </a:ext>
            </a:extLst>
          </p:cNvPr>
          <p:cNvSpPr txBox="1"/>
          <p:nvPr/>
        </p:nvSpPr>
        <p:spPr>
          <a:xfrm>
            <a:off x="7103745" y="3893819"/>
            <a:ext cx="1556516" cy="553998"/>
          </a:xfrm>
          <a:prstGeom prst="rect">
            <a:avLst/>
          </a:prstGeom>
          <a:noFill/>
          <a:ln>
            <a:noFill/>
          </a:ln>
        </p:spPr>
        <p:txBody>
          <a:bodyPr wrap="square" lIns="0" tIns="0" rIns="0" bIns="0" anchor="t">
            <a:spAutoFit/>
          </a:bodyPr>
          <a:lstStyle/>
          <a:p>
            <a:pPr algn="l"/>
            <a:r>
              <a:rPr sz="900">
                <a:solidFill>
                  <a:srgbClr val="FFFFFF"/>
                </a:solidFill>
                <a:latin typeface="Roboto"/>
              </a:rPr>
              <a:t>Comprehensive data; research
reports;  concept papers;
Higher Education and Work-
based Learning journal.</a:t>
            </a:r>
          </a:p>
        </p:txBody>
      </p:sp>
      <p:sp>
        <p:nvSpPr>
          <p:cNvPr id="88" name="TextBox 87">
            <a:extLst>
              <a:ext uri="{FF2B5EF4-FFF2-40B4-BE49-F238E27FC236}">
                <a16:creationId xmlns:a16="http://schemas.microsoft.com/office/drawing/2014/main" id="{FE4D38FB-9206-E8C4-19C2-E2D2926A91A3}"/>
              </a:ext>
            </a:extLst>
          </p:cNvPr>
          <p:cNvSpPr txBox="1"/>
          <p:nvPr/>
        </p:nvSpPr>
        <p:spPr>
          <a:xfrm>
            <a:off x="7103746" y="4949189"/>
            <a:ext cx="1465145" cy="184666"/>
          </a:xfrm>
          <a:prstGeom prst="rect">
            <a:avLst/>
          </a:prstGeom>
          <a:noFill/>
          <a:ln>
            <a:noFill/>
          </a:ln>
        </p:spPr>
        <p:txBody>
          <a:bodyPr wrap="square" lIns="0" tIns="0" rIns="0" bIns="0" anchor="t">
            <a:spAutoFit/>
          </a:bodyPr>
          <a:lstStyle/>
          <a:p>
            <a:pPr algn="l"/>
            <a:r>
              <a:rPr sz="1200" b="1">
                <a:solidFill>
                  <a:srgbClr val="FFFFFF"/>
                </a:solidFill>
                <a:latin typeface="Roboto"/>
              </a:rPr>
              <a:t>Knowledge Networks</a:t>
            </a:r>
          </a:p>
        </p:txBody>
      </p:sp>
      <p:sp>
        <p:nvSpPr>
          <p:cNvPr id="4" name="Text Placeholder 5">
            <a:extLst>
              <a:ext uri="{FF2B5EF4-FFF2-40B4-BE49-F238E27FC236}">
                <a16:creationId xmlns:a16="http://schemas.microsoft.com/office/drawing/2014/main" id="{3B0191C7-25F0-E488-71A3-689AF58CA8EB}"/>
              </a:ext>
            </a:extLst>
          </p:cNvPr>
          <p:cNvSpPr>
            <a:spLocks noGrp="1"/>
          </p:cNvSpPr>
          <p:nvPr>
            <p:ph type="body" sz="quarter" idx="15"/>
          </p:nvPr>
        </p:nvSpPr>
        <p:spPr>
          <a:xfrm>
            <a:off x="434780" y="1145628"/>
            <a:ext cx="11147621" cy="5454629"/>
          </a:xfrm>
        </p:spPr>
        <p:txBody>
          <a:bodyPr>
            <a:normAutofit/>
          </a:bodyPr>
          <a:lstStyle/>
          <a:p>
            <a:pPr marL="457200" indent="-457200">
              <a:buFontTx/>
              <a:buChar char="-"/>
            </a:pPr>
            <a:endParaRPr lang="en-GB" sz="2400" dirty="0">
              <a:latin typeface="Aptos" panose="020B0004020202020204" pitchFamily="34" charset="0"/>
            </a:endParaRPr>
          </a:p>
          <a:p>
            <a:pPr marL="457200" indent="-457200">
              <a:lnSpc>
                <a:spcPct val="70000"/>
              </a:lnSpc>
              <a:buFontTx/>
              <a:buChar char="-"/>
            </a:pPr>
            <a:r>
              <a:rPr lang="en-GB" sz="2800" i="1" dirty="0">
                <a:latin typeface="Aptos" panose="020B0004020202020204" pitchFamily="34" charset="0"/>
                <a:cs typeface="Calibri Light" panose="020F0302020204030204" pitchFamily="34" charset="0"/>
              </a:rPr>
              <a:t>Employers pushed Apprenticeship upwards:</a:t>
            </a:r>
          </a:p>
          <a:p>
            <a:pPr marL="914400" lvl="2" indent="-457200">
              <a:lnSpc>
                <a:spcPct val="70000"/>
              </a:lnSpc>
              <a:spcBef>
                <a:spcPts val="1000"/>
              </a:spcBef>
              <a:buFontTx/>
              <a:buChar char="-"/>
            </a:pPr>
            <a:r>
              <a:rPr lang="en-GB" sz="2400" i="1" dirty="0">
                <a:solidFill>
                  <a:srgbClr val="C00000"/>
                </a:solidFill>
                <a:latin typeface="Aptos" panose="020B0004020202020204" pitchFamily="34" charset="0"/>
                <a:cs typeface="Calibri Light" panose="020F0302020204030204" pitchFamily="34" charset="0"/>
              </a:rPr>
              <a:t>the ‘big’ levy paying public sector – Degree Apprenticeships developed for Registered Nursing (NHS) Social Worker (Local Authorities), Police  Constables (Police Forces), Teachers</a:t>
            </a:r>
          </a:p>
          <a:p>
            <a:pPr marL="914400" lvl="2" indent="-457200">
              <a:lnSpc>
                <a:spcPct val="70000"/>
              </a:lnSpc>
              <a:spcBef>
                <a:spcPts val="1000"/>
              </a:spcBef>
              <a:buFontTx/>
              <a:buChar char="-"/>
            </a:pPr>
            <a:r>
              <a:rPr lang="en-GB" sz="2400" i="1" dirty="0">
                <a:solidFill>
                  <a:srgbClr val="C00000"/>
                </a:solidFill>
                <a:latin typeface="Aptos" panose="020B0004020202020204" pitchFamily="34" charset="0"/>
                <a:cs typeface="Calibri Light" panose="020F0302020204030204" pitchFamily="34" charset="0"/>
              </a:rPr>
              <a:t>STEM areas; Degree Apprenticeships – e.g., manufacturing engineer, digital technology solutions and construction professions</a:t>
            </a:r>
          </a:p>
          <a:p>
            <a:pPr marL="914400" lvl="2" indent="-457200">
              <a:lnSpc>
                <a:spcPct val="70000"/>
              </a:lnSpc>
              <a:spcBef>
                <a:spcPts val="1000"/>
              </a:spcBef>
              <a:buFontTx/>
              <a:buChar char="-"/>
            </a:pPr>
            <a:r>
              <a:rPr lang="en-GB" sz="2400" i="1" dirty="0">
                <a:solidFill>
                  <a:srgbClr val="C00000"/>
                </a:solidFill>
                <a:latin typeface="Aptos" panose="020B0004020202020204" pitchFamily="34" charset="0"/>
                <a:cs typeface="Calibri Light" panose="020F0302020204030204" pitchFamily="34" charset="0"/>
              </a:rPr>
              <a:t>Chartered Manager Degree Apprenticeship </a:t>
            </a:r>
          </a:p>
          <a:p>
            <a:pPr marL="457200" indent="-457200">
              <a:lnSpc>
                <a:spcPct val="70000"/>
              </a:lnSpc>
              <a:buFontTx/>
              <a:buChar char="-"/>
            </a:pPr>
            <a:r>
              <a:rPr lang="en-GB" sz="2800" i="1" dirty="0">
                <a:latin typeface="Aptos" panose="020B0004020202020204" pitchFamily="34" charset="0"/>
                <a:cs typeface="Calibri Light" panose="020F0302020204030204" pitchFamily="34" charset="0"/>
              </a:rPr>
              <a:t>A way to widen participation and enhance social mobility and to help tackle the low participation of women in STEM occupations </a:t>
            </a:r>
          </a:p>
          <a:p>
            <a:pPr marL="457200" indent="-457200">
              <a:lnSpc>
                <a:spcPct val="70000"/>
              </a:lnSpc>
              <a:buFontTx/>
              <a:buChar char="-"/>
            </a:pPr>
            <a:r>
              <a:rPr lang="en-GB" sz="2800" i="1" dirty="0">
                <a:latin typeface="Aptos" panose="020B0004020202020204" pitchFamily="34" charset="0"/>
                <a:cs typeface="Calibri Light" panose="020F0302020204030204" pitchFamily="34" charset="0"/>
              </a:rPr>
              <a:t>Substantial interest from individuals ‘no fee, no debt, a salary from day one and the prospect of a graduate job on completion’  </a:t>
            </a:r>
          </a:p>
          <a:p>
            <a:pPr marL="457200" indent="-457200">
              <a:lnSpc>
                <a:spcPct val="70000"/>
              </a:lnSpc>
              <a:buFontTx/>
              <a:buChar char="-"/>
            </a:pPr>
            <a:r>
              <a:rPr lang="en-GB" sz="2800" i="1" dirty="0">
                <a:latin typeface="Aptos" panose="020B0004020202020204" pitchFamily="34" charset="0"/>
                <a:cs typeface="Calibri Light" panose="020F0302020204030204" pitchFamily="34" charset="0"/>
              </a:rPr>
              <a:t>An opportunity for new partnerships with PSRBs, LEPs, FECs and ITPs</a:t>
            </a:r>
          </a:p>
          <a:p>
            <a:pPr marL="457200" indent="-457200">
              <a:lnSpc>
                <a:spcPct val="70000"/>
              </a:lnSpc>
              <a:buFontTx/>
              <a:buChar char="-"/>
            </a:pPr>
            <a:r>
              <a:rPr lang="en-GB" sz="2800" i="1" dirty="0">
                <a:latin typeface="Aptos" panose="020B0004020202020204" pitchFamily="34" charset="0"/>
                <a:cs typeface="Calibri Light" panose="020F0302020204030204" pitchFamily="34" charset="0"/>
              </a:rPr>
              <a:t>A new income stream for HE providers at levels 4 – 7</a:t>
            </a:r>
          </a:p>
          <a:p>
            <a:pPr marL="457200" indent="-457200">
              <a:lnSpc>
                <a:spcPct val="70000"/>
              </a:lnSpc>
              <a:buFontTx/>
              <a:buChar char="-"/>
            </a:pPr>
            <a:r>
              <a:rPr lang="en-GB" sz="2800" i="1" dirty="0">
                <a:latin typeface="Aptos" panose="020B0004020202020204" pitchFamily="34" charset="0"/>
                <a:cs typeface="Calibri Light" panose="020F0302020204030204" pitchFamily="34" charset="0"/>
              </a:rPr>
              <a:t>Less Apprenticeship provision at level 2 and with non-levy payers?</a:t>
            </a:r>
          </a:p>
          <a:p>
            <a:pPr marL="457200" indent="-457200">
              <a:buFontTx/>
              <a:buChar char="-"/>
            </a:pPr>
            <a:endParaRPr lang="en-US" sz="2400" b="1"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pPr marL="457200" indent="-457200">
              <a:buFontTx/>
              <a:buChar char="-"/>
            </a:pPr>
            <a:endParaRPr lang="en-US" sz="2400" dirty="0">
              <a:latin typeface="Aptos" panose="020B0004020202020204" pitchFamily="34" charset="0"/>
            </a:endParaRPr>
          </a:p>
          <a:p>
            <a:endParaRPr lang="en-US" sz="2400" dirty="0">
              <a:latin typeface="Aptos" panose="020B0004020202020204" pitchFamily="34" charset="0"/>
            </a:endParaRPr>
          </a:p>
        </p:txBody>
      </p:sp>
    </p:spTree>
    <p:extLst>
      <p:ext uri="{BB962C8B-B14F-4D97-AF65-F5344CB8AC3E}">
        <p14:creationId xmlns:p14="http://schemas.microsoft.com/office/powerpoint/2010/main" val="877244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BBX">
      <a:dk1>
        <a:srgbClr val="3F3F3F"/>
      </a:dk1>
      <a:lt1>
        <a:sysClr val="window" lastClr="FFFFFF"/>
      </a:lt1>
      <a:dk2>
        <a:srgbClr val="7F7F7F"/>
      </a:dk2>
      <a:lt2>
        <a:srgbClr val="FFFFFF"/>
      </a:lt2>
      <a:accent1>
        <a:srgbClr val="265C74"/>
      </a:accent1>
      <a:accent2>
        <a:srgbClr val="316D5A"/>
      </a:accent2>
      <a:accent3>
        <a:srgbClr val="B09B50"/>
      </a:accent3>
      <a:accent4>
        <a:srgbClr val="803C73"/>
      </a:accent4>
      <a:accent5>
        <a:srgbClr val="DA2A69"/>
      </a:accent5>
      <a:accent6>
        <a:srgbClr val="3F3F3F"/>
      </a:accent6>
      <a:hlink>
        <a:srgbClr val="0070C0"/>
      </a:hlink>
      <a:folHlink>
        <a:srgbClr val="0070C0"/>
      </a:folHlink>
    </a:clrScheme>
    <a:fontScheme name="Custom 1">
      <a:majorFont>
        <a:latin typeface="Arial Nova"/>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Stylised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A_Powerpoint template_Stage 3" id="{EF4B6392-1EF0-EF47-B3C8-E2F4A56C4AE6}" vid="{BE5D9CA7-FD45-C649-8EAC-E9ADE2626E1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itle Slide">
  <a:themeElements>
    <a:clrScheme name="Custom 2">
      <a:dk1>
        <a:sysClr val="windowText" lastClr="000000"/>
      </a:dk1>
      <a:lt1>
        <a:sysClr val="window" lastClr="FFFFFF"/>
      </a:lt1>
      <a:dk2>
        <a:srgbClr val="1C1C2E"/>
      </a:dk2>
      <a:lt2>
        <a:srgbClr val="E7E6E6"/>
      </a:lt2>
      <a:accent1>
        <a:srgbClr val="009D99"/>
      </a:accent1>
      <a:accent2>
        <a:srgbClr val="006667"/>
      </a:accent2>
      <a:accent3>
        <a:srgbClr val="1C1C2E"/>
      </a:accent3>
      <a:accent4>
        <a:srgbClr val="F5DE7D"/>
      </a:accent4>
      <a:accent5>
        <a:srgbClr val="B2362B"/>
      </a:accent5>
      <a:accent6>
        <a:srgbClr val="531C62"/>
      </a:accent6>
      <a:hlink>
        <a:srgbClr val="009D99"/>
      </a:hlink>
      <a:folHlink>
        <a:srgbClr val="006667"/>
      </a:folHlink>
    </a:clrScheme>
    <a:fontScheme name="Quantu Rise Font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chor="ctr">
        <a:noAutofit/>
      </a:bodyPr>
      <a:lstStyle>
        <a:defPPr algn="ctr">
          <a:defRPr sz="3200" dirty="0" smtClean="0">
            <a:solidFill>
              <a:schemeClr val="bg1"/>
            </a:solidFill>
            <a:latin typeface="Galano Grotesque" panose="00000500000000000000"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ylised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A_Powerpoint template_Stage 3" id="{EF4B6392-1EF0-EF47-B3C8-E2F4A56C4AE6}" vid="{F3174886-9B10-1B49-A24A-88F41FB1E1D3}"/>
    </a:ext>
  </a:extLst>
</a:theme>
</file>

<file path=ppt/theme/theme8.xml><?xml version="1.0" encoding="utf-8"?>
<a:theme xmlns:a="http://schemas.openxmlformats.org/drawingml/2006/main" name="1_Stylised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A_Powerpoint template_Stage 3" id="{EF4B6392-1EF0-EF47-B3C8-E2F4A56C4AE6}" vid="{F3174886-9B10-1B49-A24A-88F41FB1E1D3}"/>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{F0C7F8D3-498F-F840-9EA0-8DFC1FE6AE7B}tf10001122</Template>
  <TotalTime>35677</TotalTime>
  <Words>4528</Words>
  <Application>Microsoft Macintosh PowerPoint</Application>
  <PresentationFormat>Widescreen</PresentationFormat>
  <Paragraphs>500</Paragraphs>
  <Slides>44</Slides>
  <Notes>16</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44</vt:i4>
      </vt:variant>
    </vt:vector>
  </HeadingPairs>
  <TitlesOfParts>
    <vt:vector size="69" baseType="lpstr">
      <vt:lpstr>Aptos</vt:lpstr>
      <vt:lpstr>Arial</vt:lpstr>
      <vt:lpstr>Arial Nova</vt:lpstr>
      <vt:lpstr>Calibri</vt:lpstr>
      <vt:lpstr>Calibri Light</vt:lpstr>
      <vt:lpstr>Century Gothic</vt:lpstr>
      <vt:lpstr>Galano Grotesque</vt:lpstr>
      <vt:lpstr>Gill Sans MT</vt:lpstr>
      <vt:lpstr>inherit</vt:lpstr>
      <vt:lpstr>Ink Free</vt:lpstr>
      <vt:lpstr>Muli Regular Roman</vt:lpstr>
      <vt:lpstr>Poppins</vt:lpstr>
      <vt:lpstr>PT Sans</vt:lpstr>
      <vt:lpstr>Roboto</vt:lpstr>
      <vt:lpstr>Office Theme</vt:lpstr>
      <vt:lpstr>1_Custom Design</vt:lpstr>
      <vt:lpstr>Custom Design</vt:lpstr>
      <vt:lpstr>2_Custom Design</vt:lpstr>
      <vt:lpstr>Title Slide</vt:lpstr>
      <vt:lpstr>1_Office Theme</vt:lpstr>
      <vt:lpstr>Stylised slide 2</vt:lpstr>
      <vt:lpstr>1_Stylised slide 2</vt:lpstr>
      <vt:lpstr>2_Office Theme</vt:lpstr>
      <vt:lpstr>3_Office Theme</vt:lpstr>
      <vt:lpstr>Stylised slide 1</vt:lpstr>
      <vt:lpstr>PowerPoint Presentation</vt:lpstr>
      <vt:lpstr>Welcome</vt:lpstr>
      <vt:lpstr>1. About</vt:lpstr>
      <vt:lpstr>1. Role in Apprenticeships</vt:lpstr>
      <vt:lpstr>1. Role in Apprenticeships: Data</vt:lpstr>
      <vt:lpstr>1. Top 10 Standards (Degree): UVAC Member Share</vt:lpstr>
      <vt:lpstr>1. What have we stepped out of and into?</vt:lpstr>
      <vt:lpstr>2. Context: Old Government</vt:lpstr>
      <vt:lpstr>2. Higher and Degree Apprenticeships</vt:lpstr>
      <vt:lpstr>2. HE – The Problem?</vt:lpstr>
      <vt:lpstr>2. Perception and Language</vt:lpstr>
      <vt:lpstr>2. Challenges: New Government</vt:lpstr>
      <vt:lpstr>2. Apprenticeships: New Government</vt:lpstr>
      <vt:lpstr>2. Wider Skills Policy: New Government</vt:lpstr>
      <vt:lpstr>2. Level 7 impact</vt:lpstr>
      <vt:lpstr>2. Top 10 Standards (Level 7): UVAC Member Share</vt:lpstr>
      <vt:lpstr>3. UVAC Member Services Update  Summer / Autumn 2025</vt:lpstr>
      <vt:lpstr>UVAC Member Services </vt:lpstr>
      <vt:lpstr>Webinar Series</vt:lpstr>
      <vt:lpstr>PowerPoint Presentation</vt:lpstr>
      <vt:lpstr>Funding Rules </vt:lpstr>
      <vt:lpstr>Documents &amp; Links – For starts from August 1st  </vt:lpstr>
      <vt:lpstr>UVAC Membership Support – Funding Rules  </vt:lpstr>
      <vt:lpstr>UVAC Mandatory Document Templates 2025/2026</vt:lpstr>
      <vt:lpstr>Black Box</vt:lpstr>
      <vt:lpstr>Black Box Apprenticeship Journey – Live &amp; Coming Soon </vt:lpstr>
      <vt:lpstr>3. UVAC Black Box </vt:lpstr>
      <vt:lpstr>Black Box Resources Table </vt:lpstr>
      <vt:lpstr>Accessing the Black Box Resources – Log in to the Members Area  </vt:lpstr>
      <vt:lpstr>PowerPoint Presentation</vt:lpstr>
      <vt:lpstr>Black Box Journey – Live &amp; Coming Soon </vt:lpstr>
      <vt:lpstr>Element 6 - Overview </vt:lpstr>
      <vt:lpstr>Black Box Resource Types </vt:lpstr>
      <vt:lpstr>6. Delivery Webcasts &amp; Resources</vt:lpstr>
      <vt:lpstr>QUESTIONS ?</vt:lpstr>
      <vt:lpstr>  </vt:lpstr>
      <vt:lpstr>UVAC Knowledge Networks  </vt:lpstr>
      <vt:lpstr>What has worked well</vt:lpstr>
      <vt:lpstr>What’s Working Well – Member Feedback</vt:lpstr>
      <vt:lpstr>Where next?</vt:lpstr>
      <vt:lpstr>PowerPoint Presentation</vt:lpstr>
      <vt:lpstr>4. Final word</vt:lpstr>
      <vt:lpstr>4. Publications: Reports, Briefings, Research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SEEC credit level descriptors, skills and the lifelong loan entitlement</dc:title>
  <dc:creator>Darryll Bravenboer</dc:creator>
  <cp:lastModifiedBy>Mandy Crawford-Lee</cp:lastModifiedBy>
  <cp:revision>69</cp:revision>
  <cp:lastPrinted>2025-03-26T21:10:10Z</cp:lastPrinted>
  <dcterms:created xsi:type="dcterms:W3CDTF">2021-11-15T17:48:27Z</dcterms:created>
  <dcterms:modified xsi:type="dcterms:W3CDTF">2025-05-29T14:02:52Z</dcterms:modified>
</cp:coreProperties>
</file>