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1"/>
    <p:sldMasterId id="2147483666" r:id="rId2"/>
  </p:sldMasterIdLst>
  <p:notesMasterIdLst>
    <p:notesMasterId r:id="rId38"/>
  </p:notesMasterIdLst>
  <p:sldIdLst>
    <p:sldId id="4137" r:id="rId3"/>
    <p:sldId id="4150" r:id="rId4"/>
    <p:sldId id="259" r:id="rId5"/>
    <p:sldId id="4151" r:id="rId6"/>
    <p:sldId id="4152" r:id="rId7"/>
    <p:sldId id="260" r:id="rId8"/>
    <p:sldId id="4156" r:id="rId9"/>
    <p:sldId id="4155" r:id="rId10"/>
    <p:sldId id="258" r:id="rId11"/>
    <p:sldId id="263" r:id="rId12"/>
    <p:sldId id="266" r:id="rId13"/>
    <p:sldId id="267" r:id="rId14"/>
    <p:sldId id="268" r:id="rId15"/>
    <p:sldId id="270" r:id="rId16"/>
    <p:sldId id="271" r:id="rId17"/>
    <p:sldId id="272" r:id="rId18"/>
    <p:sldId id="273" r:id="rId19"/>
    <p:sldId id="4158" r:id="rId20"/>
    <p:sldId id="276" r:id="rId21"/>
    <p:sldId id="277" r:id="rId22"/>
    <p:sldId id="4143" r:id="rId23"/>
    <p:sldId id="4159" r:id="rId24"/>
    <p:sldId id="4160" r:id="rId25"/>
    <p:sldId id="261" r:id="rId26"/>
    <p:sldId id="4161" r:id="rId27"/>
    <p:sldId id="4162" r:id="rId28"/>
    <p:sldId id="262" r:id="rId29"/>
    <p:sldId id="274" r:id="rId30"/>
    <p:sldId id="275" r:id="rId31"/>
    <p:sldId id="278" r:id="rId32"/>
    <p:sldId id="280" r:id="rId33"/>
    <p:sldId id="4164" r:id="rId34"/>
    <p:sldId id="4165" r:id="rId35"/>
    <p:sldId id="4149" r:id="rId36"/>
    <p:sldId id="4163" r:id="rId37"/>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65850" autoAdjust="0"/>
  </p:normalViewPr>
  <p:slideViewPr>
    <p:cSldViewPr snapToGrid="0" snapToObjects="1">
      <p:cViewPr varScale="1">
        <p:scale>
          <a:sx n="82" d="100"/>
          <a:sy n="82" d="100"/>
        </p:scale>
        <p:origin x="2240" y="168"/>
      </p:cViewPr>
      <p:guideLst/>
    </p:cSldViewPr>
  </p:slideViewPr>
  <p:notesTextViewPr>
    <p:cViewPr>
      <p:scale>
        <a:sx n="1" d="1"/>
        <a:sy n="1" d="1"/>
      </p:scale>
      <p:origin x="0" y="0"/>
    </p:cViewPr>
  </p:notesTextViewPr>
  <p:sorterViewPr>
    <p:cViewPr>
      <p:scale>
        <a:sx n="100" d="100"/>
        <a:sy n="100" d="100"/>
      </p:scale>
      <p:origin x="0" y="-2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15.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6B574-5855-45A3-B896-9BA36E0E60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87D3207-08EE-496A-97F1-613726A35725}">
      <dgm:prSet/>
      <dgm:spPr/>
      <dgm:t>
        <a:bodyPr/>
        <a:lstStyle/>
        <a:p>
          <a:r>
            <a:rPr lang="en-US" b="0" dirty="0"/>
            <a:t>The opportunity to review </a:t>
          </a:r>
          <a:r>
            <a:rPr lang="en-US" b="1" dirty="0"/>
            <a:t>how effectively you manage</a:t>
          </a:r>
          <a:r>
            <a:rPr lang="en-US" b="0" dirty="0"/>
            <a:t>, </a:t>
          </a:r>
          <a:r>
            <a:rPr lang="en-US" b="1" dirty="0"/>
            <a:t>coordinate and deliver </a:t>
          </a:r>
          <a:r>
            <a:rPr lang="en-US" b="0" dirty="0"/>
            <a:t>your training programmes and consider what the </a:t>
          </a:r>
          <a:r>
            <a:rPr lang="en-US" b="1" dirty="0"/>
            <a:t>impact of your work </a:t>
          </a:r>
          <a:r>
            <a:rPr lang="en-US" b="0" dirty="0"/>
            <a:t>is upon the learners’ experience and achievements.</a:t>
          </a:r>
          <a:endParaRPr lang="en-GB" dirty="0"/>
        </a:p>
      </dgm:t>
    </dgm:pt>
    <dgm:pt modelId="{21734192-EA80-446D-860F-2AB4DDBE2C5A}" type="parTrans" cxnId="{33B9BA9F-D343-4C1F-9186-130B50601027}">
      <dgm:prSet/>
      <dgm:spPr/>
      <dgm:t>
        <a:bodyPr/>
        <a:lstStyle/>
        <a:p>
          <a:endParaRPr lang="en-GB"/>
        </a:p>
      </dgm:t>
    </dgm:pt>
    <dgm:pt modelId="{BE4DFC10-0784-4CC5-9F4A-79D35C4909CC}" type="sibTrans" cxnId="{33B9BA9F-D343-4C1F-9186-130B50601027}">
      <dgm:prSet/>
      <dgm:spPr/>
      <dgm:t>
        <a:bodyPr/>
        <a:lstStyle/>
        <a:p>
          <a:endParaRPr lang="en-GB"/>
        </a:p>
      </dgm:t>
    </dgm:pt>
    <dgm:pt modelId="{489AAD8F-F047-4902-A759-0C88EFB717A7}">
      <dgm:prSet/>
      <dgm:spPr/>
      <dgm:t>
        <a:bodyPr/>
        <a:lstStyle/>
        <a:p>
          <a:r>
            <a:rPr lang="en-US" dirty="0"/>
            <a:t>Involves gathering a </a:t>
          </a:r>
          <a:r>
            <a:rPr lang="en-US" b="1" dirty="0"/>
            <a:t>range of evidence </a:t>
          </a:r>
          <a:r>
            <a:rPr lang="en-US" dirty="0"/>
            <a:t>to allow you to form judgments about what you do and identify what is working well (strengths) and </a:t>
          </a:r>
          <a:r>
            <a:rPr lang="en-US" b="1" dirty="0"/>
            <a:t>highlight where aspects could be better </a:t>
          </a:r>
          <a:r>
            <a:rPr lang="en-US" dirty="0"/>
            <a:t>(areas for improvement).</a:t>
          </a:r>
          <a:endParaRPr lang="en-GB" dirty="0"/>
        </a:p>
      </dgm:t>
    </dgm:pt>
    <dgm:pt modelId="{209DA57C-0C64-4387-A998-7858550E87D6}" type="parTrans" cxnId="{C9115143-881D-42A9-A8FD-6F672B1B34E3}">
      <dgm:prSet/>
      <dgm:spPr/>
      <dgm:t>
        <a:bodyPr/>
        <a:lstStyle/>
        <a:p>
          <a:endParaRPr lang="en-GB"/>
        </a:p>
      </dgm:t>
    </dgm:pt>
    <dgm:pt modelId="{56FFE7D6-B01A-4A99-8426-99D03EB17F30}" type="sibTrans" cxnId="{C9115143-881D-42A9-A8FD-6F672B1B34E3}">
      <dgm:prSet/>
      <dgm:spPr/>
      <dgm:t>
        <a:bodyPr/>
        <a:lstStyle/>
        <a:p>
          <a:endParaRPr lang="en-GB"/>
        </a:p>
      </dgm:t>
    </dgm:pt>
    <dgm:pt modelId="{6D5EBF49-6610-48D3-BA9C-C9DCA650DA66}">
      <dgm:prSet/>
      <dgm:spPr/>
      <dgm:t>
        <a:bodyPr/>
        <a:lstStyle/>
        <a:p>
          <a:r>
            <a:rPr lang="en-GB" dirty="0"/>
            <a:t>Provides direction for the quality improvement plan.</a:t>
          </a:r>
        </a:p>
      </dgm:t>
    </dgm:pt>
    <dgm:pt modelId="{6FF12BEF-601D-401C-87B9-1D6357CBF230}" type="parTrans" cxnId="{81603033-EFB5-4B82-A8F1-F1FBC86AE457}">
      <dgm:prSet/>
      <dgm:spPr/>
      <dgm:t>
        <a:bodyPr/>
        <a:lstStyle/>
        <a:p>
          <a:endParaRPr lang="en-GB"/>
        </a:p>
      </dgm:t>
    </dgm:pt>
    <dgm:pt modelId="{028F1EFE-819B-4037-BAC3-2942BB201A10}" type="sibTrans" cxnId="{81603033-EFB5-4B82-A8F1-F1FBC86AE457}">
      <dgm:prSet/>
      <dgm:spPr/>
      <dgm:t>
        <a:bodyPr/>
        <a:lstStyle/>
        <a:p>
          <a:endParaRPr lang="en-GB"/>
        </a:p>
      </dgm:t>
    </dgm:pt>
    <dgm:pt modelId="{D98A6D28-AEDF-47F2-A7D6-F3646355CD10}" type="pres">
      <dgm:prSet presAssocID="{51C6B574-5855-45A3-B896-9BA36E0E60B8}" presName="linear" presStyleCnt="0">
        <dgm:presLayoutVars>
          <dgm:animLvl val="lvl"/>
          <dgm:resizeHandles val="exact"/>
        </dgm:presLayoutVars>
      </dgm:prSet>
      <dgm:spPr/>
    </dgm:pt>
    <dgm:pt modelId="{0B533000-525E-4400-853B-79E3C92802BD}" type="pres">
      <dgm:prSet presAssocID="{587D3207-08EE-496A-97F1-613726A35725}" presName="parentText" presStyleLbl="node1" presStyleIdx="0" presStyleCnt="3">
        <dgm:presLayoutVars>
          <dgm:chMax val="0"/>
          <dgm:bulletEnabled val="1"/>
        </dgm:presLayoutVars>
      </dgm:prSet>
      <dgm:spPr/>
    </dgm:pt>
    <dgm:pt modelId="{2B391670-1C28-447F-B7E3-412E7479F0D0}" type="pres">
      <dgm:prSet presAssocID="{BE4DFC10-0784-4CC5-9F4A-79D35C4909CC}" presName="spacer" presStyleCnt="0"/>
      <dgm:spPr/>
    </dgm:pt>
    <dgm:pt modelId="{2865D40C-221E-4DF1-9327-6CC6DE5B202D}" type="pres">
      <dgm:prSet presAssocID="{489AAD8F-F047-4902-A759-0C88EFB717A7}" presName="parentText" presStyleLbl="node1" presStyleIdx="1" presStyleCnt="3">
        <dgm:presLayoutVars>
          <dgm:chMax val="0"/>
          <dgm:bulletEnabled val="1"/>
        </dgm:presLayoutVars>
      </dgm:prSet>
      <dgm:spPr/>
    </dgm:pt>
    <dgm:pt modelId="{A18FB9C0-968B-4432-9973-4054A5F2C839}" type="pres">
      <dgm:prSet presAssocID="{56FFE7D6-B01A-4A99-8426-99D03EB17F30}" presName="spacer" presStyleCnt="0"/>
      <dgm:spPr/>
    </dgm:pt>
    <dgm:pt modelId="{60642E60-152A-46F1-9FDB-AF7B6ADC7D01}" type="pres">
      <dgm:prSet presAssocID="{6D5EBF49-6610-48D3-BA9C-C9DCA650DA66}" presName="parentText" presStyleLbl="node1" presStyleIdx="2" presStyleCnt="3">
        <dgm:presLayoutVars>
          <dgm:chMax val="0"/>
          <dgm:bulletEnabled val="1"/>
        </dgm:presLayoutVars>
      </dgm:prSet>
      <dgm:spPr/>
    </dgm:pt>
  </dgm:ptLst>
  <dgm:cxnLst>
    <dgm:cxn modelId="{3AD4BA21-33F2-42B7-A9E6-3D0C7B1CE4F1}" type="presOf" srcId="{6D5EBF49-6610-48D3-BA9C-C9DCA650DA66}" destId="{60642E60-152A-46F1-9FDB-AF7B6ADC7D01}" srcOrd="0" destOrd="0" presId="urn:microsoft.com/office/officeart/2005/8/layout/vList2"/>
    <dgm:cxn modelId="{81603033-EFB5-4B82-A8F1-F1FBC86AE457}" srcId="{51C6B574-5855-45A3-B896-9BA36E0E60B8}" destId="{6D5EBF49-6610-48D3-BA9C-C9DCA650DA66}" srcOrd="2" destOrd="0" parTransId="{6FF12BEF-601D-401C-87B9-1D6357CBF230}" sibTransId="{028F1EFE-819B-4037-BAC3-2942BB201A10}"/>
    <dgm:cxn modelId="{C9115143-881D-42A9-A8FD-6F672B1B34E3}" srcId="{51C6B574-5855-45A3-B896-9BA36E0E60B8}" destId="{489AAD8F-F047-4902-A759-0C88EFB717A7}" srcOrd="1" destOrd="0" parTransId="{209DA57C-0C64-4387-A998-7858550E87D6}" sibTransId="{56FFE7D6-B01A-4A99-8426-99D03EB17F30}"/>
    <dgm:cxn modelId="{325C314F-4B5D-4A31-AA66-7604EEE8BA45}" type="presOf" srcId="{51C6B574-5855-45A3-B896-9BA36E0E60B8}" destId="{D98A6D28-AEDF-47F2-A7D6-F3646355CD10}" srcOrd="0" destOrd="0" presId="urn:microsoft.com/office/officeart/2005/8/layout/vList2"/>
    <dgm:cxn modelId="{CF349E66-D072-462D-868E-F1292C0C75A2}" type="presOf" srcId="{489AAD8F-F047-4902-A759-0C88EFB717A7}" destId="{2865D40C-221E-4DF1-9327-6CC6DE5B202D}" srcOrd="0" destOrd="0" presId="urn:microsoft.com/office/officeart/2005/8/layout/vList2"/>
    <dgm:cxn modelId="{33B9BA9F-D343-4C1F-9186-130B50601027}" srcId="{51C6B574-5855-45A3-B896-9BA36E0E60B8}" destId="{587D3207-08EE-496A-97F1-613726A35725}" srcOrd="0" destOrd="0" parTransId="{21734192-EA80-446D-860F-2AB4DDBE2C5A}" sibTransId="{BE4DFC10-0784-4CC5-9F4A-79D35C4909CC}"/>
    <dgm:cxn modelId="{A1DB39C7-AD53-410F-B709-8D903BD43442}" type="presOf" srcId="{587D3207-08EE-496A-97F1-613726A35725}" destId="{0B533000-525E-4400-853B-79E3C92802BD}" srcOrd="0" destOrd="0" presId="urn:microsoft.com/office/officeart/2005/8/layout/vList2"/>
    <dgm:cxn modelId="{664015E0-7BA1-4C42-B310-0CC275DBB6CC}" type="presParOf" srcId="{D98A6D28-AEDF-47F2-A7D6-F3646355CD10}" destId="{0B533000-525E-4400-853B-79E3C92802BD}" srcOrd="0" destOrd="0" presId="urn:microsoft.com/office/officeart/2005/8/layout/vList2"/>
    <dgm:cxn modelId="{3C0FFBFA-D2EB-42C1-AF83-DD1296C62A84}" type="presParOf" srcId="{D98A6D28-AEDF-47F2-A7D6-F3646355CD10}" destId="{2B391670-1C28-447F-B7E3-412E7479F0D0}" srcOrd="1" destOrd="0" presId="urn:microsoft.com/office/officeart/2005/8/layout/vList2"/>
    <dgm:cxn modelId="{472C9C3A-8146-4FD7-BABD-89F6BC74DCEC}" type="presParOf" srcId="{D98A6D28-AEDF-47F2-A7D6-F3646355CD10}" destId="{2865D40C-221E-4DF1-9327-6CC6DE5B202D}" srcOrd="2" destOrd="0" presId="urn:microsoft.com/office/officeart/2005/8/layout/vList2"/>
    <dgm:cxn modelId="{E37BD318-7904-4FB4-8765-5F9726240C3E}" type="presParOf" srcId="{D98A6D28-AEDF-47F2-A7D6-F3646355CD10}" destId="{A18FB9C0-968B-4432-9973-4054A5F2C839}" srcOrd="3" destOrd="0" presId="urn:microsoft.com/office/officeart/2005/8/layout/vList2"/>
    <dgm:cxn modelId="{BB82F10F-97AB-42FF-B058-EAC06B4F620A}" type="presParOf" srcId="{D98A6D28-AEDF-47F2-A7D6-F3646355CD10}" destId="{60642E60-152A-46F1-9FDB-AF7B6ADC7D0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FF6153-E467-3E48-A3EF-3D6D0361A0CB}"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B4CFE6A3-8854-354F-99F1-69549270C463}">
      <dgm:prSet/>
      <dgm:spPr>
        <a:solidFill>
          <a:srgbClr val="0070C0"/>
        </a:solidFill>
      </dgm:spPr>
      <dgm:t>
        <a:bodyPr/>
        <a:lstStyle/>
        <a:p>
          <a:r>
            <a:rPr lang="en-GB" b="0" dirty="0"/>
            <a:t>Personal development</a:t>
          </a:r>
          <a:endParaRPr lang="en-GB" dirty="0"/>
        </a:p>
      </dgm:t>
    </dgm:pt>
    <dgm:pt modelId="{F11315BA-F24D-534A-81E4-1194AA90AE6C}" type="parTrans" cxnId="{B49B3B12-95E8-F249-BE5C-707BD459ED37}">
      <dgm:prSet/>
      <dgm:spPr/>
      <dgm:t>
        <a:bodyPr/>
        <a:lstStyle/>
        <a:p>
          <a:endParaRPr lang="en-GB"/>
        </a:p>
      </dgm:t>
    </dgm:pt>
    <dgm:pt modelId="{A2894A3F-4572-E645-A764-3FFAAE1F92DE}" type="sibTrans" cxnId="{B49B3B12-95E8-F249-BE5C-707BD459ED37}">
      <dgm:prSet/>
      <dgm:spPr/>
      <dgm:t>
        <a:bodyPr/>
        <a:lstStyle/>
        <a:p>
          <a:endParaRPr lang="en-GB"/>
        </a:p>
      </dgm:t>
    </dgm:pt>
    <dgm:pt modelId="{381F4011-418E-B348-B92C-F310EDFBE4A9}">
      <dgm:prSet custT="1"/>
      <dgm:spPr/>
      <dgm:t>
        <a:bodyPr/>
        <a:lstStyle/>
        <a:p>
          <a:pPr>
            <a:buClr>
              <a:srgbClr val="221E5B"/>
            </a:buClr>
            <a:buFont typeface="Arial" panose="020B0604020202020204" pitchFamily="34" charset="0"/>
            <a:buChar char="•"/>
          </a:pPr>
          <a:r>
            <a:rPr lang="en-GB" sz="2400" b="0" kern="1200">
              <a:latin typeface="Arial"/>
              <a:ea typeface="DejaVu Sans"/>
              <a:cs typeface="DejaVu Sans"/>
            </a:rPr>
            <a:t>Enrichment</a:t>
          </a:r>
          <a:endParaRPr lang="en-GB" sz="2400" b="0" kern="1200" dirty="0">
            <a:latin typeface="Arial"/>
            <a:ea typeface="DejaVu Sans"/>
            <a:cs typeface="DejaVu Sans"/>
          </a:endParaRPr>
        </a:p>
      </dgm:t>
    </dgm:pt>
    <dgm:pt modelId="{4BB4E309-4703-8844-89B8-493D9DB8334C}" type="parTrans" cxnId="{E7710074-2D5C-DC4F-8BE1-98F5D73C2E0C}">
      <dgm:prSet/>
      <dgm:spPr/>
      <dgm:t>
        <a:bodyPr/>
        <a:lstStyle/>
        <a:p>
          <a:endParaRPr lang="en-GB"/>
        </a:p>
      </dgm:t>
    </dgm:pt>
    <dgm:pt modelId="{A47AA9B7-0B2C-B145-95EE-2D8B8435D1DA}" type="sibTrans" cxnId="{E7710074-2D5C-DC4F-8BE1-98F5D73C2E0C}">
      <dgm:prSet/>
      <dgm:spPr/>
      <dgm:t>
        <a:bodyPr/>
        <a:lstStyle/>
        <a:p>
          <a:endParaRPr lang="en-GB"/>
        </a:p>
      </dgm:t>
    </dgm:pt>
    <dgm:pt modelId="{D1CE842C-87CD-4D46-A012-8E9C2AA8BDBE}">
      <dgm:prSet custT="1"/>
      <dgm:spPr/>
      <dgm:t>
        <a:bodyPr/>
        <a:lstStyle/>
        <a:p>
          <a:r>
            <a:rPr lang="en-GB" sz="2400" b="0" kern="1200">
              <a:latin typeface="Arial"/>
              <a:ea typeface="DejaVu Sans"/>
              <a:cs typeface="DejaVu Sans"/>
            </a:rPr>
            <a:t>Fundamental British values</a:t>
          </a:r>
          <a:endParaRPr lang="en-GB" sz="2400" b="0" kern="1200" dirty="0">
            <a:latin typeface="Arial"/>
            <a:ea typeface="DejaVu Sans"/>
            <a:cs typeface="DejaVu Sans"/>
          </a:endParaRPr>
        </a:p>
      </dgm:t>
    </dgm:pt>
    <dgm:pt modelId="{CE8BD845-377A-144B-9221-FCF2BC01EFB7}" type="parTrans" cxnId="{B8BBC41F-DA5B-7144-B2E4-FFD17AB5ECB0}">
      <dgm:prSet/>
      <dgm:spPr/>
      <dgm:t>
        <a:bodyPr/>
        <a:lstStyle/>
        <a:p>
          <a:endParaRPr lang="en-GB"/>
        </a:p>
      </dgm:t>
    </dgm:pt>
    <dgm:pt modelId="{B5F33E18-0EF9-E14F-9DEF-3D751C833820}" type="sibTrans" cxnId="{B8BBC41F-DA5B-7144-B2E4-FFD17AB5ECB0}">
      <dgm:prSet/>
      <dgm:spPr/>
      <dgm:t>
        <a:bodyPr/>
        <a:lstStyle/>
        <a:p>
          <a:endParaRPr lang="en-GB"/>
        </a:p>
      </dgm:t>
    </dgm:pt>
    <dgm:pt modelId="{BCF90D33-D812-4E45-98D6-07DC246AA9F7}">
      <dgm:prSet custT="1"/>
      <dgm:spPr/>
      <dgm:t>
        <a:bodyPr/>
        <a:lstStyle/>
        <a:p>
          <a:r>
            <a:rPr lang="en-GB" sz="2400" b="0" kern="1200">
              <a:latin typeface="Arial"/>
              <a:ea typeface="DejaVu Sans"/>
              <a:cs typeface="DejaVu Sans"/>
            </a:rPr>
            <a:t>Careers guidance</a:t>
          </a:r>
          <a:endParaRPr lang="en-GB" sz="2400" b="0" kern="1200" dirty="0">
            <a:latin typeface="Arial"/>
            <a:ea typeface="DejaVu Sans"/>
            <a:cs typeface="DejaVu Sans"/>
          </a:endParaRPr>
        </a:p>
      </dgm:t>
    </dgm:pt>
    <dgm:pt modelId="{4D0718C4-B3B3-0540-8C2D-165A581B3DCC}" type="parTrans" cxnId="{4E294F84-7CC9-F645-9AEF-B378A3175199}">
      <dgm:prSet/>
      <dgm:spPr/>
      <dgm:t>
        <a:bodyPr/>
        <a:lstStyle/>
        <a:p>
          <a:endParaRPr lang="en-GB"/>
        </a:p>
      </dgm:t>
    </dgm:pt>
    <dgm:pt modelId="{9B7709F7-6612-294A-953A-1A2187D4C99B}" type="sibTrans" cxnId="{4E294F84-7CC9-F645-9AEF-B378A3175199}">
      <dgm:prSet/>
      <dgm:spPr/>
      <dgm:t>
        <a:bodyPr/>
        <a:lstStyle/>
        <a:p>
          <a:endParaRPr lang="en-GB"/>
        </a:p>
      </dgm:t>
    </dgm:pt>
    <dgm:pt modelId="{E8F930D0-0DAD-D74B-B951-5525301A99D4}">
      <dgm:prSet custT="1"/>
      <dgm:spPr/>
      <dgm:t>
        <a:bodyPr/>
        <a:lstStyle/>
        <a:p>
          <a:r>
            <a:rPr lang="en-GB" sz="2400" b="0" kern="1200" dirty="0">
              <a:latin typeface="Arial"/>
              <a:ea typeface="DejaVu Sans"/>
              <a:cs typeface="DejaVu Sans"/>
            </a:rPr>
            <a:t>Healthy living</a:t>
          </a:r>
        </a:p>
      </dgm:t>
    </dgm:pt>
    <dgm:pt modelId="{9B31872E-B7F9-CF49-A5E0-17F23E200281}" type="parTrans" cxnId="{6A9E7B18-C7D7-4B49-B696-C211CCA0206A}">
      <dgm:prSet/>
      <dgm:spPr/>
      <dgm:t>
        <a:bodyPr/>
        <a:lstStyle/>
        <a:p>
          <a:endParaRPr lang="en-GB"/>
        </a:p>
      </dgm:t>
    </dgm:pt>
    <dgm:pt modelId="{7CABBC72-B86E-7A49-B953-C5A4E9DEABC8}" type="sibTrans" cxnId="{6A9E7B18-C7D7-4B49-B696-C211CCA0206A}">
      <dgm:prSet/>
      <dgm:spPr/>
      <dgm:t>
        <a:bodyPr/>
        <a:lstStyle/>
        <a:p>
          <a:endParaRPr lang="en-GB"/>
        </a:p>
      </dgm:t>
    </dgm:pt>
    <dgm:pt modelId="{F86BFA6B-B9B2-5D4D-8D76-A0AFDFEE6483}">
      <dgm:prSet custT="1"/>
      <dgm:spPr/>
      <dgm:t>
        <a:bodyPr/>
        <a:lstStyle/>
        <a:p>
          <a:r>
            <a:rPr lang="en-GB" sz="2400" b="0" kern="1200">
              <a:latin typeface="Arial"/>
              <a:ea typeface="DejaVu Sans"/>
              <a:cs typeface="DejaVu Sans"/>
            </a:rPr>
            <a:t>Citizenship</a:t>
          </a:r>
          <a:endParaRPr lang="en-GB" sz="2400" b="0" kern="1200" dirty="0">
            <a:latin typeface="Arial"/>
            <a:ea typeface="DejaVu Sans"/>
            <a:cs typeface="DejaVu Sans"/>
          </a:endParaRPr>
        </a:p>
      </dgm:t>
    </dgm:pt>
    <dgm:pt modelId="{9B772830-4029-6949-B927-1FC68F5350EC}" type="parTrans" cxnId="{28CF5530-7145-9F4D-A0EE-A895A6AB7D24}">
      <dgm:prSet/>
      <dgm:spPr/>
      <dgm:t>
        <a:bodyPr/>
        <a:lstStyle/>
        <a:p>
          <a:endParaRPr lang="en-GB"/>
        </a:p>
      </dgm:t>
    </dgm:pt>
    <dgm:pt modelId="{0013507C-E372-894F-A137-CA1450A4969C}" type="sibTrans" cxnId="{28CF5530-7145-9F4D-A0EE-A895A6AB7D24}">
      <dgm:prSet/>
      <dgm:spPr/>
      <dgm:t>
        <a:bodyPr/>
        <a:lstStyle/>
        <a:p>
          <a:endParaRPr lang="en-GB"/>
        </a:p>
      </dgm:t>
    </dgm:pt>
    <dgm:pt modelId="{2BC3A0ED-7E51-844D-8DD7-E1924CDEFED9}">
      <dgm:prSet custT="1"/>
      <dgm:spPr/>
      <dgm:t>
        <a:bodyPr/>
        <a:lstStyle/>
        <a:p>
          <a:r>
            <a:rPr lang="en-GB" sz="2400" b="0" kern="1200">
              <a:latin typeface="Arial"/>
              <a:ea typeface="DejaVu Sans"/>
              <a:cs typeface="DejaVu Sans"/>
            </a:rPr>
            <a:t>Equality and diversity </a:t>
          </a:r>
          <a:endParaRPr lang="en-GB" sz="2400" b="0" kern="1200" dirty="0">
            <a:latin typeface="Arial"/>
            <a:ea typeface="DejaVu Sans"/>
            <a:cs typeface="DejaVu Sans"/>
          </a:endParaRPr>
        </a:p>
      </dgm:t>
    </dgm:pt>
    <dgm:pt modelId="{B09E48FD-EB2A-F242-90C3-22804DAE0B7D}" type="parTrans" cxnId="{3384F2BE-C0A6-2C44-A960-D05BE552BAE2}">
      <dgm:prSet/>
      <dgm:spPr/>
      <dgm:t>
        <a:bodyPr/>
        <a:lstStyle/>
        <a:p>
          <a:endParaRPr lang="en-GB"/>
        </a:p>
      </dgm:t>
    </dgm:pt>
    <dgm:pt modelId="{B89C0AA7-F8AC-214F-8B33-B331DE4B2628}" type="sibTrans" cxnId="{3384F2BE-C0A6-2C44-A960-D05BE552BAE2}">
      <dgm:prSet/>
      <dgm:spPr/>
      <dgm:t>
        <a:bodyPr/>
        <a:lstStyle/>
        <a:p>
          <a:endParaRPr lang="en-GB"/>
        </a:p>
      </dgm:t>
    </dgm:pt>
    <dgm:pt modelId="{B445B3B6-C82A-4948-BF3D-3287A0569D2A}">
      <dgm:prSet custT="1"/>
      <dgm:spPr/>
      <dgm:t>
        <a:bodyPr/>
        <a:lstStyle/>
        <a:p>
          <a:r>
            <a:rPr lang="en-GB" sz="2400" b="0" kern="1200">
              <a:latin typeface="Arial"/>
              <a:ea typeface="DejaVu Sans"/>
              <a:cs typeface="DejaVu Sans"/>
            </a:rPr>
            <a:t>Preparation for next stage</a:t>
          </a:r>
          <a:endParaRPr lang="en-GB" sz="2400" b="0" kern="1200" dirty="0">
            <a:latin typeface="Arial"/>
            <a:ea typeface="DejaVu Sans"/>
            <a:cs typeface="DejaVu Sans"/>
          </a:endParaRPr>
        </a:p>
      </dgm:t>
    </dgm:pt>
    <dgm:pt modelId="{5DE9BEE1-D04F-3D4A-8746-9AAE2CC89A0F}" type="parTrans" cxnId="{1459807D-8BF7-FB4F-920C-887B76D38006}">
      <dgm:prSet/>
      <dgm:spPr/>
      <dgm:t>
        <a:bodyPr/>
        <a:lstStyle/>
        <a:p>
          <a:endParaRPr lang="en-GB"/>
        </a:p>
      </dgm:t>
    </dgm:pt>
    <dgm:pt modelId="{2512AB4A-FD48-8640-B4AD-EA843E9DB287}" type="sibTrans" cxnId="{1459807D-8BF7-FB4F-920C-887B76D38006}">
      <dgm:prSet/>
      <dgm:spPr/>
      <dgm:t>
        <a:bodyPr/>
        <a:lstStyle/>
        <a:p>
          <a:endParaRPr lang="en-GB"/>
        </a:p>
      </dgm:t>
    </dgm:pt>
    <dgm:pt modelId="{534C5CDA-9A52-8E43-8A5A-19D42F5C4A15}" type="pres">
      <dgm:prSet presAssocID="{FCFF6153-E467-3E48-A3EF-3D6D0361A0CB}" presName="linear" presStyleCnt="0">
        <dgm:presLayoutVars>
          <dgm:animLvl val="lvl"/>
          <dgm:resizeHandles val="exact"/>
        </dgm:presLayoutVars>
      </dgm:prSet>
      <dgm:spPr/>
    </dgm:pt>
    <dgm:pt modelId="{A072679F-A557-E140-8371-A8169C5D1C5C}" type="pres">
      <dgm:prSet presAssocID="{B4CFE6A3-8854-354F-99F1-69549270C463}" presName="parentText" presStyleLbl="node1" presStyleIdx="0" presStyleCnt="1" custLinFactNeighborX="-3617" custLinFactNeighborY="-178">
        <dgm:presLayoutVars>
          <dgm:chMax val="0"/>
          <dgm:bulletEnabled val="1"/>
        </dgm:presLayoutVars>
      </dgm:prSet>
      <dgm:spPr/>
    </dgm:pt>
    <dgm:pt modelId="{E8B5340C-33CD-6E40-BC60-77007AAC0D1A}" type="pres">
      <dgm:prSet presAssocID="{B4CFE6A3-8854-354F-99F1-69549270C463}" presName="childText" presStyleLbl="revTx" presStyleIdx="0" presStyleCnt="1">
        <dgm:presLayoutVars>
          <dgm:bulletEnabled val="1"/>
        </dgm:presLayoutVars>
      </dgm:prSet>
      <dgm:spPr/>
    </dgm:pt>
  </dgm:ptLst>
  <dgm:cxnLst>
    <dgm:cxn modelId="{6E908308-589D-3849-B013-A21199C2B887}" type="presOf" srcId="{D1CE842C-87CD-4D46-A012-8E9C2AA8BDBE}" destId="{E8B5340C-33CD-6E40-BC60-77007AAC0D1A}" srcOrd="0" destOrd="1" presId="urn:microsoft.com/office/officeart/2005/8/layout/vList2"/>
    <dgm:cxn modelId="{B49B3B12-95E8-F249-BE5C-707BD459ED37}" srcId="{FCFF6153-E467-3E48-A3EF-3D6D0361A0CB}" destId="{B4CFE6A3-8854-354F-99F1-69549270C463}" srcOrd="0" destOrd="0" parTransId="{F11315BA-F24D-534A-81E4-1194AA90AE6C}" sibTransId="{A2894A3F-4572-E645-A764-3FFAAE1F92DE}"/>
    <dgm:cxn modelId="{69884414-1F19-784E-8739-63DBB746AAF2}" type="presOf" srcId="{B4CFE6A3-8854-354F-99F1-69549270C463}" destId="{A072679F-A557-E140-8371-A8169C5D1C5C}" srcOrd="0" destOrd="0" presId="urn:microsoft.com/office/officeart/2005/8/layout/vList2"/>
    <dgm:cxn modelId="{6A9E7B18-C7D7-4B49-B696-C211CCA0206A}" srcId="{B4CFE6A3-8854-354F-99F1-69549270C463}" destId="{E8F930D0-0DAD-D74B-B951-5525301A99D4}" srcOrd="3" destOrd="0" parTransId="{9B31872E-B7F9-CF49-A5E0-17F23E200281}" sibTransId="{7CABBC72-B86E-7A49-B953-C5A4E9DEABC8}"/>
    <dgm:cxn modelId="{B8BBC41F-DA5B-7144-B2E4-FFD17AB5ECB0}" srcId="{B4CFE6A3-8854-354F-99F1-69549270C463}" destId="{D1CE842C-87CD-4D46-A012-8E9C2AA8BDBE}" srcOrd="1" destOrd="0" parTransId="{CE8BD845-377A-144B-9221-FCF2BC01EFB7}" sibTransId="{B5F33E18-0EF9-E14F-9DEF-3D751C833820}"/>
    <dgm:cxn modelId="{28CF5530-7145-9F4D-A0EE-A895A6AB7D24}" srcId="{B4CFE6A3-8854-354F-99F1-69549270C463}" destId="{F86BFA6B-B9B2-5D4D-8D76-A0AFDFEE6483}" srcOrd="4" destOrd="0" parTransId="{9B772830-4029-6949-B927-1FC68F5350EC}" sibTransId="{0013507C-E372-894F-A137-CA1450A4969C}"/>
    <dgm:cxn modelId="{303CBD36-7757-BD47-83E7-BFFF0D63EB56}" type="presOf" srcId="{2BC3A0ED-7E51-844D-8DD7-E1924CDEFED9}" destId="{E8B5340C-33CD-6E40-BC60-77007AAC0D1A}" srcOrd="0" destOrd="5" presId="urn:microsoft.com/office/officeart/2005/8/layout/vList2"/>
    <dgm:cxn modelId="{745BBF3F-273C-C54B-A2A7-392B8E625C93}" type="presOf" srcId="{FCFF6153-E467-3E48-A3EF-3D6D0361A0CB}" destId="{534C5CDA-9A52-8E43-8A5A-19D42F5C4A15}" srcOrd="0" destOrd="0" presId="urn:microsoft.com/office/officeart/2005/8/layout/vList2"/>
    <dgm:cxn modelId="{1AB82B46-3508-3944-AB76-C500EF32A78D}" type="presOf" srcId="{BCF90D33-D812-4E45-98D6-07DC246AA9F7}" destId="{E8B5340C-33CD-6E40-BC60-77007AAC0D1A}" srcOrd="0" destOrd="2" presId="urn:microsoft.com/office/officeart/2005/8/layout/vList2"/>
    <dgm:cxn modelId="{EFA27F49-2B63-0B42-AC7C-37F3B4240DFA}" type="presOf" srcId="{F86BFA6B-B9B2-5D4D-8D76-A0AFDFEE6483}" destId="{E8B5340C-33CD-6E40-BC60-77007AAC0D1A}" srcOrd="0" destOrd="4" presId="urn:microsoft.com/office/officeart/2005/8/layout/vList2"/>
    <dgm:cxn modelId="{7A7D4C5F-0EBE-5A49-88C6-BBB9CE601EE1}" type="presOf" srcId="{381F4011-418E-B348-B92C-F310EDFBE4A9}" destId="{E8B5340C-33CD-6E40-BC60-77007AAC0D1A}" srcOrd="0" destOrd="0" presId="urn:microsoft.com/office/officeart/2005/8/layout/vList2"/>
    <dgm:cxn modelId="{DB28836F-03D8-2C42-A551-29E2A978C053}" type="presOf" srcId="{E8F930D0-0DAD-D74B-B951-5525301A99D4}" destId="{E8B5340C-33CD-6E40-BC60-77007AAC0D1A}" srcOrd="0" destOrd="3" presId="urn:microsoft.com/office/officeart/2005/8/layout/vList2"/>
    <dgm:cxn modelId="{E7710074-2D5C-DC4F-8BE1-98F5D73C2E0C}" srcId="{B4CFE6A3-8854-354F-99F1-69549270C463}" destId="{381F4011-418E-B348-B92C-F310EDFBE4A9}" srcOrd="0" destOrd="0" parTransId="{4BB4E309-4703-8844-89B8-493D9DB8334C}" sibTransId="{A47AA9B7-0B2C-B145-95EE-2D8B8435D1DA}"/>
    <dgm:cxn modelId="{1459807D-8BF7-FB4F-920C-887B76D38006}" srcId="{B4CFE6A3-8854-354F-99F1-69549270C463}" destId="{B445B3B6-C82A-4948-BF3D-3287A0569D2A}" srcOrd="6" destOrd="0" parTransId="{5DE9BEE1-D04F-3D4A-8746-9AAE2CC89A0F}" sibTransId="{2512AB4A-FD48-8640-B4AD-EA843E9DB287}"/>
    <dgm:cxn modelId="{4E294F84-7CC9-F645-9AEF-B378A3175199}" srcId="{B4CFE6A3-8854-354F-99F1-69549270C463}" destId="{BCF90D33-D812-4E45-98D6-07DC246AA9F7}" srcOrd="2" destOrd="0" parTransId="{4D0718C4-B3B3-0540-8C2D-165A581B3DCC}" sibTransId="{9B7709F7-6612-294A-953A-1A2187D4C99B}"/>
    <dgm:cxn modelId="{3384F2BE-C0A6-2C44-A960-D05BE552BAE2}" srcId="{B4CFE6A3-8854-354F-99F1-69549270C463}" destId="{2BC3A0ED-7E51-844D-8DD7-E1924CDEFED9}" srcOrd="5" destOrd="0" parTransId="{B09E48FD-EB2A-F242-90C3-22804DAE0B7D}" sibTransId="{B89C0AA7-F8AC-214F-8B33-B331DE4B2628}"/>
    <dgm:cxn modelId="{B47FC3BF-0917-0945-AC67-6DB504AA7509}" type="presOf" srcId="{B445B3B6-C82A-4948-BF3D-3287A0569D2A}" destId="{E8B5340C-33CD-6E40-BC60-77007AAC0D1A}" srcOrd="0" destOrd="6" presId="urn:microsoft.com/office/officeart/2005/8/layout/vList2"/>
    <dgm:cxn modelId="{435FF6A9-5F2A-E34A-B55A-001F3EA74241}" type="presParOf" srcId="{534C5CDA-9A52-8E43-8A5A-19D42F5C4A15}" destId="{A072679F-A557-E140-8371-A8169C5D1C5C}" srcOrd="0" destOrd="0" presId="urn:microsoft.com/office/officeart/2005/8/layout/vList2"/>
    <dgm:cxn modelId="{7FE3955E-CF21-BE43-A22A-FAB9CFF6E6C3}" type="presParOf" srcId="{534C5CDA-9A52-8E43-8A5A-19D42F5C4A15}" destId="{E8B5340C-33CD-6E40-BC60-77007AAC0D1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62C1D0-24B0-B345-AAB8-DA2D3F26D141}"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n-GB"/>
        </a:p>
      </dgm:t>
    </dgm:pt>
    <dgm:pt modelId="{6A44FEE7-0BD7-BC49-BC39-0724A806F4F5}">
      <dgm:prSet/>
      <dgm:spPr>
        <a:solidFill>
          <a:srgbClr val="0070C0"/>
        </a:solidFill>
      </dgm:spPr>
      <dgm:t>
        <a:bodyPr/>
        <a:lstStyle/>
        <a:p>
          <a:r>
            <a:rPr lang="en-GB" b="0" dirty="0"/>
            <a:t>Leadership and management</a:t>
          </a:r>
          <a:endParaRPr lang="en-GB" dirty="0"/>
        </a:p>
      </dgm:t>
    </dgm:pt>
    <dgm:pt modelId="{A56FE05C-69E5-8244-8F30-D98D3069FB04}" type="parTrans" cxnId="{AD9FDABC-640C-B745-A2E2-0160CE52B2B4}">
      <dgm:prSet/>
      <dgm:spPr/>
      <dgm:t>
        <a:bodyPr/>
        <a:lstStyle/>
        <a:p>
          <a:endParaRPr lang="en-GB"/>
        </a:p>
      </dgm:t>
    </dgm:pt>
    <dgm:pt modelId="{FD2F90E3-2101-AB40-AC2E-893A0DDA991D}" type="sibTrans" cxnId="{AD9FDABC-640C-B745-A2E2-0160CE52B2B4}">
      <dgm:prSet/>
      <dgm:spPr/>
      <dgm:t>
        <a:bodyPr/>
        <a:lstStyle/>
        <a:p>
          <a:endParaRPr lang="en-GB"/>
        </a:p>
      </dgm:t>
    </dgm:pt>
    <dgm:pt modelId="{B9DE26DB-FA6C-644A-80A6-E8C07DA16FB4}">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a:latin typeface="Tahoma"/>
              <a:ea typeface="Tahoma"/>
            </a:rPr>
            <a:t>Vision, ethos</a:t>
          </a:r>
          <a:endParaRPr lang="en-GB" dirty="0"/>
        </a:p>
      </dgm:t>
    </dgm:pt>
    <dgm:pt modelId="{D306ED0C-5817-9049-943C-BA7F4D89ACF7}" type="parTrans" cxnId="{A4F81CA8-355B-3346-9FE8-C2C76C6C9584}">
      <dgm:prSet/>
      <dgm:spPr/>
      <dgm:t>
        <a:bodyPr/>
        <a:lstStyle/>
        <a:p>
          <a:endParaRPr lang="en-GB"/>
        </a:p>
      </dgm:t>
    </dgm:pt>
    <dgm:pt modelId="{DCACBCFB-D90C-7E48-9627-8D81E114B85A}" type="sibTrans" cxnId="{A4F81CA8-355B-3346-9FE8-C2C76C6C9584}">
      <dgm:prSet/>
      <dgm:spPr/>
      <dgm:t>
        <a:bodyPr/>
        <a:lstStyle/>
        <a:p>
          <a:endParaRPr lang="en-GB"/>
        </a:p>
      </dgm:t>
    </dgm:pt>
    <dgm:pt modelId="{2A7C22E0-941D-CF43-9981-AE7D05FD382B}">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dirty="0">
              <a:latin typeface="Tahoma"/>
              <a:ea typeface="Tahoma"/>
            </a:rPr>
            <a:t>Operational management</a:t>
          </a:r>
          <a:endParaRPr lang="en-GB" dirty="0"/>
        </a:p>
      </dgm:t>
    </dgm:pt>
    <dgm:pt modelId="{42234E32-6DB6-9F41-BF32-ADCE67B99E30}" type="parTrans" cxnId="{8F9D7CFE-8F94-8E41-87C6-E44F6E990958}">
      <dgm:prSet/>
      <dgm:spPr/>
      <dgm:t>
        <a:bodyPr/>
        <a:lstStyle/>
        <a:p>
          <a:endParaRPr lang="en-GB"/>
        </a:p>
      </dgm:t>
    </dgm:pt>
    <dgm:pt modelId="{73E384E4-1DF6-6F4C-AF29-90F679684A6C}" type="sibTrans" cxnId="{8F9D7CFE-8F94-8E41-87C6-E44F6E990958}">
      <dgm:prSet/>
      <dgm:spPr/>
      <dgm:t>
        <a:bodyPr/>
        <a:lstStyle/>
        <a:p>
          <a:endParaRPr lang="en-GB"/>
        </a:p>
      </dgm:t>
    </dgm:pt>
    <dgm:pt modelId="{92CF5D6E-DD5F-3342-9F90-D78BC9333AA1}">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dirty="0">
              <a:latin typeface="Tahoma"/>
              <a:ea typeface="Tahoma"/>
            </a:rPr>
            <a:t>Staff development</a:t>
          </a:r>
          <a:endParaRPr lang="en-GB" dirty="0"/>
        </a:p>
      </dgm:t>
    </dgm:pt>
    <dgm:pt modelId="{22A04818-0D64-444F-A05E-8D8DC5E40500}" type="parTrans" cxnId="{77A37700-D7DD-AC4D-A301-8A87198543CA}">
      <dgm:prSet/>
      <dgm:spPr/>
      <dgm:t>
        <a:bodyPr/>
        <a:lstStyle/>
        <a:p>
          <a:endParaRPr lang="en-GB"/>
        </a:p>
      </dgm:t>
    </dgm:pt>
    <dgm:pt modelId="{0A868F90-AE65-F143-9A61-45629FA6EC98}" type="sibTrans" cxnId="{77A37700-D7DD-AC4D-A301-8A87198543CA}">
      <dgm:prSet/>
      <dgm:spPr/>
      <dgm:t>
        <a:bodyPr/>
        <a:lstStyle/>
        <a:p>
          <a:endParaRPr lang="en-GB"/>
        </a:p>
      </dgm:t>
    </dgm:pt>
    <dgm:pt modelId="{52FC2EB9-623A-F442-884C-F8E143630999}">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a:latin typeface="Tahoma"/>
              <a:ea typeface="Tahoma"/>
            </a:rPr>
            <a:t>Staff workload and wellbeing</a:t>
          </a:r>
          <a:endParaRPr lang="en-GB" dirty="0"/>
        </a:p>
      </dgm:t>
    </dgm:pt>
    <dgm:pt modelId="{8FB93ECC-9EA7-6C4A-9B78-46DDD55B0CF1}" type="parTrans" cxnId="{D7EA11B3-A791-C841-BEDA-F310099148D8}">
      <dgm:prSet/>
      <dgm:spPr/>
      <dgm:t>
        <a:bodyPr/>
        <a:lstStyle/>
        <a:p>
          <a:endParaRPr lang="en-GB"/>
        </a:p>
      </dgm:t>
    </dgm:pt>
    <dgm:pt modelId="{C7EEEC70-A24B-D941-BEC0-BF987C577872}" type="sibTrans" cxnId="{D7EA11B3-A791-C841-BEDA-F310099148D8}">
      <dgm:prSet/>
      <dgm:spPr/>
      <dgm:t>
        <a:bodyPr/>
        <a:lstStyle/>
        <a:p>
          <a:endParaRPr lang="en-GB"/>
        </a:p>
      </dgm:t>
    </dgm:pt>
    <dgm:pt modelId="{DFF0D3F1-46A9-D94E-84AE-A887BB44D4C6}">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a:latin typeface="Tahoma"/>
              <a:ea typeface="Tahoma"/>
            </a:rPr>
            <a:t>Learner experience</a:t>
          </a:r>
          <a:endParaRPr lang="en-GB" dirty="0"/>
        </a:p>
      </dgm:t>
    </dgm:pt>
    <dgm:pt modelId="{F3261623-7CCC-0D41-B98C-CD8987BA358E}" type="parTrans" cxnId="{A2E0B6CF-498D-8F4E-AB72-3A53ADD3992C}">
      <dgm:prSet/>
      <dgm:spPr/>
      <dgm:t>
        <a:bodyPr/>
        <a:lstStyle/>
        <a:p>
          <a:endParaRPr lang="en-GB"/>
        </a:p>
      </dgm:t>
    </dgm:pt>
    <dgm:pt modelId="{F0FC9F14-98AA-7945-B810-D6B857AD4C94}" type="sibTrans" cxnId="{A2E0B6CF-498D-8F4E-AB72-3A53ADD3992C}">
      <dgm:prSet/>
      <dgm:spPr/>
      <dgm:t>
        <a:bodyPr/>
        <a:lstStyle/>
        <a:p>
          <a:endParaRPr lang="en-GB"/>
        </a:p>
      </dgm:t>
    </dgm:pt>
    <dgm:pt modelId="{40AA7536-CEAD-534B-8EBE-E6F10A2E8C53}">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a:latin typeface="Tahoma"/>
              <a:ea typeface="Tahoma"/>
            </a:rPr>
            <a:t>Governance/oversight</a:t>
          </a:r>
          <a:endParaRPr lang="en-GB" dirty="0"/>
        </a:p>
      </dgm:t>
    </dgm:pt>
    <dgm:pt modelId="{F59AB27A-A655-3F40-82F6-ECD21A55BD15}" type="parTrans" cxnId="{7E57473E-BA6E-6049-9AEE-AA15A2A94DED}">
      <dgm:prSet/>
      <dgm:spPr/>
      <dgm:t>
        <a:bodyPr/>
        <a:lstStyle/>
        <a:p>
          <a:endParaRPr lang="en-GB"/>
        </a:p>
      </dgm:t>
    </dgm:pt>
    <dgm:pt modelId="{865D5BF0-ED17-C94C-80D9-AA85B7EB33A0}" type="sibTrans" cxnId="{7E57473E-BA6E-6049-9AEE-AA15A2A94DED}">
      <dgm:prSet/>
      <dgm:spPr/>
      <dgm:t>
        <a:bodyPr/>
        <a:lstStyle/>
        <a:p>
          <a:endParaRPr lang="en-GB"/>
        </a:p>
      </dgm:t>
    </dgm:pt>
    <dgm:pt modelId="{3FA5BBD4-3147-0C42-B964-FBF568AA620C}">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a:latin typeface="Tahoma"/>
              <a:ea typeface="Tahoma"/>
            </a:rPr>
            <a:t>Safeguarding</a:t>
          </a:r>
          <a:endParaRPr lang="en-GB" dirty="0"/>
        </a:p>
      </dgm:t>
    </dgm:pt>
    <dgm:pt modelId="{888012A8-B07C-7645-A03E-6BAD1E7EDDA5}" type="parTrans" cxnId="{2D02CAB2-87DB-1847-848B-2841A1536A9F}">
      <dgm:prSet/>
      <dgm:spPr/>
      <dgm:t>
        <a:bodyPr/>
        <a:lstStyle/>
        <a:p>
          <a:endParaRPr lang="en-GB"/>
        </a:p>
      </dgm:t>
    </dgm:pt>
    <dgm:pt modelId="{4D623B5A-99D9-2B4A-8EDF-F614671CA031}" type="sibTrans" cxnId="{2D02CAB2-87DB-1847-848B-2841A1536A9F}">
      <dgm:prSet/>
      <dgm:spPr/>
      <dgm:t>
        <a:bodyPr/>
        <a:lstStyle/>
        <a:p>
          <a:endParaRPr lang="en-GB"/>
        </a:p>
      </dgm:t>
    </dgm:pt>
    <dgm:pt modelId="{482A64D8-D3A2-49B4-9332-848B80E2B629}">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dirty="0">
              <a:latin typeface="Tahoma"/>
              <a:ea typeface="Tahoma"/>
            </a:rPr>
            <a:t>Compliance</a:t>
          </a:r>
          <a:endParaRPr lang="en-GB" dirty="0"/>
        </a:p>
      </dgm:t>
    </dgm:pt>
    <dgm:pt modelId="{67E6AD24-2845-4009-B7C5-0A1E81B39E66}" type="parTrans" cxnId="{57BCC3CB-091C-48F7-95C3-9422606D1D29}">
      <dgm:prSet/>
      <dgm:spPr/>
      <dgm:t>
        <a:bodyPr/>
        <a:lstStyle/>
        <a:p>
          <a:endParaRPr lang="en-GB"/>
        </a:p>
      </dgm:t>
    </dgm:pt>
    <dgm:pt modelId="{C8A417C8-327B-4264-A3B7-CD750E433866}" type="sibTrans" cxnId="{57BCC3CB-091C-48F7-95C3-9422606D1D29}">
      <dgm:prSet/>
      <dgm:spPr/>
      <dgm:t>
        <a:bodyPr/>
        <a:lstStyle/>
        <a:p>
          <a:endParaRPr lang="en-GB"/>
        </a:p>
      </dgm:t>
    </dgm:pt>
    <dgm:pt modelId="{D9DA3A58-98EE-4E97-B35F-DEF52B8C0F55}">
      <dgm:prSet/>
      <dgm:spPr>
        <a:solidFill>
          <a:schemeClr val="accent5">
            <a:lumMod val="60000"/>
            <a:lumOff val="40000"/>
            <a:alpha val="90000"/>
          </a:schemeClr>
        </a:solidFill>
      </dgm:spPr>
      <dgm:t>
        <a:bodyPr/>
        <a:lstStyle/>
        <a:p>
          <a:pPr>
            <a:buClr>
              <a:srgbClr val="221E5B"/>
            </a:buClr>
            <a:buFont typeface="Arial" panose="020B0604020202020204" pitchFamily="34" charset="0"/>
            <a:buChar char="•"/>
          </a:pPr>
          <a:r>
            <a:rPr lang="en-GB" b="0" strike="noStrike" spc="-1" dirty="0">
              <a:latin typeface="Tahoma"/>
              <a:ea typeface="Tahoma"/>
            </a:rPr>
            <a:t>Provision for SEND/ALS</a:t>
          </a:r>
          <a:endParaRPr lang="en-GB" dirty="0"/>
        </a:p>
      </dgm:t>
    </dgm:pt>
    <dgm:pt modelId="{F96894A6-146A-4931-B845-7BFC3B84ACAC}" type="parTrans" cxnId="{B872D7CB-E63E-40D9-9E2C-CA7E92C0425F}">
      <dgm:prSet/>
      <dgm:spPr/>
      <dgm:t>
        <a:bodyPr/>
        <a:lstStyle/>
        <a:p>
          <a:endParaRPr lang="en-GB"/>
        </a:p>
      </dgm:t>
    </dgm:pt>
    <dgm:pt modelId="{A097CC69-E377-4DDE-9127-6C70C8D18B5F}" type="sibTrans" cxnId="{B872D7CB-E63E-40D9-9E2C-CA7E92C0425F}">
      <dgm:prSet/>
      <dgm:spPr/>
      <dgm:t>
        <a:bodyPr/>
        <a:lstStyle/>
        <a:p>
          <a:endParaRPr lang="en-GB"/>
        </a:p>
      </dgm:t>
    </dgm:pt>
    <dgm:pt modelId="{EB62543C-0790-804E-9FB6-DAE2AA55C74B}" type="pres">
      <dgm:prSet presAssocID="{8E62C1D0-24B0-B345-AAB8-DA2D3F26D141}" presName="Name0" presStyleCnt="0">
        <dgm:presLayoutVars>
          <dgm:dir/>
          <dgm:animLvl val="lvl"/>
          <dgm:resizeHandles val="exact"/>
        </dgm:presLayoutVars>
      </dgm:prSet>
      <dgm:spPr/>
    </dgm:pt>
    <dgm:pt modelId="{B3ADA088-AF20-A148-BF49-6DF6F1DE982E}" type="pres">
      <dgm:prSet presAssocID="{6A44FEE7-0BD7-BC49-BC39-0724A806F4F5}" presName="composite" presStyleCnt="0"/>
      <dgm:spPr/>
    </dgm:pt>
    <dgm:pt modelId="{972C2CFC-B67B-4744-A30E-5CB34D10FED6}" type="pres">
      <dgm:prSet presAssocID="{6A44FEE7-0BD7-BC49-BC39-0724A806F4F5}" presName="parTx" presStyleLbl="alignNode1" presStyleIdx="0" presStyleCnt="1" custLinFactNeighborY="-64119">
        <dgm:presLayoutVars>
          <dgm:chMax val="0"/>
          <dgm:chPref val="0"/>
          <dgm:bulletEnabled val="1"/>
        </dgm:presLayoutVars>
      </dgm:prSet>
      <dgm:spPr/>
    </dgm:pt>
    <dgm:pt modelId="{238A57DA-EC35-DD43-B6C6-93BEA538AA04}" type="pres">
      <dgm:prSet presAssocID="{6A44FEE7-0BD7-BC49-BC39-0724A806F4F5}" presName="desTx" presStyleLbl="alignAccFollowNode1" presStyleIdx="0" presStyleCnt="1" custLinFactNeighborX="590" custLinFactNeighborY="16223">
        <dgm:presLayoutVars>
          <dgm:bulletEnabled val="1"/>
        </dgm:presLayoutVars>
      </dgm:prSet>
      <dgm:spPr/>
    </dgm:pt>
  </dgm:ptLst>
  <dgm:cxnLst>
    <dgm:cxn modelId="{77A37700-D7DD-AC4D-A301-8A87198543CA}" srcId="{6A44FEE7-0BD7-BC49-BC39-0724A806F4F5}" destId="{92CF5D6E-DD5F-3342-9F90-D78BC9333AA1}" srcOrd="4" destOrd="0" parTransId="{22A04818-0D64-444F-A05E-8D8DC5E40500}" sibTransId="{0A868F90-AE65-F143-9A61-45629FA6EC98}"/>
    <dgm:cxn modelId="{49A42327-CCC6-F14C-B63C-26167BAEF209}" type="presOf" srcId="{40AA7536-CEAD-534B-8EBE-E6F10A2E8C53}" destId="{238A57DA-EC35-DD43-B6C6-93BEA538AA04}" srcOrd="0" destOrd="7" presId="urn:microsoft.com/office/officeart/2005/8/layout/hList1"/>
    <dgm:cxn modelId="{7E57473E-BA6E-6049-9AEE-AA15A2A94DED}" srcId="{6A44FEE7-0BD7-BC49-BC39-0724A806F4F5}" destId="{40AA7536-CEAD-534B-8EBE-E6F10A2E8C53}" srcOrd="7" destOrd="0" parTransId="{F59AB27A-A655-3F40-82F6-ECD21A55BD15}" sibTransId="{865D5BF0-ED17-C94C-80D9-AA85B7EB33A0}"/>
    <dgm:cxn modelId="{4C7EC64A-2BF2-8245-ACBB-7FEAD9983ADF}" type="presOf" srcId="{52FC2EB9-623A-F442-884C-F8E143630999}" destId="{238A57DA-EC35-DD43-B6C6-93BEA538AA04}" srcOrd="0" destOrd="5" presId="urn:microsoft.com/office/officeart/2005/8/layout/hList1"/>
    <dgm:cxn modelId="{995AC350-B2CC-4AF0-8DF6-20FD28A153BA}" type="presOf" srcId="{482A64D8-D3A2-49B4-9332-848B80E2B629}" destId="{238A57DA-EC35-DD43-B6C6-93BEA538AA04}" srcOrd="0" destOrd="2" presId="urn:microsoft.com/office/officeart/2005/8/layout/hList1"/>
    <dgm:cxn modelId="{0CAB7D7A-BA3B-604A-897C-2516D51A07BF}" type="presOf" srcId="{B9DE26DB-FA6C-644A-80A6-E8C07DA16FB4}" destId="{238A57DA-EC35-DD43-B6C6-93BEA538AA04}" srcOrd="0" destOrd="0" presId="urn:microsoft.com/office/officeart/2005/8/layout/hList1"/>
    <dgm:cxn modelId="{136EF78F-CCF4-3F42-827D-FE1AB642D375}" type="presOf" srcId="{DFF0D3F1-46A9-D94E-84AE-A887BB44D4C6}" destId="{238A57DA-EC35-DD43-B6C6-93BEA538AA04}" srcOrd="0" destOrd="6" presId="urn:microsoft.com/office/officeart/2005/8/layout/hList1"/>
    <dgm:cxn modelId="{6F106295-33EF-A447-A755-AEB6C41BE657}" type="presOf" srcId="{6A44FEE7-0BD7-BC49-BC39-0724A806F4F5}" destId="{972C2CFC-B67B-4744-A30E-5CB34D10FED6}" srcOrd="0" destOrd="0" presId="urn:microsoft.com/office/officeart/2005/8/layout/hList1"/>
    <dgm:cxn modelId="{A4F81CA8-355B-3346-9FE8-C2C76C6C9584}" srcId="{6A44FEE7-0BD7-BC49-BC39-0724A806F4F5}" destId="{B9DE26DB-FA6C-644A-80A6-E8C07DA16FB4}" srcOrd="0" destOrd="0" parTransId="{D306ED0C-5817-9049-943C-BA7F4D89ACF7}" sibTransId="{DCACBCFB-D90C-7E48-9627-8D81E114B85A}"/>
    <dgm:cxn modelId="{2D02CAB2-87DB-1847-848B-2841A1536A9F}" srcId="{6A44FEE7-0BD7-BC49-BC39-0724A806F4F5}" destId="{3FA5BBD4-3147-0C42-B964-FBF568AA620C}" srcOrd="8" destOrd="0" parTransId="{888012A8-B07C-7645-A03E-6BAD1E7EDDA5}" sibTransId="{4D623B5A-99D9-2B4A-8EDF-F614671CA031}"/>
    <dgm:cxn modelId="{D7EA11B3-A791-C841-BEDA-F310099148D8}" srcId="{6A44FEE7-0BD7-BC49-BC39-0724A806F4F5}" destId="{52FC2EB9-623A-F442-884C-F8E143630999}" srcOrd="5" destOrd="0" parTransId="{8FB93ECC-9EA7-6C4A-9B78-46DDD55B0CF1}" sibTransId="{C7EEEC70-A24B-D941-BEC0-BF987C577872}"/>
    <dgm:cxn modelId="{AD9FDABC-640C-B745-A2E2-0160CE52B2B4}" srcId="{8E62C1D0-24B0-B345-AAB8-DA2D3F26D141}" destId="{6A44FEE7-0BD7-BC49-BC39-0724A806F4F5}" srcOrd="0" destOrd="0" parTransId="{A56FE05C-69E5-8244-8F30-D98D3069FB04}" sibTransId="{FD2F90E3-2101-AB40-AC2E-893A0DDA991D}"/>
    <dgm:cxn modelId="{473C57BF-53BF-F640-A035-AFE0271A14C5}" type="presOf" srcId="{8E62C1D0-24B0-B345-AAB8-DA2D3F26D141}" destId="{EB62543C-0790-804E-9FB6-DAE2AA55C74B}" srcOrd="0" destOrd="0" presId="urn:microsoft.com/office/officeart/2005/8/layout/hList1"/>
    <dgm:cxn modelId="{57BCC3CB-091C-48F7-95C3-9422606D1D29}" srcId="{6A44FEE7-0BD7-BC49-BC39-0724A806F4F5}" destId="{482A64D8-D3A2-49B4-9332-848B80E2B629}" srcOrd="2" destOrd="0" parTransId="{67E6AD24-2845-4009-B7C5-0A1E81B39E66}" sibTransId="{C8A417C8-327B-4264-A3B7-CD750E433866}"/>
    <dgm:cxn modelId="{B872D7CB-E63E-40D9-9E2C-CA7E92C0425F}" srcId="{6A44FEE7-0BD7-BC49-BC39-0724A806F4F5}" destId="{D9DA3A58-98EE-4E97-B35F-DEF52B8C0F55}" srcOrd="3" destOrd="0" parTransId="{F96894A6-146A-4931-B845-7BFC3B84ACAC}" sibTransId="{A097CC69-E377-4DDE-9127-6C70C8D18B5F}"/>
    <dgm:cxn modelId="{24B306CF-7879-1D40-B403-A983953F5421}" type="presOf" srcId="{92CF5D6E-DD5F-3342-9F90-D78BC9333AA1}" destId="{238A57DA-EC35-DD43-B6C6-93BEA538AA04}" srcOrd="0" destOrd="4" presId="urn:microsoft.com/office/officeart/2005/8/layout/hList1"/>
    <dgm:cxn modelId="{65AE28CF-FA88-1649-A60F-8F74E1C3BFED}" type="presOf" srcId="{2A7C22E0-941D-CF43-9981-AE7D05FD382B}" destId="{238A57DA-EC35-DD43-B6C6-93BEA538AA04}" srcOrd="0" destOrd="1" presId="urn:microsoft.com/office/officeart/2005/8/layout/hList1"/>
    <dgm:cxn modelId="{A2E0B6CF-498D-8F4E-AB72-3A53ADD3992C}" srcId="{6A44FEE7-0BD7-BC49-BC39-0724A806F4F5}" destId="{DFF0D3F1-46A9-D94E-84AE-A887BB44D4C6}" srcOrd="6" destOrd="0" parTransId="{F3261623-7CCC-0D41-B98C-CD8987BA358E}" sibTransId="{F0FC9F14-98AA-7945-B810-D6B857AD4C94}"/>
    <dgm:cxn modelId="{093003E2-A95A-B643-A0C1-218D3B9AF680}" type="presOf" srcId="{3FA5BBD4-3147-0C42-B964-FBF568AA620C}" destId="{238A57DA-EC35-DD43-B6C6-93BEA538AA04}" srcOrd="0" destOrd="8" presId="urn:microsoft.com/office/officeart/2005/8/layout/hList1"/>
    <dgm:cxn modelId="{41B84FE7-69CA-4B2D-9695-7E34987794D3}" type="presOf" srcId="{D9DA3A58-98EE-4E97-B35F-DEF52B8C0F55}" destId="{238A57DA-EC35-DD43-B6C6-93BEA538AA04}" srcOrd="0" destOrd="3" presId="urn:microsoft.com/office/officeart/2005/8/layout/hList1"/>
    <dgm:cxn modelId="{8F9D7CFE-8F94-8E41-87C6-E44F6E990958}" srcId="{6A44FEE7-0BD7-BC49-BC39-0724A806F4F5}" destId="{2A7C22E0-941D-CF43-9981-AE7D05FD382B}" srcOrd="1" destOrd="0" parTransId="{42234E32-6DB6-9F41-BF32-ADCE67B99E30}" sibTransId="{73E384E4-1DF6-6F4C-AF29-90F679684A6C}"/>
    <dgm:cxn modelId="{AC5CB080-89E4-2A43-BCCE-1CF1A166CEEA}" type="presParOf" srcId="{EB62543C-0790-804E-9FB6-DAE2AA55C74B}" destId="{B3ADA088-AF20-A148-BF49-6DF6F1DE982E}" srcOrd="0" destOrd="0" presId="urn:microsoft.com/office/officeart/2005/8/layout/hList1"/>
    <dgm:cxn modelId="{6F85CD92-3A40-DE4F-A27E-4F430A210CF3}" type="presParOf" srcId="{B3ADA088-AF20-A148-BF49-6DF6F1DE982E}" destId="{972C2CFC-B67B-4744-A30E-5CB34D10FED6}" srcOrd="0" destOrd="0" presId="urn:microsoft.com/office/officeart/2005/8/layout/hList1"/>
    <dgm:cxn modelId="{CD791242-39E1-4444-A337-561C6F2BEE5F}" type="presParOf" srcId="{B3ADA088-AF20-A148-BF49-6DF6F1DE982E}" destId="{238A57DA-EC35-DD43-B6C6-93BEA538AA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7D6FB96-6F4D-2749-B753-EF548C506B6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70023BBC-983F-7A4D-A63E-BB95C40A3A7F}">
      <dgm:prSet/>
      <dgm:spPr>
        <a:solidFill>
          <a:srgbClr val="0070C0"/>
        </a:solidFill>
      </dgm:spPr>
      <dgm:t>
        <a:bodyPr/>
        <a:lstStyle/>
        <a:p>
          <a:r>
            <a:rPr lang="en-GB" b="0" dirty="0"/>
            <a:t>Are leaders and managers (at all levels including governors) influential in ensuring the organisation delivers high quality provision?</a:t>
          </a:r>
          <a:endParaRPr lang="en-GB" dirty="0"/>
        </a:p>
      </dgm:t>
    </dgm:pt>
    <dgm:pt modelId="{1D9122F0-B380-6547-84EE-F1823BA7DE72}" type="parTrans" cxnId="{DACFAA31-6AB1-1843-AD8C-98941B192BBA}">
      <dgm:prSet/>
      <dgm:spPr/>
      <dgm:t>
        <a:bodyPr/>
        <a:lstStyle/>
        <a:p>
          <a:endParaRPr lang="en-GB"/>
        </a:p>
      </dgm:t>
    </dgm:pt>
    <dgm:pt modelId="{3604454B-CB28-CE4F-B1FE-184D60E8ECB5}" type="sibTrans" cxnId="{DACFAA31-6AB1-1843-AD8C-98941B192BBA}">
      <dgm:prSet/>
      <dgm:spPr/>
      <dgm:t>
        <a:bodyPr/>
        <a:lstStyle/>
        <a:p>
          <a:endParaRPr lang="en-GB"/>
        </a:p>
      </dgm:t>
    </dgm:pt>
    <dgm:pt modelId="{283CB1BA-E0F4-3B46-9059-8BA3B778D3B5}">
      <dgm:prSet/>
      <dgm:spPr>
        <a:solidFill>
          <a:srgbClr val="0070C0"/>
        </a:solidFill>
      </dgm:spPr>
      <dgm:t>
        <a:bodyPr/>
        <a:lstStyle/>
        <a:p>
          <a:r>
            <a:rPr lang="en-GB" b="0"/>
            <a:t>Are staff and the coordination and organisation of facilities and operations well managed? </a:t>
          </a:r>
          <a:endParaRPr lang="en-GB"/>
        </a:p>
      </dgm:t>
    </dgm:pt>
    <dgm:pt modelId="{042E14A9-4797-C848-9348-27339A062F16}" type="parTrans" cxnId="{45BE20C4-5CD8-714F-A54A-9A3CCEF928F5}">
      <dgm:prSet/>
      <dgm:spPr/>
      <dgm:t>
        <a:bodyPr/>
        <a:lstStyle/>
        <a:p>
          <a:endParaRPr lang="en-GB"/>
        </a:p>
      </dgm:t>
    </dgm:pt>
    <dgm:pt modelId="{63F509B8-C9E8-5D4B-8F02-38ACD8B248AB}" type="sibTrans" cxnId="{45BE20C4-5CD8-714F-A54A-9A3CCEF928F5}">
      <dgm:prSet/>
      <dgm:spPr/>
      <dgm:t>
        <a:bodyPr/>
        <a:lstStyle/>
        <a:p>
          <a:endParaRPr lang="en-GB"/>
        </a:p>
      </dgm:t>
    </dgm:pt>
    <dgm:pt modelId="{43A16CE7-0662-AB4B-8065-D9C8C219D7A3}">
      <dgm:prSet/>
      <dgm:spPr>
        <a:solidFill>
          <a:srgbClr val="0070C0"/>
        </a:solidFill>
      </dgm:spPr>
      <dgm:t>
        <a:bodyPr/>
        <a:lstStyle/>
        <a:p>
          <a:r>
            <a:rPr lang="en-GB" b="0" dirty="0"/>
            <a:t>Are all stages of the learner journey well managed including the management of additional learning support?</a:t>
          </a:r>
          <a:endParaRPr lang="en-GB" dirty="0"/>
        </a:p>
      </dgm:t>
    </dgm:pt>
    <dgm:pt modelId="{F3BBAC08-951A-894C-90B8-6B350A0B9E1B}" type="parTrans" cxnId="{0E1F1FF2-13E4-7043-9F08-7A70C11D533B}">
      <dgm:prSet/>
      <dgm:spPr/>
      <dgm:t>
        <a:bodyPr/>
        <a:lstStyle/>
        <a:p>
          <a:endParaRPr lang="en-GB"/>
        </a:p>
      </dgm:t>
    </dgm:pt>
    <dgm:pt modelId="{B5D0CD9E-BADF-3F4A-A4B3-CFBA549E28DB}" type="sibTrans" cxnId="{0E1F1FF2-13E4-7043-9F08-7A70C11D533B}">
      <dgm:prSet/>
      <dgm:spPr/>
      <dgm:t>
        <a:bodyPr/>
        <a:lstStyle/>
        <a:p>
          <a:endParaRPr lang="en-GB"/>
        </a:p>
      </dgm:t>
    </dgm:pt>
    <dgm:pt modelId="{8732780C-6CC8-A34A-850A-BB749CFED81E}">
      <dgm:prSet/>
      <dgm:spPr>
        <a:solidFill>
          <a:srgbClr val="0070C0"/>
        </a:solidFill>
      </dgm:spPr>
      <dgm:t>
        <a:bodyPr/>
        <a:lstStyle/>
        <a:p>
          <a:r>
            <a:rPr lang="en-GB" b="0" dirty="0"/>
            <a:t>Is performance data well managed and used to improve the quality of the work undertaken?</a:t>
          </a:r>
          <a:endParaRPr lang="en-GB" dirty="0"/>
        </a:p>
      </dgm:t>
    </dgm:pt>
    <dgm:pt modelId="{4393878B-E799-7B43-8151-7B84F436EE55}" type="parTrans" cxnId="{57A51043-53D2-FA48-A542-BEC19FF99115}">
      <dgm:prSet/>
      <dgm:spPr/>
      <dgm:t>
        <a:bodyPr/>
        <a:lstStyle/>
        <a:p>
          <a:endParaRPr lang="en-GB"/>
        </a:p>
      </dgm:t>
    </dgm:pt>
    <dgm:pt modelId="{3D1C0644-4A70-CA4B-BDF8-C88851F665F9}" type="sibTrans" cxnId="{57A51043-53D2-FA48-A542-BEC19FF99115}">
      <dgm:prSet/>
      <dgm:spPr/>
      <dgm:t>
        <a:bodyPr/>
        <a:lstStyle/>
        <a:p>
          <a:endParaRPr lang="en-GB"/>
        </a:p>
      </dgm:t>
    </dgm:pt>
    <dgm:pt modelId="{EBC7A862-36EF-584E-9555-8E43DAF2A15C}">
      <dgm:prSet/>
      <dgm:spPr>
        <a:solidFill>
          <a:srgbClr val="0070C0"/>
        </a:solidFill>
      </dgm:spPr>
      <dgm:t>
        <a:bodyPr/>
        <a:lstStyle/>
        <a:p>
          <a:r>
            <a:rPr lang="en-GB" b="0" dirty="0"/>
            <a:t>Is self-assessment and improvement planning influential in making the quality of provision stronger and more effectively meeting the needs of learners?</a:t>
          </a:r>
          <a:endParaRPr lang="en-GB" dirty="0"/>
        </a:p>
      </dgm:t>
    </dgm:pt>
    <dgm:pt modelId="{4660D36B-4A09-F945-A434-FE6628DF4073}" type="parTrans" cxnId="{B8A43C99-7E3A-EB43-AF26-1551953DF459}">
      <dgm:prSet/>
      <dgm:spPr/>
      <dgm:t>
        <a:bodyPr/>
        <a:lstStyle/>
        <a:p>
          <a:endParaRPr lang="en-GB"/>
        </a:p>
      </dgm:t>
    </dgm:pt>
    <dgm:pt modelId="{B8EA6D2A-A06B-8849-A45C-373D329EBF88}" type="sibTrans" cxnId="{B8A43C99-7E3A-EB43-AF26-1551953DF459}">
      <dgm:prSet/>
      <dgm:spPr/>
      <dgm:t>
        <a:bodyPr/>
        <a:lstStyle/>
        <a:p>
          <a:endParaRPr lang="en-GB"/>
        </a:p>
      </dgm:t>
    </dgm:pt>
    <dgm:pt modelId="{FD2F6D32-AC36-E442-907C-1B604A454F58}">
      <dgm:prSet/>
      <dgm:spPr>
        <a:solidFill>
          <a:srgbClr val="0070C0"/>
        </a:solidFill>
      </dgm:spPr>
      <dgm:t>
        <a:bodyPr/>
        <a:lstStyle/>
        <a:p>
          <a:r>
            <a:rPr lang="en-GB" b="0" dirty="0"/>
            <a:t>Are subcontractors well managed and are there good working links with other partner organisations including employers?</a:t>
          </a:r>
          <a:endParaRPr lang="en-GB" dirty="0"/>
        </a:p>
      </dgm:t>
    </dgm:pt>
    <dgm:pt modelId="{A09A72FB-A6DF-BD4E-B8C1-7B67FD6BC0A5}" type="parTrans" cxnId="{D4D8CBE5-6658-C14D-9ECB-E80681BCCA0D}">
      <dgm:prSet/>
      <dgm:spPr/>
      <dgm:t>
        <a:bodyPr/>
        <a:lstStyle/>
        <a:p>
          <a:endParaRPr lang="en-GB"/>
        </a:p>
      </dgm:t>
    </dgm:pt>
    <dgm:pt modelId="{E6DFFF07-D623-6A45-8B35-7906265243EA}" type="sibTrans" cxnId="{D4D8CBE5-6658-C14D-9ECB-E80681BCCA0D}">
      <dgm:prSet/>
      <dgm:spPr/>
      <dgm:t>
        <a:bodyPr/>
        <a:lstStyle/>
        <a:p>
          <a:endParaRPr lang="en-GB"/>
        </a:p>
      </dgm:t>
    </dgm:pt>
    <dgm:pt modelId="{375651EF-E501-AD4D-B33E-FE042726212C}">
      <dgm:prSet/>
      <dgm:spPr>
        <a:solidFill>
          <a:srgbClr val="0070C0"/>
        </a:solidFill>
      </dgm:spPr>
      <dgm:t>
        <a:bodyPr/>
        <a:lstStyle/>
        <a:p>
          <a:r>
            <a:rPr lang="en-GB" b="0"/>
            <a:t>Is good use made of feedback from learners, employers and other stakeholders to improve the quality of  provision?</a:t>
          </a:r>
          <a:endParaRPr lang="en-GB"/>
        </a:p>
      </dgm:t>
    </dgm:pt>
    <dgm:pt modelId="{3A2EFCDF-AB84-9749-97D2-3A978DB1123A}" type="parTrans" cxnId="{A929525D-E5DC-ED43-AAB1-2404BCA5B772}">
      <dgm:prSet/>
      <dgm:spPr/>
      <dgm:t>
        <a:bodyPr/>
        <a:lstStyle/>
        <a:p>
          <a:endParaRPr lang="en-GB"/>
        </a:p>
      </dgm:t>
    </dgm:pt>
    <dgm:pt modelId="{2939F465-01AA-DA47-8346-51F8D8ABCBDA}" type="sibTrans" cxnId="{A929525D-E5DC-ED43-AAB1-2404BCA5B772}">
      <dgm:prSet/>
      <dgm:spPr/>
      <dgm:t>
        <a:bodyPr/>
        <a:lstStyle/>
        <a:p>
          <a:endParaRPr lang="en-GB"/>
        </a:p>
      </dgm:t>
    </dgm:pt>
    <dgm:pt modelId="{42F6FCA5-E7F1-D84D-B337-A3C9AF140379}">
      <dgm:prSet/>
      <dgm:spPr>
        <a:solidFill>
          <a:srgbClr val="0070C0"/>
        </a:solidFill>
      </dgm:spPr>
      <dgm:t>
        <a:bodyPr/>
        <a:lstStyle/>
        <a:p>
          <a:r>
            <a:rPr lang="en-GB" b="0" dirty="0"/>
            <a:t>Are safeguarding (including health and safety) and equality and diversity well promoted?</a:t>
          </a:r>
          <a:endParaRPr lang="en-GB" dirty="0"/>
        </a:p>
      </dgm:t>
    </dgm:pt>
    <dgm:pt modelId="{A45633EB-3E69-6B4E-9A8E-AA994412A50D}" type="parTrans" cxnId="{9A789499-7F17-5A4D-8DAA-83F17C802B14}">
      <dgm:prSet/>
      <dgm:spPr/>
      <dgm:t>
        <a:bodyPr/>
        <a:lstStyle/>
        <a:p>
          <a:endParaRPr lang="en-GB"/>
        </a:p>
      </dgm:t>
    </dgm:pt>
    <dgm:pt modelId="{609BA2F7-F4AB-684A-8D60-FCA0921B700E}" type="sibTrans" cxnId="{9A789499-7F17-5A4D-8DAA-83F17C802B14}">
      <dgm:prSet/>
      <dgm:spPr/>
      <dgm:t>
        <a:bodyPr/>
        <a:lstStyle/>
        <a:p>
          <a:endParaRPr lang="en-GB"/>
        </a:p>
      </dgm:t>
    </dgm:pt>
    <dgm:pt modelId="{8F411BD8-FAD3-EA41-9FF3-23027DE76A63}" type="pres">
      <dgm:prSet presAssocID="{37D6FB96-6F4D-2749-B753-EF548C506B69}" presName="diagram" presStyleCnt="0">
        <dgm:presLayoutVars>
          <dgm:dir/>
          <dgm:resizeHandles val="exact"/>
        </dgm:presLayoutVars>
      </dgm:prSet>
      <dgm:spPr/>
    </dgm:pt>
    <dgm:pt modelId="{61BA407D-705F-FE4A-92D6-3267A136896E}" type="pres">
      <dgm:prSet presAssocID="{70023BBC-983F-7A4D-A63E-BB95C40A3A7F}" presName="node" presStyleLbl="node1" presStyleIdx="0" presStyleCnt="8">
        <dgm:presLayoutVars>
          <dgm:bulletEnabled val="1"/>
        </dgm:presLayoutVars>
      </dgm:prSet>
      <dgm:spPr/>
    </dgm:pt>
    <dgm:pt modelId="{354C9EA1-4E74-4D43-93D8-7BDF0A2F00D8}" type="pres">
      <dgm:prSet presAssocID="{3604454B-CB28-CE4F-B1FE-184D60E8ECB5}" presName="sibTrans" presStyleCnt="0"/>
      <dgm:spPr/>
    </dgm:pt>
    <dgm:pt modelId="{6F196721-0AAF-EE42-990F-655FFFA45C66}" type="pres">
      <dgm:prSet presAssocID="{283CB1BA-E0F4-3B46-9059-8BA3B778D3B5}" presName="node" presStyleLbl="node1" presStyleIdx="1" presStyleCnt="8">
        <dgm:presLayoutVars>
          <dgm:bulletEnabled val="1"/>
        </dgm:presLayoutVars>
      </dgm:prSet>
      <dgm:spPr/>
    </dgm:pt>
    <dgm:pt modelId="{629C5413-3414-114E-BCA4-43EEC345B41C}" type="pres">
      <dgm:prSet presAssocID="{63F509B8-C9E8-5D4B-8F02-38ACD8B248AB}" presName="sibTrans" presStyleCnt="0"/>
      <dgm:spPr/>
    </dgm:pt>
    <dgm:pt modelId="{A7AC0D3E-6C92-424B-9244-1BC52C1B6BBB}" type="pres">
      <dgm:prSet presAssocID="{43A16CE7-0662-AB4B-8065-D9C8C219D7A3}" presName="node" presStyleLbl="node1" presStyleIdx="2" presStyleCnt="8">
        <dgm:presLayoutVars>
          <dgm:bulletEnabled val="1"/>
        </dgm:presLayoutVars>
      </dgm:prSet>
      <dgm:spPr/>
    </dgm:pt>
    <dgm:pt modelId="{7E0007D6-F65C-DD4E-BAD9-2000160F3521}" type="pres">
      <dgm:prSet presAssocID="{B5D0CD9E-BADF-3F4A-A4B3-CFBA549E28DB}" presName="sibTrans" presStyleCnt="0"/>
      <dgm:spPr/>
    </dgm:pt>
    <dgm:pt modelId="{70CDBF03-1365-5A43-BBB1-BFED00273497}" type="pres">
      <dgm:prSet presAssocID="{8732780C-6CC8-A34A-850A-BB749CFED81E}" presName="node" presStyleLbl="node1" presStyleIdx="3" presStyleCnt="8">
        <dgm:presLayoutVars>
          <dgm:bulletEnabled val="1"/>
        </dgm:presLayoutVars>
      </dgm:prSet>
      <dgm:spPr/>
    </dgm:pt>
    <dgm:pt modelId="{BA5A267B-0EAF-2D4B-98ED-57AB966F3EFD}" type="pres">
      <dgm:prSet presAssocID="{3D1C0644-4A70-CA4B-BDF8-C88851F665F9}" presName="sibTrans" presStyleCnt="0"/>
      <dgm:spPr/>
    </dgm:pt>
    <dgm:pt modelId="{831A141E-902B-3F41-863B-EBE76253E11C}" type="pres">
      <dgm:prSet presAssocID="{EBC7A862-36EF-584E-9555-8E43DAF2A15C}" presName="node" presStyleLbl="node1" presStyleIdx="4" presStyleCnt="8">
        <dgm:presLayoutVars>
          <dgm:bulletEnabled val="1"/>
        </dgm:presLayoutVars>
      </dgm:prSet>
      <dgm:spPr/>
    </dgm:pt>
    <dgm:pt modelId="{B1A0FE06-5680-2D43-970B-3866C41AB70F}" type="pres">
      <dgm:prSet presAssocID="{B8EA6D2A-A06B-8849-A45C-373D329EBF88}" presName="sibTrans" presStyleCnt="0"/>
      <dgm:spPr/>
    </dgm:pt>
    <dgm:pt modelId="{B098FF81-E43E-1A48-B843-7D7482496D52}" type="pres">
      <dgm:prSet presAssocID="{FD2F6D32-AC36-E442-907C-1B604A454F58}" presName="node" presStyleLbl="node1" presStyleIdx="5" presStyleCnt="8">
        <dgm:presLayoutVars>
          <dgm:bulletEnabled val="1"/>
        </dgm:presLayoutVars>
      </dgm:prSet>
      <dgm:spPr/>
    </dgm:pt>
    <dgm:pt modelId="{DB8E6F6D-A69F-1443-A05D-F32850FDB735}" type="pres">
      <dgm:prSet presAssocID="{E6DFFF07-D623-6A45-8B35-7906265243EA}" presName="sibTrans" presStyleCnt="0"/>
      <dgm:spPr/>
    </dgm:pt>
    <dgm:pt modelId="{8D93D07B-FCA0-214D-BDAB-D1500011C915}" type="pres">
      <dgm:prSet presAssocID="{375651EF-E501-AD4D-B33E-FE042726212C}" presName="node" presStyleLbl="node1" presStyleIdx="6" presStyleCnt="8">
        <dgm:presLayoutVars>
          <dgm:bulletEnabled val="1"/>
        </dgm:presLayoutVars>
      </dgm:prSet>
      <dgm:spPr/>
    </dgm:pt>
    <dgm:pt modelId="{9622E007-AAD2-B04A-83F8-7A385E60623D}" type="pres">
      <dgm:prSet presAssocID="{2939F465-01AA-DA47-8346-51F8D8ABCBDA}" presName="sibTrans" presStyleCnt="0"/>
      <dgm:spPr/>
    </dgm:pt>
    <dgm:pt modelId="{7BAB342D-DECD-F446-945D-1DB284B70B19}" type="pres">
      <dgm:prSet presAssocID="{42F6FCA5-E7F1-D84D-B337-A3C9AF140379}" presName="node" presStyleLbl="node1" presStyleIdx="7" presStyleCnt="8">
        <dgm:presLayoutVars>
          <dgm:bulletEnabled val="1"/>
        </dgm:presLayoutVars>
      </dgm:prSet>
      <dgm:spPr/>
    </dgm:pt>
  </dgm:ptLst>
  <dgm:cxnLst>
    <dgm:cxn modelId="{DED83417-CB33-BB42-895D-1CBA4379921D}" type="presOf" srcId="{375651EF-E501-AD4D-B33E-FE042726212C}" destId="{8D93D07B-FCA0-214D-BDAB-D1500011C915}" srcOrd="0" destOrd="0" presId="urn:microsoft.com/office/officeart/2005/8/layout/default"/>
    <dgm:cxn modelId="{25D5DA21-B5BF-FF44-A771-20150D2CE358}" type="presOf" srcId="{FD2F6D32-AC36-E442-907C-1B604A454F58}" destId="{B098FF81-E43E-1A48-B843-7D7482496D52}" srcOrd="0" destOrd="0" presId="urn:microsoft.com/office/officeart/2005/8/layout/default"/>
    <dgm:cxn modelId="{414C7129-81C8-DE4B-8EEB-4ACA49929720}" type="presOf" srcId="{EBC7A862-36EF-584E-9555-8E43DAF2A15C}" destId="{831A141E-902B-3F41-863B-EBE76253E11C}" srcOrd="0" destOrd="0" presId="urn:microsoft.com/office/officeart/2005/8/layout/default"/>
    <dgm:cxn modelId="{DACFAA31-6AB1-1843-AD8C-98941B192BBA}" srcId="{37D6FB96-6F4D-2749-B753-EF548C506B69}" destId="{70023BBC-983F-7A4D-A63E-BB95C40A3A7F}" srcOrd="0" destOrd="0" parTransId="{1D9122F0-B380-6547-84EE-F1823BA7DE72}" sibTransId="{3604454B-CB28-CE4F-B1FE-184D60E8ECB5}"/>
    <dgm:cxn modelId="{DF800939-9C5F-6341-A2A6-4774DDAD920E}" type="presOf" srcId="{70023BBC-983F-7A4D-A63E-BB95C40A3A7F}" destId="{61BA407D-705F-FE4A-92D6-3267A136896E}" srcOrd="0" destOrd="0" presId="urn:microsoft.com/office/officeart/2005/8/layout/default"/>
    <dgm:cxn modelId="{57A51043-53D2-FA48-A542-BEC19FF99115}" srcId="{37D6FB96-6F4D-2749-B753-EF548C506B69}" destId="{8732780C-6CC8-A34A-850A-BB749CFED81E}" srcOrd="3" destOrd="0" parTransId="{4393878B-E799-7B43-8151-7B84F436EE55}" sibTransId="{3D1C0644-4A70-CA4B-BDF8-C88851F665F9}"/>
    <dgm:cxn modelId="{A929525D-E5DC-ED43-AAB1-2404BCA5B772}" srcId="{37D6FB96-6F4D-2749-B753-EF548C506B69}" destId="{375651EF-E501-AD4D-B33E-FE042726212C}" srcOrd="6" destOrd="0" parTransId="{3A2EFCDF-AB84-9749-97D2-3A978DB1123A}" sibTransId="{2939F465-01AA-DA47-8346-51F8D8ABCBDA}"/>
    <dgm:cxn modelId="{3D886C77-2138-F84D-89D4-1B200C91594A}" type="presOf" srcId="{43A16CE7-0662-AB4B-8065-D9C8C219D7A3}" destId="{A7AC0D3E-6C92-424B-9244-1BC52C1B6BBB}" srcOrd="0" destOrd="0" presId="urn:microsoft.com/office/officeart/2005/8/layout/default"/>
    <dgm:cxn modelId="{B8A43C99-7E3A-EB43-AF26-1551953DF459}" srcId="{37D6FB96-6F4D-2749-B753-EF548C506B69}" destId="{EBC7A862-36EF-584E-9555-8E43DAF2A15C}" srcOrd="4" destOrd="0" parTransId="{4660D36B-4A09-F945-A434-FE6628DF4073}" sibTransId="{B8EA6D2A-A06B-8849-A45C-373D329EBF88}"/>
    <dgm:cxn modelId="{9A789499-7F17-5A4D-8DAA-83F17C802B14}" srcId="{37D6FB96-6F4D-2749-B753-EF548C506B69}" destId="{42F6FCA5-E7F1-D84D-B337-A3C9AF140379}" srcOrd="7" destOrd="0" parTransId="{A45633EB-3E69-6B4E-9A8E-AA994412A50D}" sibTransId="{609BA2F7-F4AB-684A-8D60-FCA0921B700E}"/>
    <dgm:cxn modelId="{CD3F92B0-C786-E142-8FB4-83B7796D6081}" type="presOf" srcId="{42F6FCA5-E7F1-D84D-B337-A3C9AF140379}" destId="{7BAB342D-DECD-F446-945D-1DB284B70B19}" srcOrd="0" destOrd="0" presId="urn:microsoft.com/office/officeart/2005/8/layout/default"/>
    <dgm:cxn modelId="{F8CDA6B6-B187-9248-AA54-D2701DB8DEAA}" type="presOf" srcId="{8732780C-6CC8-A34A-850A-BB749CFED81E}" destId="{70CDBF03-1365-5A43-BBB1-BFED00273497}" srcOrd="0" destOrd="0" presId="urn:microsoft.com/office/officeart/2005/8/layout/default"/>
    <dgm:cxn modelId="{45BE20C4-5CD8-714F-A54A-9A3CCEF928F5}" srcId="{37D6FB96-6F4D-2749-B753-EF548C506B69}" destId="{283CB1BA-E0F4-3B46-9059-8BA3B778D3B5}" srcOrd="1" destOrd="0" parTransId="{042E14A9-4797-C848-9348-27339A062F16}" sibTransId="{63F509B8-C9E8-5D4B-8F02-38ACD8B248AB}"/>
    <dgm:cxn modelId="{59EB15C6-9D0D-D24B-ABEA-E7DEBCEBE773}" type="presOf" srcId="{37D6FB96-6F4D-2749-B753-EF548C506B69}" destId="{8F411BD8-FAD3-EA41-9FF3-23027DE76A63}" srcOrd="0" destOrd="0" presId="urn:microsoft.com/office/officeart/2005/8/layout/default"/>
    <dgm:cxn modelId="{D4D8CBE5-6658-C14D-9ECB-E80681BCCA0D}" srcId="{37D6FB96-6F4D-2749-B753-EF548C506B69}" destId="{FD2F6D32-AC36-E442-907C-1B604A454F58}" srcOrd="5" destOrd="0" parTransId="{A09A72FB-A6DF-BD4E-B8C1-7B67FD6BC0A5}" sibTransId="{E6DFFF07-D623-6A45-8B35-7906265243EA}"/>
    <dgm:cxn modelId="{0E1F1FF2-13E4-7043-9F08-7A70C11D533B}" srcId="{37D6FB96-6F4D-2749-B753-EF548C506B69}" destId="{43A16CE7-0662-AB4B-8065-D9C8C219D7A3}" srcOrd="2" destOrd="0" parTransId="{F3BBAC08-951A-894C-90B8-6B350A0B9E1B}" sibTransId="{B5D0CD9E-BADF-3F4A-A4B3-CFBA549E28DB}"/>
    <dgm:cxn modelId="{C5745CF3-A717-634D-BB04-373313C106E7}" type="presOf" srcId="{283CB1BA-E0F4-3B46-9059-8BA3B778D3B5}" destId="{6F196721-0AAF-EE42-990F-655FFFA45C66}" srcOrd="0" destOrd="0" presId="urn:microsoft.com/office/officeart/2005/8/layout/default"/>
    <dgm:cxn modelId="{E5801E95-F578-9B48-9FF0-2F34E936A804}" type="presParOf" srcId="{8F411BD8-FAD3-EA41-9FF3-23027DE76A63}" destId="{61BA407D-705F-FE4A-92D6-3267A136896E}" srcOrd="0" destOrd="0" presId="urn:microsoft.com/office/officeart/2005/8/layout/default"/>
    <dgm:cxn modelId="{AAA135A4-57F6-5D46-93C6-8884BDFB402F}" type="presParOf" srcId="{8F411BD8-FAD3-EA41-9FF3-23027DE76A63}" destId="{354C9EA1-4E74-4D43-93D8-7BDF0A2F00D8}" srcOrd="1" destOrd="0" presId="urn:microsoft.com/office/officeart/2005/8/layout/default"/>
    <dgm:cxn modelId="{932DC593-D97A-2144-84E1-723E7EB3DE9B}" type="presParOf" srcId="{8F411BD8-FAD3-EA41-9FF3-23027DE76A63}" destId="{6F196721-0AAF-EE42-990F-655FFFA45C66}" srcOrd="2" destOrd="0" presId="urn:microsoft.com/office/officeart/2005/8/layout/default"/>
    <dgm:cxn modelId="{B59D50AF-070D-964A-A82F-4F89F4BED878}" type="presParOf" srcId="{8F411BD8-FAD3-EA41-9FF3-23027DE76A63}" destId="{629C5413-3414-114E-BCA4-43EEC345B41C}" srcOrd="3" destOrd="0" presId="urn:microsoft.com/office/officeart/2005/8/layout/default"/>
    <dgm:cxn modelId="{61129652-740B-F746-83A3-C6EBB921537D}" type="presParOf" srcId="{8F411BD8-FAD3-EA41-9FF3-23027DE76A63}" destId="{A7AC0D3E-6C92-424B-9244-1BC52C1B6BBB}" srcOrd="4" destOrd="0" presId="urn:microsoft.com/office/officeart/2005/8/layout/default"/>
    <dgm:cxn modelId="{42ABCB04-6811-744E-9A13-B38475DC266B}" type="presParOf" srcId="{8F411BD8-FAD3-EA41-9FF3-23027DE76A63}" destId="{7E0007D6-F65C-DD4E-BAD9-2000160F3521}" srcOrd="5" destOrd="0" presId="urn:microsoft.com/office/officeart/2005/8/layout/default"/>
    <dgm:cxn modelId="{298BE718-1728-9D40-BC93-BB60DE81B5A1}" type="presParOf" srcId="{8F411BD8-FAD3-EA41-9FF3-23027DE76A63}" destId="{70CDBF03-1365-5A43-BBB1-BFED00273497}" srcOrd="6" destOrd="0" presId="urn:microsoft.com/office/officeart/2005/8/layout/default"/>
    <dgm:cxn modelId="{A5AD74E0-8656-2E47-8F05-C4A943E5098C}" type="presParOf" srcId="{8F411BD8-FAD3-EA41-9FF3-23027DE76A63}" destId="{BA5A267B-0EAF-2D4B-98ED-57AB966F3EFD}" srcOrd="7" destOrd="0" presId="urn:microsoft.com/office/officeart/2005/8/layout/default"/>
    <dgm:cxn modelId="{E90683A8-321F-294C-BAB0-94A2CBAF558A}" type="presParOf" srcId="{8F411BD8-FAD3-EA41-9FF3-23027DE76A63}" destId="{831A141E-902B-3F41-863B-EBE76253E11C}" srcOrd="8" destOrd="0" presId="urn:microsoft.com/office/officeart/2005/8/layout/default"/>
    <dgm:cxn modelId="{5DD2A32C-1486-5F4A-B1EE-017CE1409F59}" type="presParOf" srcId="{8F411BD8-FAD3-EA41-9FF3-23027DE76A63}" destId="{B1A0FE06-5680-2D43-970B-3866C41AB70F}" srcOrd="9" destOrd="0" presId="urn:microsoft.com/office/officeart/2005/8/layout/default"/>
    <dgm:cxn modelId="{2ED53CFE-C511-864F-8FF7-6ED486BCCEE9}" type="presParOf" srcId="{8F411BD8-FAD3-EA41-9FF3-23027DE76A63}" destId="{B098FF81-E43E-1A48-B843-7D7482496D52}" srcOrd="10" destOrd="0" presId="urn:microsoft.com/office/officeart/2005/8/layout/default"/>
    <dgm:cxn modelId="{DF8214D8-7491-3343-9D17-777A0028CD4A}" type="presParOf" srcId="{8F411BD8-FAD3-EA41-9FF3-23027DE76A63}" destId="{DB8E6F6D-A69F-1443-A05D-F32850FDB735}" srcOrd="11" destOrd="0" presId="urn:microsoft.com/office/officeart/2005/8/layout/default"/>
    <dgm:cxn modelId="{AD8F9576-CEAB-1B47-A269-05DEB57C36DE}" type="presParOf" srcId="{8F411BD8-FAD3-EA41-9FF3-23027DE76A63}" destId="{8D93D07B-FCA0-214D-BDAB-D1500011C915}" srcOrd="12" destOrd="0" presId="urn:microsoft.com/office/officeart/2005/8/layout/default"/>
    <dgm:cxn modelId="{4DF5C976-457F-4C41-B6D8-38072B1E2A7D}" type="presParOf" srcId="{8F411BD8-FAD3-EA41-9FF3-23027DE76A63}" destId="{9622E007-AAD2-B04A-83F8-7A385E60623D}" srcOrd="13" destOrd="0" presId="urn:microsoft.com/office/officeart/2005/8/layout/default"/>
    <dgm:cxn modelId="{57AE68AA-D802-C04D-9841-F45A0EA64350}" type="presParOf" srcId="{8F411BD8-FAD3-EA41-9FF3-23027DE76A63}" destId="{7BAB342D-DECD-F446-945D-1DB284B70B1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0C3D6F-FA6F-9845-B0CE-504F9D7F3619}"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GB"/>
        </a:p>
      </dgm:t>
    </dgm:pt>
    <dgm:pt modelId="{9F9F0E48-7366-B942-A338-CEF5A2C12579}">
      <dgm:prSet/>
      <dgm:spPr/>
      <dgm:t>
        <a:bodyPr/>
        <a:lstStyle/>
        <a:p>
          <a:r>
            <a:rPr lang="en-GB" b="0"/>
            <a:t>It makes sense to compile the report at the conclusion of each contract year when the end of year performance data can be reviewed that </a:t>
          </a:r>
          <a:r>
            <a:rPr lang="en-GB" b="1"/>
            <a:t>measures the impact of the work undertaken</a:t>
          </a:r>
          <a:r>
            <a:rPr lang="en-GB" b="0"/>
            <a:t>.</a:t>
          </a:r>
          <a:endParaRPr lang="en-GB"/>
        </a:p>
      </dgm:t>
    </dgm:pt>
    <dgm:pt modelId="{B7687646-737F-874B-81BA-D2B71A62CB59}" type="parTrans" cxnId="{8A90CE7D-A0EC-D540-A1CF-2BAD73A1213F}">
      <dgm:prSet/>
      <dgm:spPr/>
      <dgm:t>
        <a:bodyPr/>
        <a:lstStyle/>
        <a:p>
          <a:endParaRPr lang="en-GB"/>
        </a:p>
      </dgm:t>
    </dgm:pt>
    <dgm:pt modelId="{5DA4625A-7CDC-DB42-AE24-315874C572B1}" type="sibTrans" cxnId="{8A90CE7D-A0EC-D540-A1CF-2BAD73A1213F}">
      <dgm:prSet/>
      <dgm:spPr/>
      <dgm:t>
        <a:bodyPr/>
        <a:lstStyle/>
        <a:p>
          <a:endParaRPr lang="en-GB"/>
        </a:p>
      </dgm:t>
    </dgm:pt>
    <dgm:pt modelId="{177B9062-76AF-FA40-B224-4C7113C2790C}">
      <dgm:prSet/>
      <dgm:spPr/>
      <dgm:t>
        <a:bodyPr/>
        <a:lstStyle/>
        <a:p>
          <a:r>
            <a:rPr lang="en-GB" b="0" strike="noStrike" spc="-1" dirty="0">
              <a:solidFill>
                <a:schemeClr val="tx1"/>
              </a:solidFill>
              <a:latin typeface="Calibri"/>
              <a:ea typeface="DejaVu Sans"/>
            </a:rPr>
            <a:t>All the information must be scrutinised and evidence checked before </a:t>
          </a:r>
          <a:r>
            <a:rPr lang="en-GB" b="1" strike="noStrike" spc="-1" dirty="0">
              <a:solidFill>
                <a:schemeClr val="tx1"/>
              </a:solidFill>
              <a:latin typeface="Calibri"/>
              <a:ea typeface="DejaVu Sans"/>
            </a:rPr>
            <a:t>putting into the self-assessment report</a:t>
          </a:r>
          <a:endParaRPr lang="en-GB" dirty="0">
            <a:solidFill>
              <a:schemeClr val="tx1"/>
            </a:solidFill>
          </a:endParaRPr>
        </a:p>
      </dgm:t>
    </dgm:pt>
    <dgm:pt modelId="{EDD8FC9D-808B-5C41-A71F-060E0F24F4B5}" type="parTrans" cxnId="{411D8739-80C6-554C-A93E-B2BB8768E2F6}">
      <dgm:prSet/>
      <dgm:spPr/>
      <dgm:t>
        <a:bodyPr/>
        <a:lstStyle/>
        <a:p>
          <a:endParaRPr lang="en-GB"/>
        </a:p>
      </dgm:t>
    </dgm:pt>
    <dgm:pt modelId="{E4E1CF22-A423-7748-BB54-576F3ECFE65F}" type="sibTrans" cxnId="{411D8739-80C6-554C-A93E-B2BB8768E2F6}">
      <dgm:prSet/>
      <dgm:spPr/>
      <dgm:t>
        <a:bodyPr/>
        <a:lstStyle/>
        <a:p>
          <a:endParaRPr lang="en-GB"/>
        </a:p>
      </dgm:t>
    </dgm:pt>
    <dgm:pt modelId="{0C854163-51EC-2C42-9711-3B9FB8775FFD}">
      <dgm:prSet/>
      <dgm:spPr/>
      <dgm:t>
        <a:bodyPr/>
        <a:lstStyle/>
        <a:p>
          <a:r>
            <a:rPr lang="en-GB" b="1" strike="noStrike" spc="-1" dirty="0">
              <a:solidFill>
                <a:schemeClr val="tx1"/>
              </a:solidFill>
              <a:latin typeface="Calibri"/>
              <a:ea typeface="DejaVu Sans"/>
            </a:rPr>
            <a:t>Information and evidence </a:t>
          </a:r>
          <a:r>
            <a:rPr lang="en-GB" b="0" strike="noStrike" spc="-1" dirty="0">
              <a:solidFill>
                <a:schemeClr val="tx1"/>
              </a:solidFill>
              <a:latin typeface="Calibri"/>
              <a:ea typeface="DejaVu Sans"/>
            </a:rPr>
            <a:t>can be gathered at anytime and is often </a:t>
          </a:r>
          <a:r>
            <a:rPr lang="en-GB" b="1" strike="noStrike" spc="-1" dirty="0">
              <a:solidFill>
                <a:schemeClr val="tx1"/>
              </a:solidFill>
              <a:latin typeface="Calibri"/>
              <a:ea typeface="DejaVu Sans"/>
            </a:rPr>
            <a:t>linked to an organisations quality calendar </a:t>
          </a:r>
          <a:r>
            <a:rPr lang="en-GB" b="0" strike="noStrike" spc="-1" dirty="0">
              <a:solidFill>
                <a:schemeClr val="tx1"/>
              </a:solidFill>
              <a:latin typeface="Calibri"/>
              <a:ea typeface="DejaVu Sans"/>
            </a:rPr>
            <a:t>(a plan and timetable of quality assurance activities that are undertaken throughout the year such as observations of training, feedback from stakeholders, data review etc.).</a:t>
          </a:r>
          <a:endParaRPr lang="en-GB" b="0" strike="noStrike" spc="-1" dirty="0">
            <a:solidFill>
              <a:schemeClr val="tx1"/>
            </a:solidFill>
            <a:latin typeface="Arial"/>
          </a:endParaRPr>
        </a:p>
      </dgm:t>
    </dgm:pt>
    <dgm:pt modelId="{7D8A560E-DAF0-9F47-8294-75D1328CDB2C}" type="sibTrans" cxnId="{C5C3DF40-B051-CB43-B6C9-402238D9B941}">
      <dgm:prSet/>
      <dgm:spPr/>
      <dgm:t>
        <a:bodyPr/>
        <a:lstStyle/>
        <a:p>
          <a:endParaRPr lang="en-GB"/>
        </a:p>
      </dgm:t>
    </dgm:pt>
    <dgm:pt modelId="{4CA205E5-34DB-6342-AF40-3641ABBB603D}" type="parTrans" cxnId="{C5C3DF40-B051-CB43-B6C9-402238D9B941}">
      <dgm:prSet/>
      <dgm:spPr/>
      <dgm:t>
        <a:bodyPr/>
        <a:lstStyle/>
        <a:p>
          <a:endParaRPr lang="en-GB"/>
        </a:p>
      </dgm:t>
    </dgm:pt>
    <dgm:pt modelId="{2D80A858-AAB7-464F-8731-9173C7A171C2}" type="pres">
      <dgm:prSet presAssocID="{6A0C3D6F-FA6F-9845-B0CE-504F9D7F3619}" presName="Name0" presStyleCnt="0">
        <dgm:presLayoutVars>
          <dgm:dir/>
        </dgm:presLayoutVars>
      </dgm:prSet>
      <dgm:spPr/>
    </dgm:pt>
    <dgm:pt modelId="{EF850029-7043-0842-8CAE-28A4E4381C66}" type="pres">
      <dgm:prSet presAssocID="{0C854163-51EC-2C42-9711-3B9FB8775FFD}" presName="noChildren" presStyleCnt="0"/>
      <dgm:spPr/>
    </dgm:pt>
    <dgm:pt modelId="{7DD6ABA6-A03E-2E43-BA32-1EB528BF5968}" type="pres">
      <dgm:prSet presAssocID="{0C854163-51EC-2C42-9711-3B9FB8775FFD}" presName="gap" presStyleCnt="0"/>
      <dgm:spPr/>
    </dgm:pt>
    <dgm:pt modelId="{A48282CF-0192-DF48-A393-25B07A2A0531}" type="pres">
      <dgm:prSet presAssocID="{0C854163-51EC-2C42-9711-3B9FB8775FFD}" presName="medCircle2" presStyleLbl="vennNode1" presStyleIdx="0" presStyleCnt="3"/>
      <dgm:spPr/>
    </dgm:pt>
    <dgm:pt modelId="{7F18B14D-90A6-EA46-AA63-40805CAD1598}" type="pres">
      <dgm:prSet presAssocID="{0C854163-51EC-2C42-9711-3B9FB8775FFD}" presName="txLvlOnly1" presStyleLbl="revTx" presStyleIdx="0" presStyleCnt="3"/>
      <dgm:spPr/>
    </dgm:pt>
    <dgm:pt modelId="{2E7A4653-9B93-0A4E-A059-05C528103B38}" type="pres">
      <dgm:prSet presAssocID="{177B9062-76AF-FA40-B224-4C7113C2790C}" presName="noChildren" presStyleCnt="0"/>
      <dgm:spPr/>
    </dgm:pt>
    <dgm:pt modelId="{AFF1A4DC-21A3-FF44-8BD7-A49906B9EEC7}" type="pres">
      <dgm:prSet presAssocID="{177B9062-76AF-FA40-B224-4C7113C2790C}" presName="gap" presStyleCnt="0"/>
      <dgm:spPr/>
    </dgm:pt>
    <dgm:pt modelId="{694E59F1-914E-B847-B50D-B2A0B7AE85B9}" type="pres">
      <dgm:prSet presAssocID="{177B9062-76AF-FA40-B224-4C7113C2790C}" presName="medCircle2" presStyleLbl="vennNode1" presStyleIdx="1" presStyleCnt="3"/>
      <dgm:spPr/>
    </dgm:pt>
    <dgm:pt modelId="{D8AE5C8D-A26A-B84D-A161-8E7D0AF7FA46}" type="pres">
      <dgm:prSet presAssocID="{177B9062-76AF-FA40-B224-4C7113C2790C}" presName="txLvlOnly1" presStyleLbl="revTx" presStyleIdx="1" presStyleCnt="3"/>
      <dgm:spPr/>
    </dgm:pt>
    <dgm:pt modelId="{F1BD0588-4137-FF4E-B467-A36C304B9BD1}" type="pres">
      <dgm:prSet presAssocID="{9F9F0E48-7366-B942-A338-CEF5A2C12579}" presName="noChildren" presStyleCnt="0"/>
      <dgm:spPr/>
    </dgm:pt>
    <dgm:pt modelId="{89199176-FD0C-C342-AF23-FD125645B14C}" type="pres">
      <dgm:prSet presAssocID="{9F9F0E48-7366-B942-A338-CEF5A2C12579}" presName="gap" presStyleCnt="0"/>
      <dgm:spPr/>
    </dgm:pt>
    <dgm:pt modelId="{5DD559F5-002B-9243-AB37-917862FD448C}" type="pres">
      <dgm:prSet presAssocID="{9F9F0E48-7366-B942-A338-CEF5A2C12579}" presName="medCircle2" presStyleLbl="vennNode1" presStyleIdx="2" presStyleCnt="3"/>
      <dgm:spPr/>
    </dgm:pt>
    <dgm:pt modelId="{AB26DE4C-EC43-1A4B-AFF3-CD1B53D640B8}" type="pres">
      <dgm:prSet presAssocID="{9F9F0E48-7366-B942-A338-CEF5A2C12579}" presName="txLvlOnly1" presStyleLbl="revTx" presStyleIdx="2" presStyleCnt="3"/>
      <dgm:spPr/>
    </dgm:pt>
  </dgm:ptLst>
  <dgm:cxnLst>
    <dgm:cxn modelId="{411D8739-80C6-554C-A93E-B2BB8768E2F6}" srcId="{6A0C3D6F-FA6F-9845-B0CE-504F9D7F3619}" destId="{177B9062-76AF-FA40-B224-4C7113C2790C}" srcOrd="1" destOrd="0" parTransId="{EDD8FC9D-808B-5C41-A71F-060E0F24F4B5}" sibTransId="{E4E1CF22-A423-7748-BB54-576F3ECFE65F}"/>
    <dgm:cxn modelId="{C5C3DF40-B051-CB43-B6C9-402238D9B941}" srcId="{6A0C3D6F-FA6F-9845-B0CE-504F9D7F3619}" destId="{0C854163-51EC-2C42-9711-3B9FB8775FFD}" srcOrd="0" destOrd="0" parTransId="{4CA205E5-34DB-6342-AF40-3641ABBB603D}" sibTransId="{7D8A560E-DAF0-9F47-8294-75D1328CDB2C}"/>
    <dgm:cxn modelId="{212BB349-4F52-0040-93C9-0293A9322D88}" type="presOf" srcId="{0C854163-51EC-2C42-9711-3B9FB8775FFD}" destId="{7F18B14D-90A6-EA46-AA63-40805CAD1598}" srcOrd="0" destOrd="0" presId="urn:microsoft.com/office/officeart/2008/layout/VerticalCircleList"/>
    <dgm:cxn modelId="{A5E2467C-5B1C-8644-A909-9D92C57737FC}" type="presOf" srcId="{9F9F0E48-7366-B942-A338-CEF5A2C12579}" destId="{AB26DE4C-EC43-1A4B-AFF3-CD1B53D640B8}" srcOrd="0" destOrd="0" presId="urn:microsoft.com/office/officeart/2008/layout/VerticalCircleList"/>
    <dgm:cxn modelId="{8A90CE7D-A0EC-D540-A1CF-2BAD73A1213F}" srcId="{6A0C3D6F-FA6F-9845-B0CE-504F9D7F3619}" destId="{9F9F0E48-7366-B942-A338-CEF5A2C12579}" srcOrd="2" destOrd="0" parTransId="{B7687646-737F-874B-81BA-D2B71A62CB59}" sibTransId="{5DA4625A-7CDC-DB42-AE24-315874C572B1}"/>
    <dgm:cxn modelId="{C7490DE3-DE57-8E4C-8E18-556189B27B52}" type="presOf" srcId="{177B9062-76AF-FA40-B224-4C7113C2790C}" destId="{D8AE5C8D-A26A-B84D-A161-8E7D0AF7FA46}" srcOrd="0" destOrd="0" presId="urn:microsoft.com/office/officeart/2008/layout/VerticalCircleList"/>
    <dgm:cxn modelId="{5E4EF4F3-7AC3-7244-BF63-1DD746F7D2F0}" type="presOf" srcId="{6A0C3D6F-FA6F-9845-B0CE-504F9D7F3619}" destId="{2D80A858-AAB7-464F-8731-9173C7A171C2}" srcOrd="0" destOrd="0" presId="urn:microsoft.com/office/officeart/2008/layout/VerticalCircleList"/>
    <dgm:cxn modelId="{AEF23AFD-E5A2-C64B-9A9F-2DCC3A264864}" type="presParOf" srcId="{2D80A858-AAB7-464F-8731-9173C7A171C2}" destId="{EF850029-7043-0842-8CAE-28A4E4381C66}" srcOrd="0" destOrd="0" presId="urn:microsoft.com/office/officeart/2008/layout/VerticalCircleList"/>
    <dgm:cxn modelId="{15741E36-7A25-F241-9005-4C653D5C543F}" type="presParOf" srcId="{EF850029-7043-0842-8CAE-28A4E4381C66}" destId="{7DD6ABA6-A03E-2E43-BA32-1EB528BF5968}" srcOrd="0" destOrd="0" presId="urn:microsoft.com/office/officeart/2008/layout/VerticalCircleList"/>
    <dgm:cxn modelId="{E9515A3C-D1F6-764F-BFC2-C30EA0FCC439}" type="presParOf" srcId="{EF850029-7043-0842-8CAE-28A4E4381C66}" destId="{A48282CF-0192-DF48-A393-25B07A2A0531}" srcOrd="1" destOrd="0" presId="urn:microsoft.com/office/officeart/2008/layout/VerticalCircleList"/>
    <dgm:cxn modelId="{4E4EA59E-A54B-214D-A2AB-C09D8CD976B7}" type="presParOf" srcId="{EF850029-7043-0842-8CAE-28A4E4381C66}" destId="{7F18B14D-90A6-EA46-AA63-40805CAD1598}" srcOrd="2" destOrd="0" presId="urn:microsoft.com/office/officeart/2008/layout/VerticalCircleList"/>
    <dgm:cxn modelId="{AF52364D-5C4E-7E46-AA51-8ECB6980D316}" type="presParOf" srcId="{2D80A858-AAB7-464F-8731-9173C7A171C2}" destId="{2E7A4653-9B93-0A4E-A059-05C528103B38}" srcOrd="1" destOrd="0" presId="urn:microsoft.com/office/officeart/2008/layout/VerticalCircleList"/>
    <dgm:cxn modelId="{E5D778DF-88C6-8742-94E1-F83812C15033}" type="presParOf" srcId="{2E7A4653-9B93-0A4E-A059-05C528103B38}" destId="{AFF1A4DC-21A3-FF44-8BD7-A49906B9EEC7}" srcOrd="0" destOrd="0" presId="urn:microsoft.com/office/officeart/2008/layout/VerticalCircleList"/>
    <dgm:cxn modelId="{254C3C48-C0EA-4647-9E28-62247917AD5B}" type="presParOf" srcId="{2E7A4653-9B93-0A4E-A059-05C528103B38}" destId="{694E59F1-914E-B847-B50D-B2A0B7AE85B9}" srcOrd="1" destOrd="0" presId="urn:microsoft.com/office/officeart/2008/layout/VerticalCircleList"/>
    <dgm:cxn modelId="{1BCC9049-7B1E-794B-8BF9-F4E7C09BADD8}" type="presParOf" srcId="{2E7A4653-9B93-0A4E-A059-05C528103B38}" destId="{D8AE5C8D-A26A-B84D-A161-8E7D0AF7FA46}" srcOrd="2" destOrd="0" presId="urn:microsoft.com/office/officeart/2008/layout/VerticalCircleList"/>
    <dgm:cxn modelId="{BC50A35E-CA97-324D-905D-E3973D32DDF7}" type="presParOf" srcId="{2D80A858-AAB7-464F-8731-9173C7A171C2}" destId="{F1BD0588-4137-FF4E-B467-A36C304B9BD1}" srcOrd="2" destOrd="0" presId="urn:microsoft.com/office/officeart/2008/layout/VerticalCircleList"/>
    <dgm:cxn modelId="{5EFCBC34-3658-084D-8C95-597293EC1459}" type="presParOf" srcId="{F1BD0588-4137-FF4E-B467-A36C304B9BD1}" destId="{89199176-FD0C-C342-AF23-FD125645B14C}" srcOrd="0" destOrd="0" presId="urn:microsoft.com/office/officeart/2008/layout/VerticalCircleList"/>
    <dgm:cxn modelId="{20668404-E792-F541-BA51-29A8759D280C}" type="presParOf" srcId="{F1BD0588-4137-FF4E-B467-A36C304B9BD1}" destId="{5DD559F5-002B-9243-AB37-917862FD448C}" srcOrd="1" destOrd="0" presId="urn:microsoft.com/office/officeart/2008/layout/VerticalCircleList"/>
    <dgm:cxn modelId="{9934E622-0F60-7F44-8AAD-4D5E778C312E}" type="presParOf" srcId="{F1BD0588-4137-FF4E-B467-A36C304B9BD1}" destId="{AB26DE4C-EC43-1A4B-AFF3-CD1B53D640B8}"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CA85675-5852-CC41-8140-52FB7FA1D65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9D0CF741-0703-FE43-A7CF-966D7CBE9865}">
      <dgm:prSet/>
      <dgm:spPr>
        <a:solidFill>
          <a:srgbClr val="0070C0"/>
        </a:solidFill>
      </dgm:spPr>
      <dgm:t>
        <a:bodyPr/>
        <a:lstStyle/>
        <a:p>
          <a:r>
            <a:rPr lang="en-US" b="0"/>
            <a:t>Be linked to learner progress, outcomes and achievements</a:t>
          </a:r>
          <a:endParaRPr lang="en-GB"/>
        </a:p>
      </dgm:t>
    </dgm:pt>
    <dgm:pt modelId="{C254A662-582C-6340-BFFC-D9FE0C591624}" type="parTrans" cxnId="{1E8624C9-39D1-A240-A143-C4C4255486AA}">
      <dgm:prSet/>
      <dgm:spPr/>
      <dgm:t>
        <a:bodyPr/>
        <a:lstStyle/>
        <a:p>
          <a:endParaRPr lang="en-GB"/>
        </a:p>
      </dgm:t>
    </dgm:pt>
    <dgm:pt modelId="{BDAE39FA-6F0F-E54B-92C9-F5A425E1225B}" type="sibTrans" cxnId="{1E8624C9-39D1-A240-A143-C4C4255486AA}">
      <dgm:prSet/>
      <dgm:spPr/>
      <dgm:t>
        <a:bodyPr/>
        <a:lstStyle/>
        <a:p>
          <a:endParaRPr lang="en-GB"/>
        </a:p>
      </dgm:t>
    </dgm:pt>
    <dgm:pt modelId="{38C3A547-3D2B-9541-97F7-68E46C3724EC}">
      <dgm:prSet/>
      <dgm:spPr>
        <a:solidFill>
          <a:srgbClr val="0070C0"/>
        </a:solidFill>
      </dgm:spPr>
      <dgm:t>
        <a:bodyPr/>
        <a:lstStyle/>
        <a:p>
          <a:r>
            <a:rPr lang="en-US" b="0" dirty="0"/>
            <a:t>Include a wide range of evidence </a:t>
          </a:r>
          <a:endParaRPr lang="en-GB" dirty="0"/>
        </a:p>
      </dgm:t>
    </dgm:pt>
    <dgm:pt modelId="{5FE784DF-4E7F-1A4E-8699-F71DB2F27741}" type="parTrans" cxnId="{EDEA5AA8-1919-354D-A908-2C23FD8BCC80}">
      <dgm:prSet/>
      <dgm:spPr/>
      <dgm:t>
        <a:bodyPr/>
        <a:lstStyle/>
        <a:p>
          <a:endParaRPr lang="en-GB"/>
        </a:p>
      </dgm:t>
    </dgm:pt>
    <dgm:pt modelId="{78C2575F-99F4-9149-A1D8-C4B8A32E2FDE}" type="sibTrans" cxnId="{EDEA5AA8-1919-354D-A908-2C23FD8BCC80}">
      <dgm:prSet/>
      <dgm:spPr/>
      <dgm:t>
        <a:bodyPr/>
        <a:lstStyle/>
        <a:p>
          <a:endParaRPr lang="en-GB"/>
        </a:p>
      </dgm:t>
    </dgm:pt>
    <dgm:pt modelId="{F67DCB5B-347A-BE4F-9822-9F6549049537}">
      <dgm:prSet/>
      <dgm:spPr>
        <a:solidFill>
          <a:srgbClr val="0070C0"/>
        </a:solidFill>
      </dgm:spPr>
      <dgm:t>
        <a:bodyPr/>
        <a:lstStyle/>
        <a:p>
          <a:r>
            <a:rPr lang="en-US" b="0" dirty="0"/>
            <a:t>Form clear judgements about what is working well and what could be better</a:t>
          </a:r>
          <a:endParaRPr lang="en-GB" dirty="0"/>
        </a:p>
      </dgm:t>
    </dgm:pt>
    <dgm:pt modelId="{720C7660-9657-014A-AE35-3227F3A7B31F}" type="parTrans" cxnId="{5CC9C60E-8A27-EA4B-8387-547EC99BC543}">
      <dgm:prSet/>
      <dgm:spPr/>
      <dgm:t>
        <a:bodyPr/>
        <a:lstStyle/>
        <a:p>
          <a:endParaRPr lang="en-GB"/>
        </a:p>
      </dgm:t>
    </dgm:pt>
    <dgm:pt modelId="{4C88C53A-7263-3B45-8283-69ABF76A7A98}" type="sibTrans" cxnId="{5CC9C60E-8A27-EA4B-8387-547EC99BC543}">
      <dgm:prSet/>
      <dgm:spPr/>
      <dgm:t>
        <a:bodyPr/>
        <a:lstStyle/>
        <a:p>
          <a:endParaRPr lang="en-GB"/>
        </a:p>
      </dgm:t>
    </dgm:pt>
    <dgm:pt modelId="{4CA1561B-AF13-EF45-B8E6-5C9AA9042CD6}">
      <dgm:prSet/>
      <dgm:spPr>
        <a:solidFill>
          <a:srgbClr val="0070C0"/>
        </a:solidFill>
      </dgm:spPr>
      <dgm:t>
        <a:bodyPr/>
        <a:lstStyle/>
        <a:p>
          <a:r>
            <a:rPr lang="en-US" b="0" dirty="0"/>
            <a:t>Project an accurate insight into the work we perform and the achievements by learners</a:t>
          </a:r>
          <a:endParaRPr lang="en-GB" dirty="0"/>
        </a:p>
      </dgm:t>
    </dgm:pt>
    <dgm:pt modelId="{D63FFAB7-5E1A-4148-B397-11AE3B6376AE}" type="parTrans" cxnId="{D0ED6A27-F0DA-CB4D-B6DD-A80196E23ADF}">
      <dgm:prSet/>
      <dgm:spPr/>
      <dgm:t>
        <a:bodyPr/>
        <a:lstStyle/>
        <a:p>
          <a:endParaRPr lang="en-GB"/>
        </a:p>
      </dgm:t>
    </dgm:pt>
    <dgm:pt modelId="{8C4C6493-713D-E44C-967F-EE3FC52784D8}" type="sibTrans" cxnId="{D0ED6A27-F0DA-CB4D-B6DD-A80196E23ADF}">
      <dgm:prSet/>
      <dgm:spPr/>
      <dgm:t>
        <a:bodyPr/>
        <a:lstStyle/>
        <a:p>
          <a:endParaRPr lang="en-GB"/>
        </a:p>
      </dgm:t>
    </dgm:pt>
    <dgm:pt modelId="{4DBF2B1C-9506-1545-8402-2DACB07BCC43}">
      <dgm:prSet/>
      <dgm:spPr>
        <a:solidFill>
          <a:srgbClr val="0070C0"/>
        </a:solidFill>
      </dgm:spPr>
      <dgm:t>
        <a:bodyPr/>
        <a:lstStyle/>
        <a:p>
          <a:r>
            <a:rPr lang="en-US" b="0" dirty="0"/>
            <a:t>Involve contributions from all stakeholders</a:t>
          </a:r>
          <a:endParaRPr lang="en-GB" dirty="0"/>
        </a:p>
      </dgm:t>
    </dgm:pt>
    <dgm:pt modelId="{40567B41-C400-1342-9E06-062E88E38D17}" type="parTrans" cxnId="{0A80826B-BD28-D448-A58A-BB4800AB3E84}">
      <dgm:prSet/>
      <dgm:spPr/>
      <dgm:t>
        <a:bodyPr/>
        <a:lstStyle/>
        <a:p>
          <a:endParaRPr lang="en-GB"/>
        </a:p>
      </dgm:t>
    </dgm:pt>
    <dgm:pt modelId="{A830871D-8BF0-2747-B72D-9943EFB8F9FA}" type="sibTrans" cxnId="{0A80826B-BD28-D448-A58A-BB4800AB3E84}">
      <dgm:prSet/>
      <dgm:spPr/>
      <dgm:t>
        <a:bodyPr/>
        <a:lstStyle/>
        <a:p>
          <a:endParaRPr lang="en-GB"/>
        </a:p>
      </dgm:t>
    </dgm:pt>
    <dgm:pt modelId="{1B3575F2-13D6-A441-8273-C9DE6B0BBA35}">
      <dgm:prSet/>
      <dgm:spPr>
        <a:solidFill>
          <a:srgbClr val="0070C0"/>
        </a:solidFill>
      </dgm:spPr>
      <dgm:t>
        <a:bodyPr/>
        <a:lstStyle/>
        <a:p>
          <a:r>
            <a:rPr lang="en-US" b="0" dirty="0"/>
            <a:t>Have clear, measurable plans and actions for further development that drive improvements</a:t>
          </a:r>
          <a:endParaRPr lang="en-GB" dirty="0"/>
        </a:p>
      </dgm:t>
    </dgm:pt>
    <dgm:pt modelId="{FFB75436-E934-4047-9E60-E6A4FCD7C0E6}" type="parTrans" cxnId="{6AD27D02-6B6A-DB45-9098-FCF4C78DAC22}">
      <dgm:prSet/>
      <dgm:spPr/>
      <dgm:t>
        <a:bodyPr/>
        <a:lstStyle/>
        <a:p>
          <a:endParaRPr lang="en-GB"/>
        </a:p>
      </dgm:t>
    </dgm:pt>
    <dgm:pt modelId="{42D8A9BC-C96C-3441-9F76-DFB339ED7C66}" type="sibTrans" cxnId="{6AD27D02-6B6A-DB45-9098-FCF4C78DAC22}">
      <dgm:prSet/>
      <dgm:spPr/>
      <dgm:t>
        <a:bodyPr/>
        <a:lstStyle/>
        <a:p>
          <a:endParaRPr lang="en-GB"/>
        </a:p>
      </dgm:t>
    </dgm:pt>
    <dgm:pt modelId="{239DE854-35F2-3A45-A841-E0DDC77883EE}">
      <dgm:prSet/>
      <dgm:spPr>
        <a:solidFill>
          <a:schemeClr val="accent5">
            <a:lumMod val="75000"/>
          </a:schemeClr>
        </a:solidFill>
      </dgm:spPr>
      <dgm:t>
        <a:bodyPr/>
        <a:lstStyle/>
        <a:p>
          <a:r>
            <a:rPr lang="en-US" b="0" dirty="0"/>
            <a:t>Reflect our considerable knowledge of our provision</a:t>
          </a:r>
          <a:endParaRPr lang="en-GB" dirty="0"/>
        </a:p>
      </dgm:t>
    </dgm:pt>
    <dgm:pt modelId="{DDDBF329-4B56-6543-B055-83A653F48C90}" type="parTrans" cxnId="{BAE3D415-68B7-DD44-AAA4-F30EC4A2DFD0}">
      <dgm:prSet/>
      <dgm:spPr/>
      <dgm:t>
        <a:bodyPr/>
        <a:lstStyle/>
        <a:p>
          <a:endParaRPr lang="en-GB"/>
        </a:p>
      </dgm:t>
    </dgm:pt>
    <dgm:pt modelId="{88FDA9F6-DB96-F44C-9AB4-A950BE18FF0A}" type="sibTrans" cxnId="{BAE3D415-68B7-DD44-AAA4-F30EC4A2DFD0}">
      <dgm:prSet/>
      <dgm:spPr/>
      <dgm:t>
        <a:bodyPr/>
        <a:lstStyle/>
        <a:p>
          <a:endParaRPr lang="en-GB"/>
        </a:p>
      </dgm:t>
    </dgm:pt>
    <dgm:pt modelId="{759F8EE6-D7D2-8C4E-BD0B-3DB5E6D118EC}" type="pres">
      <dgm:prSet presAssocID="{7CA85675-5852-CC41-8140-52FB7FA1D653}" presName="diagram" presStyleCnt="0">
        <dgm:presLayoutVars>
          <dgm:dir/>
          <dgm:resizeHandles val="exact"/>
        </dgm:presLayoutVars>
      </dgm:prSet>
      <dgm:spPr/>
    </dgm:pt>
    <dgm:pt modelId="{24F44930-74B1-E14A-9078-45D88B65AE93}" type="pres">
      <dgm:prSet presAssocID="{9D0CF741-0703-FE43-A7CF-966D7CBE9865}" presName="node" presStyleLbl="node1" presStyleIdx="0" presStyleCnt="7">
        <dgm:presLayoutVars>
          <dgm:bulletEnabled val="1"/>
        </dgm:presLayoutVars>
      </dgm:prSet>
      <dgm:spPr/>
    </dgm:pt>
    <dgm:pt modelId="{2C2A9395-C3CF-424A-A984-3553CEC416C3}" type="pres">
      <dgm:prSet presAssocID="{BDAE39FA-6F0F-E54B-92C9-F5A425E1225B}" presName="sibTrans" presStyleCnt="0"/>
      <dgm:spPr/>
    </dgm:pt>
    <dgm:pt modelId="{B7254BC7-981C-D243-ACE2-8C3EA4367DF3}" type="pres">
      <dgm:prSet presAssocID="{38C3A547-3D2B-9541-97F7-68E46C3724EC}" presName="node" presStyleLbl="node1" presStyleIdx="1" presStyleCnt="7">
        <dgm:presLayoutVars>
          <dgm:bulletEnabled val="1"/>
        </dgm:presLayoutVars>
      </dgm:prSet>
      <dgm:spPr/>
    </dgm:pt>
    <dgm:pt modelId="{FCD4BEBC-8862-4146-A98A-47E778B6AE9A}" type="pres">
      <dgm:prSet presAssocID="{78C2575F-99F4-9149-A1D8-C4B8A32E2FDE}" presName="sibTrans" presStyleCnt="0"/>
      <dgm:spPr/>
    </dgm:pt>
    <dgm:pt modelId="{52A3CDBA-C0CA-F544-8026-273D429A4D13}" type="pres">
      <dgm:prSet presAssocID="{F67DCB5B-347A-BE4F-9822-9F6549049537}" presName="node" presStyleLbl="node1" presStyleIdx="2" presStyleCnt="7">
        <dgm:presLayoutVars>
          <dgm:bulletEnabled val="1"/>
        </dgm:presLayoutVars>
      </dgm:prSet>
      <dgm:spPr/>
    </dgm:pt>
    <dgm:pt modelId="{B501179B-FBC9-0645-B295-862F3B16C9E5}" type="pres">
      <dgm:prSet presAssocID="{4C88C53A-7263-3B45-8283-69ABF76A7A98}" presName="sibTrans" presStyleCnt="0"/>
      <dgm:spPr/>
    </dgm:pt>
    <dgm:pt modelId="{B87516AA-5BF6-D74A-B1C3-3BCE7AF74A19}" type="pres">
      <dgm:prSet presAssocID="{4CA1561B-AF13-EF45-B8E6-5C9AA9042CD6}" presName="node" presStyleLbl="node1" presStyleIdx="3" presStyleCnt="7">
        <dgm:presLayoutVars>
          <dgm:bulletEnabled val="1"/>
        </dgm:presLayoutVars>
      </dgm:prSet>
      <dgm:spPr/>
    </dgm:pt>
    <dgm:pt modelId="{59D45EAF-38C2-A84A-8F4B-D9A1C3C40794}" type="pres">
      <dgm:prSet presAssocID="{8C4C6493-713D-E44C-967F-EE3FC52784D8}" presName="sibTrans" presStyleCnt="0"/>
      <dgm:spPr/>
    </dgm:pt>
    <dgm:pt modelId="{7BC215C9-BAD3-AA48-A6C9-CBDE97E18330}" type="pres">
      <dgm:prSet presAssocID="{4DBF2B1C-9506-1545-8402-2DACB07BCC43}" presName="node" presStyleLbl="node1" presStyleIdx="4" presStyleCnt="7">
        <dgm:presLayoutVars>
          <dgm:bulletEnabled val="1"/>
        </dgm:presLayoutVars>
      </dgm:prSet>
      <dgm:spPr/>
    </dgm:pt>
    <dgm:pt modelId="{312B31EA-48B3-4E4E-82D6-168A5D03F067}" type="pres">
      <dgm:prSet presAssocID="{A830871D-8BF0-2747-B72D-9943EFB8F9FA}" presName="sibTrans" presStyleCnt="0"/>
      <dgm:spPr/>
    </dgm:pt>
    <dgm:pt modelId="{781E086B-316B-EC49-AF49-EEBE1D1ECF4F}" type="pres">
      <dgm:prSet presAssocID="{1B3575F2-13D6-A441-8273-C9DE6B0BBA35}" presName="node" presStyleLbl="node1" presStyleIdx="5" presStyleCnt="7">
        <dgm:presLayoutVars>
          <dgm:bulletEnabled val="1"/>
        </dgm:presLayoutVars>
      </dgm:prSet>
      <dgm:spPr/>
    </dgm:pt>
    <dgm:pt modelId="{EAA5F123-348D-AC4E-A79E-29EB378C551D}" type="pres">
      <dgm:prSet presAssocID="{42D8A9BC-C96C-3441-9F76-DFB339ED7C66}" presName="sibTrans" presStyleCnt="0"/>
      <dgm:spPr/>
    </dgm:pt>
    <dgm:pt modelId="{8D0C8C5F-C9AF-DC4E-9C41-E8302AAAE88D}" type="pres">
      <dgm:prSet presAssocID="{239DE854-35F2-3A45-A841-E0DDC77883EE}" presName="node" presStyleLbl="node1" presStyleIdx="6" presStyleCnt="7">
        <dgm:presLayoutVars>
          <dgm:bulletEnabled val="1"/>
        </dgm:presLayoutVars>
      </dgm:prSet>
      <dgm:spPr/>
    </dgm:pt>
  </dgm:ptLst>
  <dgm:cxnLst>
    <dgm:cxn modelId="{6AD27D02-6B6A-DB45-9098-FCF4C78DAC22}" srcId="{7CA85675-5852-CC41-8140-52FB7FA1D653}" destId="{1B3575F2-13D6-A441-8273-C9DE6B0BBA35}" srcOrd="5" destOrd="0" parTransId="{FFB75436-E934-4047-9E60-E6A4FCD7C0E6}" sibTransId="{42D8A9BC-C96C-3441-9F76-DFB339ED7C66}"/>
    <dgm:cxn modelId="{5CC9C60E-8A27-EA4B-8387-547EC99BC543}" srcId="{7CA85675-5852-CC41-8140-52FB7FA1D653}" destId="{F67DCB5B-347A-BE4F-9822-9F6549049537}" srcOrd="2" destOrd="0" parTransId="{720C7660-9657-014A-AE35-3227F3A7B31F}" sibTransId="{4C88C53A-7263-3B45-8283-69ABF76A7A98}"/>
    <dgm:cxn modelId="{80388F10-0A66-4D46-8AEA-B0CE26A4B830}" type="presOf" srcId="{239DE854-35F2-3A45-A841-E0DDC77883EE}" destId="{8D0C8C5F-C9AF-DC4E-9C41-E8302AAAE88D}" srcOrd="0" destOrd="0" presId="urn:microsoft.com/office/officeart/2005/8/layout/default"/>
    <dgm:cxn modelId="{BAE3D415-68B7-DD44-AAA4-F30EC4A2DFD0}" srcId="{7CA85675-5852-CC41-8140-52FB7FA1D653}" destId="{239DE854-35F2-3A45-A841-E0DDC77883EE}" srcOrd="6" destOrd="0" parTransId="{DDDBF329-4B56-6543-B055-83A653F48C90}" sibTransId="{88FDA9F6-DB96-F44C-9AB4-A950BE18FF0A}"/>
    <dgm:cxn modelId="{D0ED6A27-F0DA-CB4D-B6DD-A80196E23ADF}" srcId="{7CA85675-5852-CC41-8140-52FB7FA1D653}" destId="{4CA1561B-AF13-EF45-B8E6-5C9AA9042CD6}" srcOrd="3" destOrd="0" parTransId="{D63FFAB7-5E1A-4148-B397-11AE3B6376AE}" sibTransId="{8C4C6493-713D-E44C-967F-EE3FC52784D8}"/>
    <dgm:cxn modelId="{B90F673C-0DBD-9247-BEBD-7928D41A8632}" type="presOf" srcId="{7CA85675-5852-CC41-8140-52FB7FA1D653}" destId="{759F8EE6-D7D2-8C4E-BD0B-3DB5E6D118EC}" srcOrd="0" destOrd="0" presId="urn:microsoft.com/office/officeart/2005/8/layout/default"/>
    <dgm:cxn modelId="{64BB9549-F492-C14A-B380-C659C0CB3BE9}" type="presOf" srcId="{9D0CF741-0703-FE43-A7CF-966D7CBE9865}" destId="{24F44930-74B1-E14A-9078-45D88B65AE93}" srcOrd="0" destOrd="0" presId="urn:microsoft.com/office/officeart/2005/8/layout/default"/>
    <dgm:cxn modelId="{0A80826B-BD28-D448-A58A-BB4800AB3E84}" srcId="{7CA85675-5852-CC41-8140-52FB7FA1D653}" destId="{4DBF2B1C-9506-1545-8402-2DACB07BCC43}" srcOrd="4" destOrd="0" parTransId="{40567B41-C400-1342-9E06-062E88E38D17}" sibTransId="{A830871D-8BF0-2747-B72D-9943EFB8F9FA}"/>
    <dgm:cxn modelId="{AB9DBD6D-DC06-3448-B772-7737F024CDE3}" type="presOf" srcId="{F67DCB5B-347A-BE4F-9822-9F6549049537}" destId="{52A3CDBA-C0CA-F544-8026-273D429A4D13}" srcOrd="0" destOrd="0" presId="urn:microsoft.com/office/officeart/2005/8/layout/default"/>
    <dgm:cxn modelId="{8E8C4C77-FC5C-834D-93C3-A01153995D66}" type="presOf" srcId="{4DBF2B1C-9506-1545-8402-2DACB07BCC43}" destId="{7BC215C9-BAD3-AA48-A6C9-CBDE97E18330}" srcOrd="0" destOrd="0" presId="urn:microsoft.com/office/officeart/2005/8/layout/default"/>
    <dgm:cxn modelId="{7A213A9A-3FE7-AA47-AA04-E3FB4D9E166C}" type="presOf" srcId="{38C3A547-3D2B-9541-97F7-68E46C3724EC}" destId="{B7254BC7-981C-D243-ACE2-8C3EA4367DF3}" srcOrd="0" destOrd="0" presId="urn:microsoft.com/office/officeart/2005/8/layout/default"/>
    <dgm:cxn modelId="{EDEA5AA8-1919-354D-A908-2C23FD8BCC80}" srcId="{7CA85675-5852-CC41-8140-52FB7FA1D653}" destId="{38C3A547-3D2B-9541-97F7-68E46C3724EC}" srcOrd="1" destOrd="0" parTransId="{5FE784DF-4E7F-1A4E-8699-F71DB2F27741}" sibTransId="{78C2575F-99F4-9149-A1D8-C4B8A32E2FDE}"/>
    <dgm:cxn modelId="{1396AAC4-A0FB-6A46-8783-E3E0A79B9AA9}" type="presOf" srcId="{4CA1561B-AF13-EF45-B8E6-5C9AA9042CD6}" destId="{B87516AA-5BF6-D74A-B1C3-3BCE7AF74A19}" srcOrd="0" destOrd="0" presId="urn:microsoft.com/office/officeart/2005/8/layout/default"/>
    <dgm:cxn modelId="{1E8624C9-39D1-A240-A143-C4C4255486AA}" srcId="{7CA85675-5852-CC41-8140-52FB7FA1D653}" destId="{9D0CF741-0703-FE43-A7CF-966D7CBE9865}" srcOrd="0" destOrd="0" parTransId="{C254A662-582C-6340-BFFC-D9FE0C591624}" sibTransId="{BDAE39FA-6F0F-E54B-92C9-F5A425E1225B}"/>
    <dgm:cxn modelId="{050D79CC-794C-924A-BEA5-587B51391A99}" type="presOf" srcId="{1B3575F2-13D6-A441-8273-C9DE6B0BBA35}" destId="{781E086B-316B-EC49-AF49-EEBE1D1ECF4F}" srcOrd="0" destOrd="0" presId="urn:microsoft.com/office/officeart/2005/8/layout/default"/>
    <dgm:cxn modelId="{ADB7912B-7D0B-7843-BD20-084FC3BF4852}" type="presParOf" srcId="{759F8EE6-D7D2-8C4E-BD0B-3DB5E6D118EC}" destId="{24F44930-74B1-E14A-9078-45D88B65AE93}" srcOrd="0" destOrd="0" presId="urn:microsoft.com/office/officeart/2005/8/layout/default"/>
    <dgm:cxn modelId="{437A076B-D34E-E346-AC7F-5C9C59061034}" type="presParOf" srcId="{759F8EE6-D7D2-8C4E-BD0B-3DB5E6D118EC}" destId="{2C2A9395-C3CF-424A-A984-3553CEC416C3}" srcOrd="1" destOrd="0" presId="urn:microsoft.com/office/officeart/2005/8/layout/default"/>
    <dgm:cxn modelId="{80101766-5437-2644-9408-8A93329E5A1E}" type="presParOf" srcId="{759F8EE6-D7D2-8C4E-BD0B-3DB5E6D118EC}" destId="{B7254BC7-981C-D243-ACE2-8C3EA4367DF3}" srcOrd="2" destOrd="0" presId="urn:microsoft.com/office/officeart/2005/8/layout/default"/>
    <dgm:cxn modelId="{B4D939F9-53D0-474C-AC3F-96DB77FBB276}" type="presParOf" srcId="{759F8EE6-D7D2-8C4E-BD0B-3DB5E6D118EC}" destId="{FCD4BEBC-8862-4146-A98A-47E778B6AE9A}" srcOrd="3" destOrd="0" presId="urn:microsoft.com/office/officeart/2005/8/layout/default"/>
    <dgm:cxn modelId="{C4DEC0DA-23BD-CD47-A17C-C42838BA1C81}" type="presParOf" srcId="{759F8EE6-D7D2-8C4E-BD0B-3DB5E6D118EC}" destId="{52A3CDBA-C0CA-F544-8026-273D429A4D13}" srcOrd="4" destOrd="0" presId="urn:microsoft.com/office/officeart/2005/8/layout/default"/>
    <dgm:cxn modelId="{F1A5DD2B-8ACF-4347-8861-41A525F53EB1}" type="presParOf" srcId="{759F8EE6-D7D2-8C4E-BD0B-3DB5E6D118EC}" destId="{B501179B-FBC9-0645-B295-862F3B16C9E5}" srcOrd="5" destOrd="0" presId="urn:microsoft.com/office/officeart/2005/8/layout/default"/>
    <dgm:cxn modelId="{1D0CA949-4BE6-F243-AC88-A2315E2DAC24}" type="presParOf" srcId="{759F8EE6-D7D2-8C4E-BD0B-3DB5E6D118EC}" destId="{B87516AA-5BF6-D74A-B1C3-3BCE7AF74A19}" srcOrd="6" destOrd="0" presId="urn:microsoft.com/office/officeart/2005/8/layout/default"/>
    <dgm:cxn modelId="{9DF21096-97DF-054F-85ED-3481F5F241A2}" type="presParOf" srcId="{759F8EE6-D7D2-8C4E-BD0B-3DB5E6D118EC}" destId="{59D45EAF-38C2-A84A-8F4B-D9A1C3C40794}" srcOrd="7" destOrd="0" presId="urn:microsoft.com/office/officeart/2005/8/layout/default"/>
    <dgm:cxn modelId="{CFC9EBDA-12BB-354F-AE1F-0985DD019D89}" type="presParOf" srcId="{759F8EE6-D7D2-8C4E-BD0B-3DB5E6D118EC}" destId="{7BC215C9-BAD3-AA48-A6C9-CBDE97E18330}" srcOrd="8" destOrd="0" presId="urn:microsoft.com/office/officeart/2005/8/layout/default"/>
    <dgm:cxn modelId="{13A1E3B6-6514-B844-B54D-C76C9F0281CB}" type="presParOf" srcId="{759F8EE6-D7D2-8C4E-BD0B-3DB5E6D118EC}" destId="{312B31EA-48B3-4E4E-82D6-168A5D03F067}" srcOrd="9" destOrd="0" presId="urn:microsoft.com/office/officeart/2005/8/layout/default"/>
    <dgm:cxn modelId="{4A784588-491E-A245-86E8-994E41D63B8E}" type="presParOf" srcId="{759F8EE6-D7D2-8C4E-BD0B-3DB5E6D118EC}" destId="{781E086B-316B-EC49-AF49-EEBE1D1ECF4F}" srcOrd="10" destOrd="0" presId="urn:microsoft.com/office/officeart/2005/8/layout/default"/>
    <dgm:cxn modelId="{7EE786DB-E64B-6047-A931-E87664BE2ED1}" type="presParOf" srcId="{759F8EE6-D7D2-8C4E-BD0B-3DB5E6D118EC}" destId="{EAA5F123-348D-AC4E-A79E-29EB378C551D}" srcOrd="11" destOrd="0" presId="urn:microsoft.com/office/officeart/2005/8/layout/default"/>
    <dgm:cxn modelId="{616991D2-331C-A34F-A624-A07A20DBB8F5}" type="presParOf" srcId="{759F8EE6-D7D2-8C4E-BD0B-3DB5E6D118EC}" destId="{8D0C8C5F-C9AF-DC4E-9C41-E8302AAAE88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987C45-641D-EB41-A64C-54C814219B1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C216D889-5D38-DE45-8A5E-7805BACD615A}">
      <dgm:prSet/>
      <dgm:spPr/>
      <dgm:t>
        <a:bodyPr/>
        <a:lstStyle/>
        <a:p>
          <a:r>
            <a:rPr lang="en-GB" b="0" dirty="0"/>
            <a:t>What is the purpose of our learning and skills programme and what is it intending to offer learners?</a:t>
          </a:r>
          <a:endParaRPr lang="en-GB" dirty="0"/>
        </a:p>
      </dgm:t>
    </dgm:pt>
    <dgm:pt modelId="{C98A0D2F-C16B-2A4D-A6DC-49FAD197607B}" type="parTrans" cxnId="{7F2805D6-7728-E147-8F1A-C269DBA6AB78}">
      <dgm:prSet/>
      <dgm:spPr/>
      <dgm:t>
        <a:bodyPr/>
        <a:lstStyle/>
        <a:p>
          <a:endParaRPr lang="en-GB"/>
        </a:p>
      </dgm:t>
    </dgm:pt>
    <dgm:pt modelId="{9D0992C0-7782-1540-A6A7-92FFDDDE16AA}" type="sibTrans" cxnId="{7F2805D6-7728-E147-8F1A-C269DBA6AB78}">
      <dgm:prSet/>
      <dgm:spPr/>
      <dgm:t>
        <a:bodyPr/>
        <a:lstStyle/>
        <a:p>
          <a:endParaRPr lang="en-GB"/>
        </a:p>
      </dgm:t>
    </dgm:pt>
    <dgm:pt modelId="{745EBD6C-D902-1D46-B76D-27FAE7BA58BB}" type="pres">
      <dgm:prSet presAssocID="{CE987C45-641D-EB41-A64C-54C814219B1F}" presName="linearFlow" presStyleCnt="0">
        <dgm:presLayoutVars>
          <dgm:dir/>
          <dgm:resizeHandles val="exact"/>
        </dgm:presLayoutVars>
      </dgm:prSet>
      <dgm:spPr/>
    </dgm:pt>
    <dgm:pt modelId="{B51DF42B-8432-5B41-A6F9-012487166CA7}" type="pres">
      <dgm:prSet presAssocID="{C216D889-5D38-DE45-8A5E-7805BACD615A}" presName="composite" presStyleCnt="0"/>
      <dgm:spPr/>
    </dgm:pt>
    <dgm:pt modelId="{ABDDBA0E-E450-EE4D-904A-C70932E70D7C}" type="pres">
      <dgm:prSet presAssocID="{C216D889-5D38-DE45-8A5E-7805BACD615A}"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Fresh carrots laid on a wooden floor"/>
        </a:ext>
      </dgm:extLst>
    </dgm:pt>
    <dgm:pt modelId="{DCCAF497-684D-C743-9FF9-18643A9DE3D2}" type="pres">
      <dgm:prSet presAssocID="{C216D889-5D38-DE45-8A5E-7805BACD615A}" presName="txShp" presStyleLbl="node1" presStyleIdx="0" presStyleCnt="1">
        <dgm:presLayoutVars>
          <dgm:bulletEnabled val="1"/>
        </dgm:presLayoutVars>
      </dgm:prSet>
      <dgm:spPr/>
    </dgm:pt>
  </dgm:ptLst>
  <dgm:cxnLst>
    <dgm:cxn modelId="{42CBE051-8614-784B-AEE5-521A4073B8FA}" type="presOf" srcId="{CE987C45-641D-EB41-A64C-54C814219B1F}" destId="{745EBD6C-D902-1D46-B76D-27FAE7BA58BB}" srcOrd="0" destOrd="0" presId="urn:microsoft.com/office/officeart/2005/8/layout/vList3"/>
    <dgm:cxn modelId="{26AD8FC9-974C-FD46-8347-75C16EA4D796}" type="presOf" srcId="{C216D889-5D38-DE45-8A5E-7805BACD615A}" destId="{DCCAF497-684D-C743-9FF9-18643A9DE3D2}" srcOrd="0" destOrd="0" presId="urn:microsoft.com/office/officeart/2005/8/layout/vList3"/>
    <dgm:cxn modelId="{7F2805D6-7728-E147-8F1A-C269DBA6AB78}" srcId="{CE987C45-641D-EB41-A64C-54C814219B1F}" destId="{C216D889-5D38-DE45-8A5E-7805BACD615A}" srcOrd="0" destOrd="0" parTransId="{C98A0D2F-C16B-2A4D-A6DC-49FAD197607B}" sibTransId="{9D0992C0-7782-1540-A6A7-92FFDDDE16AA}"/>
    <dgm:cxn modelId="{C5807121-584A-9D44-8EDD-8B32400A5A2F}" type="presParOf" srcId="{745EBD6C-D902-1D46-B76D-27FAE7BA58BB}" destId="{B51DF42B-8432-5B41-A6F9-012487166CA7}" srcOrd="0" destOrd="0" presId="urn:microsoft.com/office/officeart/2005/8/layout/vList3"/>
    <dgm:cxn modelId="{30DAC171-64A0-A441-BA18-D9A472D620F3}" type="presParOf" srcId="{B51DF42B-8432-5B41-A6F9-012487166CA7}" destId="{ABDDBA0E-E450-EE4D-904A-C70932E70D7C}" srcOrd="0" destOrd="0" presId="urn:microsoft.com/office/officeart/2005/8/layout/vList3"/>
    <dgm:cxn modelId="{71DF4E41-2E2C-804B-A233-BC1906D5BB6D}" type="presParOf" srcId="{B51DF42B-8432-5B41-A6F9-012487166CA7}" destId="{DCCAF497-684D-C743-9FF9-18643A9DE3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290D6F-C42C-CE4B-A5B7-28EDA595E9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9C3934A-DAC0-B941-A27B-10D5956FCB2F}">
      <dgm:prSet/>
      <dgm:spPr/>
      <dgm:t>
        <a:bodyPr/>
        <a:lstStyle/>
        <a:p>
          <a:r>
            <a:rPr lang="en-US" b="0" dirty="0"/>
            <a:t>Grade each section on the four-point Ofsted scale</a:t>
          </a:r>
          <a:endParaRPr lang="en-GB" dirty="0"/>
        </a:p>
      </dgm:t>
    </dgm:pt>
    <dgm:pt modelId="{9B2150A0-7190-A64D-9FCC-D3157C9AA37B}" type="parTrans" cxnId="{7267EC02-EEBC-D048-877A-686AA7D67E55}">
      <dgm:prSet/>
      <dgm:spPr/>
      <dgm:t>
        <a:bodyPr/>
        <a:lstStyle/>
        <a:p>
          <a:endParaRPr lang="en-GB"/>
        </a:p>
      </dgm:t>
    </dgm:pt>
    <dgm:pt modelId="{B6E64C05-30B5-1049-B9FD-5E90158703DC}" type="sibTrans" cxnId="{7267EC02-EEBC-D048-877A-686AA7D67E55}">
      <dgm:prSet/>
      <dgm:spPr/>
      <dgm:t>
        <a:bodyPr/>
        <a:lstStyle/>
        <a:p>
          <a:endParaRPr lang="en-GB"/>
        </a:p>
      </dgm:t>
    </dgm:pt>
    <dgm:pt modelId="{67414DF8-2C84-E14F-9E96-051500B70954}">
      <dgm:prSet/>
      <dgm:spPr/>
      <dgm:t>
        <a:bodyPr/>
        <a:lstStyle/>
        <a:p>
          <a:r>
            <a:rPr lang="en-US" b="0"/>
            <a:t>Use judgmental words that are associated with Ofsted grading</a:t>
          </a:r>
          <a:endParaRPr lang="en-GB"/>
        </a:p>
      </dgm:t>
    </dgm:pt>
    <dgm:pt modelId="{389EA72F-C946-024F-9192-1FD5E891E3DD}" type="parTrans" cxnId="{793BAFC9-F7B7-FC49-A9F1-6630EB93C8DF}">
      <dgm:prSet/>
      <dgm:spPr/>
      <dgm:t>
        <a:bodyPr/>
        <a:lstStyle/>
        <a:p>
          <a:endParaRPr lang="en-GB"/>
        </a:p>
      </dgm:t>
    </dgm:pt>
    <dgm:pt modelId="{6A054ACF-3133-7F42-95DD-6B33F021EEE0}" type="sibTrans" cxnId="{793BAFC9-F7B7-FC49-A9F1-6630EB93C8DF}">
      <dgm:prSet/>
      <dgm:spPr/>
      <dgm:t>
        <a:bodyPr/>
        <a:lstStyle/>
        <a:p>
          <a:endParaRPr lang="en-GB"/>
        </a:p>
      </dgm:t>
    </dgm:pt>
    <dgm:pt modelId="{84AE287B-726F-9D42-A702-BA48063F7476}">
      <dgm:prSet/>
      <dgm:spPr/>
      <dgm:t>
        <a:bodyPr/>
        <a:lstStyle/>
        <a:p>
          <a:r>
            <a:rPr lang="en-US" b="0"/>
            <a:t>Refer to supporting evidence and make the report text reflect the grade you proposing</a:t>
          </a:r>
          <a:endParaRPr lang="en-GB"/>
        </a:p>
      </dgm:t>
    </dgm:pt>
    <dgm:pt modelId="{6E3E24D5-3C6A-ED4B-84B8-D67B29A21B4A}" type="parTrans" cxnId="{2C907732-840B-8F4D-BE16-598CCB624393}">
      <dgm:prSet/>
      <dgm:spPr/>
      <dgm:t>
        <a:bodyPr/>
        <a:lstStyle/>
        <a:p>
          <a:endParaRPr lang="en-GB"/>
        </a:p>
      </dgm:t>
    </dgm:pt>
    <dgm:pt modelId="{926DDD27-4F39-4A4B-8BFB-65B9FA16EDEB}" type="sibTrans" cxnId="{2C907732-840B-8F4D-BE16-598CCB624393}">
      <dgm:prSet/>
      <dgm:spPr/>
      <dgm:t>
        <a:bodyPr/>
        <a:lstStyle/>
        <a:p>
          <a:endParaRPr lang="en-GB"/>
        </a:p>
      </dgm:t>
    </dgm:pt>
    <dgm:pt modelId="{069954E0-4963-2B4A-8FE7-48793E8FA7E9}">
      <dgm:prSet/>
      <dgm:spPr/>
      <dgm:t>
        <a:bodyPr/>
        <a:lstStyle/>
        <a:p>
          <a:r>
            <a:rPr lang="en-US" b="0"/>
            <a:t>Always refer the judgement and text to the impact upon learners</a:t>
          </a:r>
          <a:endParaRPr lang="en-GB"/>
        </a:p>
      </dgm:t>
    </dgm:pt>
    <dgm:pt modelId="{622D28C0-48E5-F143-B041-AE09BB8247FE}" type="parTrans" cxnId="{47080F36-AE9D-6C4E-80E0-25C9E9C6E163}">
      <dgm:prSet/>
      <dgm:spPr/>
      <dgm:t>
        <a:bodyPr/>
        <a:lstStyle/>
        <a:p>
          <a:endParaRPr lang="en-GB"/>
        </a:p>
      </dgm:t>
    </dgm:pt>
    <dgm:pt modelId="{6E7E8A86-B88F-AA44-B16C-15C33F24BDF2}" type="sibTrans" cxnId="{47080F36-AE9D-6C4E-80E0-25C9E9C6E163}">
      <dgm:prSet/>
      <dgm:spPr/>
      <dgm:t>
        <a:bodyPr/>
        <a:lstStyle/>
        <a:p>
          <a:endParaRPr lang="en-GB"/>
        </a:p>
      </dgm:t>
    </dgm:pt>
    <dgm:pt modelId="{B8159EE1-F214-1347-972F-77C42606F507}">
      <dgm:prSet/>
      <dgm:spPr/>
      <dgm:t>
        <a:bodyPr/>
        <a:lstStyle/>
        <a:p>
          <a:r>
            <a:rPr lang="en-US" b="0"/>
            <a:t>Don’t contradict yourself  e.g. ‘good support for learners’  - ‘poor use of initial assessment’</a:t>
          </a:r>
          <a:endParaRPr lang="en-GB"/>
        </a:p>
      </dgm:t>
    </dgm:pt>
    <dgm:pt modelId="{5CC64402-2558-D34A-A237-6EA48139E737}" type="parTrans" cxnId="{8353AEC4-E754-5F45-AEE7-594323F6530D}">
      <dgm:prSet/>
      <dgm:spPr/>
      <dgm:t>
        <a:bodyPr/>
        <a:lstStyle/>
        <a:p>
          <a:endParaRPr lang="en-GB"/>
        </a:p>
      </dgm:t>
    </dgm:pt>
    <dgm:pt modelId="{260F8032-F339-7A4E-9184-E3D9B782EEA6}" type="sibTrans" cxnId="{8353AEC4-E754-5F45-AEE7-594323F6530D}">
      <dgm:prSet/>
      <dgm:spPr/>
      <dgm:t>
        <a:bodyPr/>
        <a:lstStyle/>
        <a:p>
          <a:endParaRPr lang="en-GB"/>
        </a:p>
      </dgm:t>
    </dgm:pt>
    <dgm:pt modelId="{EA327C45-FC4D-B247-B1B8-CE73125CDC9F}">
      <dgm:prSet/>
      <dgm:spPr/>
      <dgm:t>
        <a:bodyPr/>
        <a:lstStyle/>
        <a:p>
          <a:r>
            <a:rPr lang="en-US" b="0"/>
            <a:t>Remember the linkage – achievements – teaching - management</a:t>
          </a:r>
          <a:endParaRPr lang="en-GB"/>
        </a:p>
      </dgm:t>
    </dgm:pt>
    <dgm:pt modelId="{5DF47515-0978-9949-ACE4-2A099E115B87}" type="parTrans" cxnId="{2BE4F7BB-0E10-7646-B7C9-36FE5CFCA161}">
      <dgm:prSet/>
      <dgm:spPr/>
      <dgm:t>
        <a:bodyPr/>
        <a:lstStyle/>
        <a:p>
          <a:endParaRPr lang="en-GB"/>
        </a:p>
      </dgm:t>
    </dgm:pt>
    <dgm:pt modelId="{609E01F0-5531-6545-9884-A545467AFB2F}" type="sibTrans" cxnId="{2BE4F7BB-0E10-7646-B7C9-36FE5CFCA161}">
      <dgm:prSet/>
      <dgm:spPr/>
      <dgm:t>
        <a:bodyPr/>
        <a:lstStyle/>
        <a:p>
          <a:endParaRPr lang="en-GB"/>
        </a:p>
      </dgm:t>
    </dgm:pt>
    <dgm:pt modelId="{66B188D3-5CE8-1047-BFA0-65D24289211F}" type="pres">
      <dgm:prSet presAssocID="{2B290D6F-C42C-CE4B-A5B7-28EDA595E9DA}" presName="linear" presStyleCnt="0">
        <dgm:presLayoutVars>
          <dgm:animLvl val="lvl"/>
          <dgm:resizeHandles val="exact"/>
        </dgm:presLayoutVars>
      </dgm:prSet>
      <dgm:spPr/>
    </dgm:pt>
    <dgm:pt modelId="{B995024C-00B1-AA4B-A088-0DC7D7CAC587}" type="pres">
      <dgm:prSet presAssocID="{F9C3934A-DAC0-B941-A27B-10D5956FCB2F}" presName="parentText" presStyleLbl="node1" presStyleIdx="0" presStyleCnt="6">
        <dgm:presLayoutVars>
          <dgm:chMax val="0"/>
          <dgm:bulletEnabled val="1"/>
        </dgm:presLayoutVars>
      </dgm:prSet>
      <dgm:spPr/>
    </dgm:pt>
    <dgm:pt modelId="{5D9200B7-3606-624F-B810-FDCEA00468C1}" type="pres">
      <dgm:prSet presAssocID="{B6E64C05-30B5-1049-B9FD-5E90158703DC}" presName="spacer" presStyleCnt="0"/>
      <dgm:spPr/>
    </dgm:pt>
    <dgm:pt modelId="{E7142CBD-BA56-104E-AA8C-86A2AB584955}" type="pres">
      <dgm:prSet presAssocID="{67414DF8-2C84-E14F-9E96-051500B70954}" presName="parentText" presStyleLbl="node1" presStyleIdx="1" presStyleCnt="6">
        <dgm:presLayoutVars>
          <dgm:chMax val="0"/>
          <dgm:bulletEnabled val="1"/>
        </dgm:presLayoutVars>
      </dgm:prSet>
      <dgm:spPr/>
    </dgm:pt>
    <dgm:pt modelId="{B65CF69D-638A-E045-A3A7-818DF66CEEA4}" type="pres">
      <dgm:prSet presAssocID="{6A054ACF-3133-7F42-95DD-6B33F021EEE0}" presName="spacer" presStyleCnt="0"/>
      <dgm:spPr/>
    </dgm:pt>
    <dgm:pt modelId="{23866FA0-1D85-9347-AB19-B7A6A3F907C2}" type="pres">
      <dgm:prSet presAssocID="{84AE287B-726F-9D42-A702-BA48063F7476}" presName="parentText" presStyleLbl="node1" presStyleIdx="2" presStyleCnt="6">
        <dgm:presLayoutVars>
          <dgm:chMax val="0"/>
          <dgm:bulletEnabled val="1"/>
        </dgm:presLayoutVars>
      </dgm:prSet>
      <dgm:spPr/>
    </dgm:pt>
    <dgm:pt modelId="{908E4A7A-3265-DF45-91FE-82842E6F4C83}" type="pres">
      <dgm:prSet presAssocID="{926DDD27-4F39-4A4B-8BFB-65B9FA16EDEB}" presName="spacer" presStyleCnt="0"/>
      <dgm:spPr/>
    </dgm:pt>
    <dgm:pt modelId="{77C4A3B7-DAF8-B84A-BBBE-E445788BC751}" type="pres">
      <dgm:prSet presAssocID="{069954E0-4963-2B4A-8FE7-48793E8FA7E9}" presName="parentText" presStyleLbl="node1" presStyleIdx="3" presStyleCnt="6">
        <dgm:presLayoutVars>
          <dgm:chMax val="0"/>
          <dgm:bulletEnabled val="1"/>
        </dgm:presLayoutVars>
      </dgm:prSet>
      <dgm:spPr/>
    </dgm:pt>
    <dgm:pt modelId="{A195BFEA-CA70-4848-853E-F8810A37DEF2}" type="pres">
      <dgm:prSet presAssocID="{6E7E8A86-B88F-AA44-B16C-15C33F24BDF2}" presName="spacer" presStyleCnt="0"/>
      <dgm:spPr/>
    </dgm:pt>
    <dgm:pt modelId="{65E9070A-2D0A-F041-8B63-C8BF53FE170A}" type="pres">
      <dgm:prSet presAssocID="{B8159EE1-F214-1347-972F-77C42606F507}" presName="parentText" presStyleLbl="node1" presStyleIdx="4" presStyleCnt="6">
        <dgm:presLayoutVars>
          <dgm:chMax val="0"/>
          <dgm:bulletEnabled val="1"/>
        </dgm:presLayoutVars>
      </dgm:prSet>
      <dgm:spPr/>
    </dgm:pt>
    <dgm:pt modelId="{017441DD-D560-734C-9704-A42225FF28C2}" type="pres">
      <dgm:prSet presAssocID="{260F8032-F339-7A4E-9184-E3D9B782EEA6}" presName="spacer" presStyleCnt="0"/>
      <dgm:spPr/>
    </dgm:pt>
    <dgm:pt modelId="{DA884355-D364-0B41-AC9A-A48253D8FDA5}" type="pres">
      <dgm:prSet presAssocID="{EA327C45-FC4D-B247-B1B8-CE73125CDC9F}" presName="parentText" presStyleLbl="node1" presStyleIdx="5" presStyleCnt="6">
        <dgm:presLayoutVars>
          <dgm:chMax val="0"/>
          <dgm:bulletEnabled val="1"/>
        </dgm:presLayoutVars>
      </dgm:prSet>
      <dgm:spPr/>
    </dgm:pt>
  </dgm:ptLst>
  <dgm:cxnLst>
    <dgm:cxn modelId="{7267EC02-EEBC-D048-877A-686AA7D67E55}" srcId="{2B290D6F-C42C-CE4B-A5B7-28EDA595E9DA}" destId="{F9C3934A-DAC0-B941-A27B-10D5956FCB2F}" srcOrd="0" destOrd="0" parTransId="{9B2150A0-7190-A64D-9FCC-D3157C9AA37B}" sibTransId="{B6E64C05-30B5-1049-B9FD-5E90158703DC}"/>
    <dgm:cxn modelId="{B7988611-A6FC-D74A-8CDF-DAE1B2A73B8C}" type="presOf" srcId="{B8159EE1-F214-1347-972F-77C42606F507}" destId="{65E9070A-2D0A-F041-8B63-C8BF53FE170A}" srcOrd="0" destOrd="0" presId="urn:microsoft.com/office/officeart/2005/8/layout/vList2"/>
    <dgm:cxn modelId="{2C907732-840B-8F4D-BE16-598CCB624393}" srcId="{2B290D6F-C42C-CE4B-A5B7-28EDA595E9DA}" destId="{84AE287B-726F-9D42-A702-BA48063F7476}" srcOrd="2" destOrd="0" parTransId="{6E3E24D5-3C6A-ED4B-84B8-D67B29A21B4A}" sibTransId="{926DDD27-4F39-4A4B-8BFB-65B9FA16EDEB}"/>
    <dgm:cxn modelId="{47080F36-AE9D-6C4E-80E0-25C9E9C6E163}" srcId="{2B290D6F-C42C-CE4B-A5B7-28EDA595E9DA}" destId="{069954E0-4963-2B4A-8FE7-48793E8FA7E9}" srcOrd="3" destOrd="0" parTransId="{622D28C0-48E5-F143-B041-AE09BB8247FE}" sibTransId="{6E7E8A86-B88F-AA44-B16C-15C33F24BDF2}"/>
    <dgm:cxn modelId="{F8BE1A77-30AE-474C-BFCA-31E2242BFED7}" type="presOf" srcId="{F9C3934A-DAC0-B941-A27B-10D5956FCB2F}" destId="{B995024C-00B1-AA4B-A088-0DC7D7CAC587}" srcOrd="0" destOrd="0" presId="urn:microsoft.com/office/officeart/2005/8/layout/vList2"/>
    <dgm:cxn modelId="{5438D5B3-1AC1-604A-9070-8BD3492859CB}" type="presOf" srcId="{069954E0-4963-2B4A-8FE7-48793E8FA7E9}" destId="{77C4A3B7-DAF8-B84A-BBBE-E445788BC751}" srcOrd="0" destOrd="0" presId="urn:microsoft.com/office/officeart/2005/8/layout/vList2"/>
    <dgm:cxn modelId="{1B54FFB3-6EF2-1748-BC59-7BB3B96F7506}" type="presOf" srcId="{67414DF8-2C84-E14F-9E96-051500B70954}" destId="{E7142CBD-BA56-104E-AA8C-86A2AB584955}" srcOrd="0" destOrd="0" presId="urn:microsoft.com/office/officeart/2005/8/layout/vList2"/>
    <dgm:cxn modelId="{6374B9B4-2EEB-A449-8577-7A0006DA5420}" type="presOf" srcId="{EA327C45-FC4D-B247-B1B8-CE73125CDC9F}" destId="{DA884355-D364-0B41-AC9A-A48253D8FDA5}" srcOrd="0" destOrd="0" presId="urn:microsoft.com/office/officeart/2005/8/layout/vList2"/>
    <dgm:cxn modelId="{2BE4F7BB-0E10-7646-B7C9-36FE5CFCA161}" srcId="{2B290D6F-C42C-CE4B-A5B7-28EDA595E9DA}" destId="{EA327C45-FC4D-B247-B1B8-CE73125CDC9F}" srcOrd="5" destOrd="0" parTransId="{5DF47515-0978-9949-ACE4-2A099E115B87}" sibTransId="{609E01F0-5531-6545-9884-A545467AFB2F}"/>
    <dgm:cxn modelId="{8353AEC4-E754-5F45-AEE7-594323F6530D}" srcId="{2B290D6F-C42C-CE4B-A5B7-28EDA595E9DA}" destId="{B8159EE1-F214-1347-972F-77C42606F507}" srcOrd="4" destOrd="0" parTransId="{5CC64402-2558-D34A-A237-6EA48139E737}" sibTransId="{260F8032-F339-7A4E-9184-E3D9B782EEA6}"/>
    <dgm:cxn modelId="{793BAFC9-F7B7-FC49-A9F1-6630EB93C8DF}" srcId="{2B290D6F-C42C-CE4B-A5B7-28EDA595E9DA}" destId="{67414DF8-2C84-E14F-9E96-051500B70954}" srcOrd="1" destOrd="0" parTransId="{389EA72F-C946-024F-9192-1FD5E891E3DD}" sibTransId="{6A054ACF-3133-7F42-95DD-6B33F021EEE0}"/>
    <dgm:cxn modelId="{81573DCD-9052-7843-8107-1389234095B7}" type="presOf" srcId="{84AE287B-726F-9D42-A702-BA48063F7476}" destId="{23866FA0-1D85-9347-AB19-B7A6A3F907C2}" srcOrd="0" destOrd="0" presId="urn:microsoft.com/office/officeart/2005/8/layout/vList2"/>
    <dgm:cxn modelId="{C4ECCAD5-44AA-CC49-B612-6C44B4DB8FBE}" type="presOf" srcId="{2B290D6F-C42C-CE4B-A5B7-28EDA595E9DA}" destId="{66B188D3-5CE8-1047-BFA0-65D24289211F}" srcOrd="0" destOrd="0" presId="urn:microsoft.com/office/officeart/2005/8/layout/vList2"/>
    <dgm:cxn modelId="{D9B58FB0-D6DA-054F-B307-703D5446B1C7}" type="presParOf" srcId="{66B188D3-5CE8-1047-BFA0-65D24289211F}" destId="{B995024C-00B1-AA4B-A088-0DC7D7CAC587}" srcOrd="0" destOrd="0" presId="urn:microsoft.com/office/officeart/2005/8/layout/vList2"/>
    <dgm:cxn modelId="{B48A4594-1FD5-EF40-835B-07A5945FDF34}" type="presParOf" srcId="{66B188D3-5CE8-1047-BFA0-65D24289211F}" destId="{5D9200B7-3606-624F-B810-FDCEA00468C1}" srcOrd="1" destOrd="0" presId="urn:microsoft.com/office/officeart/2005/8/layout/vList2"/>
    <dgm:cxn modelId="{7D5F6A72-A586-5148-B08F-F58D8929EF7B}" type="presParOf" srcId="{66B188D3-5CE8-1047-BFA0-65D24289211F}" destId="{E7142CBD-BA56-104E-AA8C-86A2AB584955}" srcOrd="2" destOrd="0" presId="urn:microsoft.com/office/officeart/2005/8/layout/vList2"/>
    <dgm:cxn modelId="{AAC17CD9-F50A-3843-805C-65707AAC7EED}" type="presParOf" srcId="{66B188D3-5CE8-1047-BFA0-65D24289211F}" destId="{B65CF69D-638A-E045-A3A7-818DF66CEEA4}" srcOrd="3" destOrd="0" presId="urn:microsoft.com/office/officeart/2005/8/layout/vList2"/>
    <dgm:cxn modelId="{65E8FDEF-97BC-184D-ADCF-8542830A09B8}" type="presParOf" srcId="{66B188D3-5CE8-1047-BFA0-65D24289211F}" destId="{23866FA0-1D85-9347-AB19-B7A6A3F907C2}" srcOrd="4" destOrd="0" presId="urn:microsoft.com/office/officeart/2005/8/layout/vList2"/>
    <dgm:cxn modelId="{7B62E5F9-0441-D841-951F-06C27B09F8FB}" type="presParOf" srcId="{66B188D3-5CE8-1047-BFA0-65D24289211F}" destId="{908E4A7A-3265-DF45-91FE-82842E6F4C83}" srcOrd="5" destOrd="0" presId="urn:microsoft.com/office/officeart/2005/8/layout/vList2"/>
    <dgm:cxn modelId="{F435AB69-6A88-3143-827C-AB05A61B54FD}" type="presParOf" srcId="{66B188D3-5CE8-1047-BFA0-65D24289211F}" destId="{77C4A3B7-DAF8-B84A-BBBE-E445788BC751}" srcOrd="6" destOrd="0" presId="urn:microsoft.com/office/officeart/2005/8/layout/vList2"/>
    <dgm:cxn modelId="{26A0D05D-6DBD-DA49-9DC6-32D147E72246}" type="presParOf" srcId="{66B188D3-5CE8-1047-BFA0-65D24289211F}" destId="{A195BFEA-CA70-4848-853E-F8810A37DEF2}" srcOrd="7" destOrd="0" presId="urn:microsoft.com/office/officeart/2005/8/layout/vList2"/>
    <dgm:cxn modelId="{F1411492-68F7-5244-AAB2-61D1CD8E2A48}" type="presParOf" srcId="{66B188D3-5CE8-1047-BFA0-65D24289211F}" destId="{65E9070A-2D0A-F041-8B63-C8BF53FE170A}" srcOrd="8" destOrd="0" presId="urn:microsoft.com/office/officeart/2005/8/layout/vList2"/>
    <dgm:cxn modelId="{95C9D719-A90C-1A42-A620-227564BBC5F7}" type="presParOf" srcId="{66B188D3-5CE8-1047-BFA0-65D24289211F}" destId="{017441DD-D560-734C-9704-A42225FF28C2}" srcOrd="9" destOrd="0" presId="urn:microsoft.com/office/officeart/2005/8/layout/vList2"/>
    <dgm:cxn modelId="{8C9F7136-5B8D-5F44-83DE-2738FFEAD137}" type="presParOf" srcId="{66B188D3-5CE8-1047-BFA0-65D24289211F}" destId="{DA884355-D364-0B41-AC9A-A48253D8FDA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E8D1CE-1A60-5A4B-8144-050EFED047A3}" type="doc">
      <dgm:prSet loTypeId="urn:microsoft.com/office/officeart/2005/8/layout/venn3" loCatId="list" qsTypeId="urn:microsoft.com/office/officeart/2005/8/quickstyle/simple1" qsCatId="simple" csTypeId="urn:microsoft.com/office/officeart/2005/8/colors/accent1_2" csCatId="accent1"/>
      <dgm:spPr/>
      <dgm:t>
        <a:bodyPr/>
        <a:lstStyle/>
        <a:p>
          <a:endParaRPr lang="en-GB"/>
        </a:p>
      </dgm:t>
    </dgm:pt>
    <dgm:pt modelId="{D2AFABF8-4725-4D4C-93EA-0D7D29B8A597}">
      <dgm:prSet/>
      <dgm:spPr/>
      <dgm:t>
        <a:bodyPr/>
        <a:lstStyle/>
        <a:p>
          <a:r>
            <a:rPr lang="en-US" b="0"/>
            <a:t>Consider the issue(s)</a:t>
          </a:r>
          <a:endParaRPr lang="en-GB"/>
        </a:p>
      </dgm:t>
    </dgm:pt>
    <dgm:pt modelId="{2792BE89-564B-BA4B-BF04-71216B93930E}" type="parTrans" cxnId="{E8995831-7FA6-3A43-8AEE-00DE37340D0B}">
      <dgm:prSet/>
      <dgm:spPr/>
      <dgm:t>
        <a:bodyPr/>
        <a:lstStyle/>
        <a:p>
          <a:endParaRPr lang="en-GB"/>
        </a:p>
      </dgm:t>
    </dgm:pt>
    <dgm:pt modelId="{FF08AF9C-8E9C-BD4B-81BF-EE4C985AB429}" type="sibTrans" cxnId="{E8995831-7FA6-3A43-8AEE-00DE37340D0B}">
      <dgm:prSet/>
      <dgm:spPr/>
      <dgm:t>
        <a:bodyPr/>
        <a:lstStyle/>
        <a:p>
          <a:endParaRPr lang="en-GB"/>
        </a:p>
      </dgm:t>
    </dgm:pt>
    <dgm:pt modelId="{2752F679-5C9D-DF45-827C-612890A64FD1}">
      <dgm:prSet/>
      <dgm:spPr/>
      <dgm:t>
        <a:bodyPr/>
        <a:lstStyle/>
        <a:p>
          <a:r>
            <a:rPr lang="en-US" b="0"/>
            <a:t>What are the improvement actions?</a:t>
          </a:r>
          <a:endParaRPr lang="en-GB"/>
        </a:p>
      </dgm:t>
    </dgm:pt>
    <dgm:pt modelId="{CCD4FD88-4082-8C47-814F-A5E5CC517E4B}" type="parTrans" cxnId="{77376B39-8F9F-DD49-B972-CCAE0C7661E7}">
      <dgm:prSet/>
      <dgm:spPr/>
      <dgm:t>
        <a:bodyPr/>
        <a:lstStyle/>
        <a:p>
          <a:endParaRPr lang="en-GB"/>
        </a:p>
      </dgm:t>
    </dgm:pt>
    <dgm:pt modelId="{6D3950BD-D746-EF47-ACBC-27F5B3AA4CE4}" type="sibTrans" cxnId="{77376B39-8F9F-DD49-B972-CCAE0C7661E7}">
      <dgm:prSet/>
      <dgm:spPr/>
      <dgm:t>
        <a:bodyPr/>
        <a:lstStyle/>
        <a:p>
          <a:endParaRPr lang="en-GB"/>
        </a:p>
      </dgm:t>
    </dgm:pt>
    <dgm:pt modelId="{03D871BC-B439-5241-AF52-14237F7654CF}">
      <dgm:prSet/>
      <dgm:spPr/>
      <dgm:t>
        <a:bodyPr/>
        <a:lstStyle/>
        <a:p>
          <a:r>
            <a:rPr lang="en-US" b="0"/>
            <a:t>Who is responsible?</a:t>
          </a:r>
          <a:endParaRPr lang="en-GB"/>
        </a:p>
      </dgm:t>
    </dgm:pt>
    <dgm:pt modelId="{A9AB1B21-E3C1-A640-88B1-1D85AC63AB9F}" type="parTrans" cxnId="{F755D1EC-29C9-574B-88CF-A640605B7097}">
      <dgm:prSet/>
      <dgm:spPr/>
      <dgm:t>
        <a:bodyPr/>
        <a:lstStyle/>
        <a:p>
          <a:endParaRPr lang="en-GB"/>
        </a:p>
      </dgm:t>
    </dgm:pt>
    <dgm:pt modelId="{1DF1184B-4046-7043-AD76-669BDE92419D}" type="sibTrans" cxnId="{F755D1EC-29C9-574B-88CF-A640605B7097}">
      <dgm:prSet/>
      <dgm:spPr/>
      <dgm:t>
        <a:bodyPr/>
        <a:lstStyle/>
        <a:p>
          <a:endParaRPr lang="en-GB"/>
        </a:p>
      </dgm:t>
    </dgm:pt>
    <dgm:pt modelId="{848D7293-B96C-5449-A93D-2FEF2165AA9D}">
      <dgm:prSet/>
      <dgm:spPr/>
      <dgm:t>
        <a:bodyPr/>
        <a:lstStyle/>
        <a:p>
          <a:r>
            <a:rPr lang="en-US" b="0"/>
            <a:t>When will the issue hopefully be addressed?</a:t>
          </a:r>
          <a:endParaRPr lang="en-GB"/>
        </a:p>
      </dgm:t>
    </dgm:pt>
    <dgm:pt modelId="{3D898ACC-ACBA-2E40-8B51-B0FDCD0A03A2}" type="parTrans" cxnId="{B00C5CE2-3B76-8743-A66B-2321E56DA38F}">
      <dgm:prSet/>
      <dgm:spPr/>
      <dgm:t>
        <a:bodyPr/>
        <a:lstStyle/>
        <a:p>
          <a:endParaRPr lang="en-GB"/>
        </a:p>
      </dgm:t>
    </dgm:pt>
    <dgm:pt modelId="{BB3F6605-ECE9-E047-A357-8EF9982679AC}" type="sibTrans" cxnId="{B00C5CE2-3B76-8743-A66B-2321E56DA38F}">
      <dgm:prSet/>
      <dgm:spPr/>
      <dgm:t>
        <a:bodyPr/>
        <a:lstStyle/>
        <a:p>
          <a:endParaRPr lang="en-GB"/>
        </a:p>
      </dgm:t>
    </dgm:pt>
    <dgm:pt modelId="{CFE19172-1BD2-7B47-B815-91817B184A99}">
      <dgm:prSet/>
      <dgm:spPr/>
      <dgm:t>
        <a:bodyPr/>
        <a:lstStyle/>
        <a:p>
          <a:r>
            <a:rPr lang="en-US" b="0"/>
            <a:t>How and when will progress with the issue be monitored?</a:t>
          </a:r>
          <a:endParaRPr lang="en-GB"/>
        </a:p>
      </dgm:t>
    </dgm:pt>
    <dgm:pt modelId="{5C1C1810-6E95-2C46-9A29-9B4615E8E591}" type="parTrans" cxnId="{AEFACDCC-19C2-844C-8C92-249D79B0C735}">
      <dgm:prSet/>
      <dgm:spPr/>
      <dgm:t>
        <a:bodyPr/>
        <a:lstStyle/>
        <a:p>
          <a:endParaRPr lang="en-GB"/>
        </a:p>
      </dgm:t>
    </dgm:pt>
    <dgm:pt modelId="{085E04ED-1B0E-A644-8334-CB4C2683A4B4}" type="sibTrans" cxnId="{AEFACDCC-19C2-844C-8C92-249D79B0C735}">
      <dgm:prSet/>
      <dgm:spPr/>
      <dgm:t>
        <a:bodyPr/>
        <a:lstStyle/>
        <a:p>
          <a:endParaRPr lang="en-GB"/>
        </a:p>
      </dgm:t>
    </dgm:pt>
    <dgm:pt modelId="{4C66C2E3-7D09-D246-8AC1-CE46CAC039AF}">
      <dgm:prSet/>
      <dgm:spPr/>
      <dgm:t>
        <a:bodyPr/>
        <a:lstStyle/>
        <a:p>
          <a:r>
            <a:rPr lang="en-US" b="0"/>
            <a:t>At what stage can the issue be closed off as being completed?</a:t>
          </a:r>
          <a:endParaRPr lang="en-GB"/>
        </a:p>
      </dgm:t>
    </dgm:pt>
    <dgm:pt modelId="{0EB0F243-DC38-C647-8A26-8E05C9E44682}" type="parTrans" cxnId="{4E095ACA-04A3-7448-859E-F8F5DD2E58C0}">
      <dgm:prSet/>
      <dgm:spPr/>
      <dgm:t>
        <a:bodyPr/>
        <a:lstStyle/>
        <a:p>
          <a:endParaRPr lang="en-GB"/>
        </a:p>
      </dgm:t>
    </dgm:pt>
    <dgm:pt modelId="{97378181-3261-694D-BA16-A0E4BE568438}" type="sibTrans" cxnId="{4E095ACA-04A3-7448-859E-F8F5DD2E58C0}">
      <dgm:prSet/>
      <dgm:spPr/>
      <dgm:t>
        <a:bodyPr/>
        <a:lstStyle/>
        <a:p>
          <a:endParaRPr lang="en-GB"/>
        </a:p>
      </dgm:t>
    </dgm:pt>
    <dgm:pt modelId="{FFAFB385-7114-BD48-86DA-F9CEE06C64E5}" type="pres">
      <dgm:prSet presAssocID="{72E8D1CE-1A60-5A4B-8144-050EFED047A3}" presName="Name0" presStyleCnt="0">
        <dgm:presLayoutVars>
          <dgm:dir/>
          <dgm:resizeHandles val="exact"/>
        </dgm:presLayoutVars>
      </dgm:prSet>
      <dgm:spPr/>
    </dgm:pt>
    <dgm:pt modelId="{5771A49B-6ED2-2247-A808-792F2ABE446B}" type="pres">
      <dgm:prSet presAssocID="{D2AFABF8-4725-4D4C-93EA-0D7D29B8A597}" presName="Name5" presStyleLbl="vennNode1" presStyleIdx="0" presStyleCnt="6">
        <dgm:presLayoutVars>
          <dgm:bulletEnabled val="1"/>
        </dgm:presLayoutVars>
      </dgm:prSet>
      <dgm:spPr/>
    </dgm:pt>
    <dgm:pt modelId="{82F635C4-6A7B-F545-9FEE-CE5CC8F563FB}" type="pres">
      <dgm:prSet presAssocID="{FF08AF9C-8E9C-BD4B-81BF-EE4C985AB429}" presName="space" presStyleCnt="0"/>
      <dgm:spPr/>
    </dgm:pt>
    <dgm:pt modelId="{826B9B15-6716-9344-884F-873AFEF1DBB5}" type="pres">
      <dgm:prSet presAssocID="{2752F679-5C9D-DF45-827C-612890A64FD1}" presName="Name5" presStyleLbl="vennNode1" presStyleIdx="1" presStyleCnt="6">
        <dgm:presLayoutVars>
          <dgm:bulletEnabled val="1"/>
        </dgm:presLayoutVars>
      </dgm:prSet>
      <dgm:spPr/>
    </dgm:pt>
    <dgm:pt modelId="{3949C70C-42A5-5F4A-8981-7A6DA05048D0}" type="pres">
      <dgm:prSet presAssocID="{6D3950BD-D746-EF47-ACBC-27F5B3AA4CE4}" presName="space" presStyleCnt="0"/>
      <dgm:spPr/>
    </dgm:pt>
    <dgm:pt modelId="{6B77DF64-695F-D44C-AA8E-0155B02EE0AB}" type="pres">
      <dgm:prSet presAssocID="{03D871BC-B439-5241-AF52-14237F7654CF}" presName="Name5" presStyleLbl="vennNode1" presStyleIdx="2" presStyleCnt="6">
        <dgm:presLayoutVars>
          <dgm:bulletEnabled val="1"/>
        </dgm:presLayoutVars>
      </dgm:prSet>
      <dgm:spPr/>
    </dgm:pt>
    <dgm:pt modelId="{8ADE1706-7470-754F-B0A7-3FAA3629666A}" type="pres">
      <dgm:prSet presAssocID="{1DF1184B-4046-7043-AD76-669BDE92419D}" presName="space" presStyleCnt="0"/>
      <dgm:spPr/>
    </dgm:pt>
    <dgm:pt modelId="{C6FE96D3-7ED0-0D48-87E5-604DCA0BB2C5}" type="pres">
      <dgm:prSet presAssocID="{848D7293-B96C-5449-A93D-2FEF2165AA9D}" presName="Name5" presStyleLbl="vennNode1" presStyleIdx="3" presStyleCnt="6">
        <dgm:presLayoutVars>
          <dgm:bulletEnabled val="1"/>
        </dgm:presLayoutVars>
      </dgm:prSet>
      <dgm:spPr/>
    </dgm:pt>
    <dgm:pt modelId="{AC6F7C83-F4B5-AE4B-8ED8-618F097F2D79}" type="pres">
      <dgm:prSet presAssocID="{BB3F6605-ECE9-E047-A357-8EF9982679AC}" presName="space" presStyleCnt="0"/>
      <dgm:spPr/>
    </dgm:pt>
    <dgm:pt modelId="{36D64686-A333-FC4C-9079-CB35BB91E978}" type="pres">
      <dgm:prSet presAssocID="{CFE19172-1BD2-7B47-B815-91817B184A99}" presName="Name5" presStyleLbl="vennNode1" presStyleIdx="4" presStyleCnt="6">
        <dgm:presLayoutVars>
          <dgm:bulletEnabled val="1"/>
        </dgm:presLayoutVars>
      </dgm:prSet>
      <dgm:spPr/>
    </dgm:pt>
    <dgm:pt modelId="{F419BD9C-A9AF-434E-BFDB-9F2CDCDB96D3}" type="pres">
      <dgm:prSet presAssocID="{085E04ED-1B0E-A644-8334-CB4C2683A4B4}" presName="space" presStyleCnt="0"/>
      <dgm:spPr/>
    </dgm:pt>
    <dgm:pt modelId="{0662A343-35B8-AA4A-BAF5-E27B40836AB5}" type="pres">
      <dgm:prSet presAssocID="{4C66C2E3-7D09-D246-8AC1-CE46CAC039AF}" presName="Name5" presStyleLbl="vennNode1" presStyleIdx="5" presStyleCnt="6">
        <dgm:presLayoutVars>
          <dgm:bulletEnabled val="1"/>
        </dgm:presLayoutVars>
      </dgm:prSet>
      <dgm:spPr/>
    </dgm:pt>
  </dgm:ptLst>
  <dgm:cxnLst>
    <dgm:cxn modelId="{40B70C11-95D3-5940-9C0F-A0F39FBEC1DE}" type="presOf" srcId="{848D7293-B96C-5449-A93D-2FEF2165AA9D}" destId="{C6FE96D3-7ED0-0D48-87E5-604DCA0BB2C5}" srcOrd="0" destOrd="0" presId="urn:microsoft.com/office/officeart/2005/8/layout/venn3"/>
    <dgm:cxn modelId="{E8995831-7FA6-3A43-8AEE-00DE37340D0B}" srcId="{72E8D1CE-1A60-5A4B-8144-050EFED047A3}" destId="{D2AFABF8-4725-4D4C-93EA-0D7D29B8A597}" srcOrd="0" destOrd="0" parTransId="{2792BE89-564B-BA4B-BF04-71216B93930E}" sibTransId="{FF08AF9C-8E9C-BD4B-81BF-EE4C985AB429}"/>
    <dgm:cxn modelId="{77376B39-8F9F-DD49-B972-CCAE0C7661E7}" srcId="{72E8D1CE-1A60-5A4B-8144-050EFED047A3}" destId="{2752F679-5C9D-DF45-827C-612890A64FD1}" srcOrd="1" destOrd="0" parTransId="{CCD4FD88-4082-8C47-814F-A5E5CC517E4B}" sibTransId="{6D3950BD-D746-EF47-ACBC-27F5B3AA4CE4}"/>
    <dgm:cxn modelId="{0C197147-3F05-4747-A087-FCA8BA1B8E90}" type="presOf" srcId="{4C66C2E3-7D09-D246-8AC1-CE46CAC039AF}" destId="{0662A343-35B8-AA4A-BAF5-E27B40836AB5}" srcOrd="0" destOrd="0" presId="urn:microsoft.com/office/officeart/2005/8/layout/venn3"/>
    <dgm:cxn modelId="{341DC156-3878-6D42-A90F-16EC17B7C7CC}" type="presOf" srcId="{2752F679-5C9D-DF45-827C-612890A64FD1}" destId="{826B9B15-6716-9344-884F-873AFEF1DBB5}" srcOrd="0" destOrd="0" presId="urn:microsoft.com/office/officeart/2005/8/layout/venn3"/>
    <dgm:cxn modelId="{4E095ACA-04A3-7448-859E-F8F5DD2E58C0}" srcId="{72E8D1CE-1A60-5A4B-8144-050EFED047A3}" destId="{4C66C2E3-7D09-D246-8AC1-CE46CAC039AF}" srcOrd="5" destOrd="0" parTransId="{0EB0F243-DC38-C647-8A26-8E05C9E44682}" sibTransId="{97378181-3261-694D-BA16-A0E4BE568438}"/>
    <dgm:cxn modelId="{AEFACDCC-19C2-844C-8C92-249D79B0C735}" srcId="{72E8D1CE-1A60-5A4B-8144-050EFED047A3}" destId="{CFE19172-1BD2-7B47-B815-91817B184A99}" srcOrd="4" destOrd="0" parTransId="{5C1C1810-6E95-2C46-9A29-9B4615E8E591}" sibTransId="{085E04ED-1B0E-A644-8334-CB4C2683A4B4}"/>
    <dgm:cxn modelId="{F63A3CD4-36C2-F249-8793-57F0013001DD}" type="presOf" srcId="{D2AFABF8-4725-4D4C-93EA-0D7D29B8A597}" destId="{5771A49B-6ED2-2247-A808-792F2ABE446B}" srcOrd="0" destOrd="0" presId="urn:microsoft.com/office/officeart/2005/8/layout/venn3"/>
    <dgm:cxn modelId="{FD566CD9-D92B-DB47-852F-86A5FA0B8FAF}" type="presOf" srcId="{CFE19172-1BD2-7B47-B815-91817B184A99}" destId="{36D64686-A333-FC4C-9079-CB35BB91E978}" srcOrd="0" destOrd="0" presId="urn:microsoft.com/office/officeart/2005/8/layout/venn3"/>
    <dgm:cxn modelId="{B00C5CE2-3B76-8743-A66B-2321E56DA38F}" srcId="{72E8D1CE-1A60-5A4B-8144-050EFED047A3}" destId="{848D7293-B96C-5449-A93D-2FEF2165AA9D}" srcOrd="3" destOrd="0" parTransId="{3D898ACC-ACBA-2E40-8B51-B0FDCD0A03A2}" sibTransId="{BB3F6605-ECE9-E047-A357-8EF9982679AC}"/>
    <dgm:cxn modelId="{F755D1EC-29C9-574B-88CF-A640605B7097}" srcId="{72E8D1CE-1A60-5A4B-8144-050EFED047A3}" destId="{03D871BC-B439-5241-AF52-14237F7654CF}" srcOrd="2" destOrd="0" parTransId="{A9AB1B21-E3C1-A640-88B1-1D85AC63AB9F}" sibTransId="{1DF1184B-4046-7043-AD76-669BDE92419D}"/>
    <dgm:cxn modelId="{97291FF2-2C86-0B44-83AD-52228ABE1C1E}" type="presOf" srcId="{72E8D1CE-1A60-5A4B-8144-050EFED047A3}" destId="{FFAFB385-7114-BD48-86DA-F9CEE06C64E5}" srcOrd="0" destOrd="0" presId="urn:microsoft.com/office/officeart/2005/8/layout/venn3"/>
    <dgm:cxn modelId="{953567F2-66C8-4142-B5E8-85805B2532C1}" type="presOf" srcId="{03D871BC-B439-5241-AF52-14237F7654CF}" destId="{6B77DF64-695F-D44C-AA8E-0155B02EE0AB}" srcOrd="0" destOrd="0" presId="urn:microsoft.com/office/officeart/2005/8/layout/venn3"/>
    <dgm:cxn modelId="{6864BCDB-C16D-5C41-8379-A0F8AA9F0998}" type="presParOf" srcId="{FFAFB385-7114-BD48-86DA-F9CEE06C64E5}" destId="{5771A49B-6ED2-2247-A808-792F2ABE446B}" srcOrd="0" destOrd="0" presId="urn:microsoft.com/office/officeart/2005/8/layout/venn3"/>
    <dgm:cxn modelId="{0972AD10-FB83-9742-8497-7C0A6A9BA213}" type="presParOf" srcId="{FFAFB385-7114-BD48-86DA-F9CEE06C64E5}" destId="{82F635C4-6A7B-F545-9FEE-CE5CC8F563FB}" srcOrd="1" destOrd="0" presId="urn:microsoft.com/office/officeart/2005/8/layout/venn3"/>
    <dgm:cxn modelId="{A35D0176-AE1E-FE42-89D0-AC493C5EAB99}" type="presParOf" srcId="{FFAFB385-7114-BD48-86DA-F9CEE06C64E5}" destId="{826B9B15-6716-9344-884F-873AFEF1DBB5}" srcOrd="2" destOrd="0" presId="urn:microsoft.com/office/officeart/2005/8/layout/venn3"/>
    <dgm:cxn modelId="{3C532E6B-C610-D342-ADDA-2292DABB743C}" type="presParOf" srcId="{FFAFB385-7114-BD48-86DA-F9CEE06C64E5}" destId="{3949C70C-42A5-5F4A-8981-7A6DA05048D0}" srcOrd="3" destOrd="0" presId="urn:microsoft.com/office/officeart/2005/8/layout/venn3"/>
    <dgm:cxn modelId="{7051BB3B-5147-1D42-87D9-A4ADE286FE0B}" type="presParOf" srcId="{FFAFB385-7114-BD48-86DA-F9CEE06C64E5}" destId="{6B77DF64-695F-D44C-AA8E-0155B02EE0AB}" srcOrd="4" destOrd="0" presId="urn:microsoft.com/office/officeart/2005/8/layout/venn3"/>
    <dgm:cxn modelId="{3B6F039F-CCE7-EF43-B790-60CC159E4F8D}" type="presParOf" srcId="{FFAFB385-7114-BD48-86DA-F9CEE06C64E5}" destId="{8ADE1706-7470-754F-B0A7-3FAA3629666A}" srcOrd="5" destOrd="0" presId="urn:microsoft.com/office/officeart/2005/8/layout/venn3"/>
    <dgm:cxn modelId="{9A202CE0-B174-9E4C-8EE5-FD2BE4B565B7}" type="presParOf" srcId="{FFAFB385-7114-BD48-86DA-F9CEE06C64E5}" destId="{C6FE96D3-7ED0-0D48-87E5-604DCA0BB2C5}" srcOrd="6" destOrd="0" presId="urn:microsoft.com/office/officeart/2005/8/layout/venn3"/>
    <dgm:cxn modelId="{CFE3703E-059E-8949-BB95-A3DAE240C60E}" type="presParOf" srcId="{FFAFB385-7114-BD48-86DA-F9CEE06C64E5}" destId="{AC6F7C83-F4B5-AE4B-8ED8-618F097F2D79}" srcOrd="7" destOrd="0" presId="urn:microsoft.com/office/officeart/2005/8/layout/venn3"/>
    <dgm:cxn modelId="{7828D551-09FA-0E46-AB4C-A9C4798C9CE2}" type="presParOf" srcId="{FFAFB385-7114-BD48-86DA-F9CEE06C64E5}" destId="{36D64686-A333-FC4C-9079-CB35BB91E978}" srcOrd="8" destOrd="0" presId="urn:microsoft.com/office/officeart/2005/8/layout/venn3"/>
    <dgm:cxn modelId="{11264544-7C30-954E-9F43-E4B0D210693D}" type="presParOf" srcId="{FFAFB385-7114-BD48-86DA-F9CEE06C64E5}" destId="{F419BD9C-A9AF-434E-BFDB-9F2CDCDB96D3}" srcOrd="9" destOrd="0" presId="urn:microsoft.com/office/officeart/2005/8/layout/venn3"/>
    <dgm:cxn modelId="{3283C2CF-8053-AE41-BB36-AD4932110E78}" type="presParOf" srcId="{FFAFB385-7114-BD48-86DA-F9CEE06C64E5}" destId="{0662A343-35B8-AA4A-BAF5-E27B40836AB5}"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2D3530-DC7F-7249-9B95-DA53C0DE4043}"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04FB723A-D1BA-EA43-9804-66DB106C04AA}">
      <dgm:prSet/>
      <dgm:spPr/>
      <dgm:t>
        <a:bodyPr/>
        <a:lstStyle/>
        <a:p>
          <a:r>
            <a:rPr lang="en-US" b="0"/>
            <a:t>When is it undertaken and how frequent?</a:t>
          </a:r>
          <a:endParaRPr lang="en-GB"/>
        </a:p>
      </dgm:t>
    </dgm:pt>
    <dgm:pt modelId="{D4F58E72-5859-F149-894C-5DCA26702BC8}" type="parTrans" cxnId="{8F16700E-63BF-CA48-AB91-C707B216C97A}">
      <dgm:prSet/>
      <dgm:spPr/>
      <dgm:t>
        <a:bodyPr/>
        <a:lstStyle/>
        <a:p>
          <a:endParaRPr lang="en-GB"/>
        </a:p>
      </dgm:t>
    </dgm:pt>
    <dgm:pt modelId="{C9334D66-7245-2546-B754-A6D98604D163}" type="sibTrans" cxnId="{8F16700E-63BF-CA48-AB91-C707B216C97A}">
      <dgm:prSet/>
      <dgm:spPr/>
      <dgm:t>
        <a:bodyPr/>
        <a:lstStyle/>
        <a:p>
          <a:endParaRPr lang="en-GB"/>
        </a:p>
      </dgm:t>
    </dgm:pt>
    <dgm:pt modelId="{48466AF6-2F4C-3641-8B3D-79053CBF867D}">
      <dgm:prSet/>
      <dgm:spPr/>
      <dgm:t>
        <a:bodyPr/>
        <a:lstStyle/>
        <a:p>
          <a:r>
            <a:rPr lang="en-US" b="0" dirty="0"/>
            <a:t>What contributes to the process?         </a:t>
          </a:r>
          <a:endParaRPr lang="en-GB" dirty="0"/>
        </a:p>
      </dgm:t>
    </dgm:pt>
    <dgm:pt modelId="{790075A4-B85C-7440-806D-2391081CC8FD}" type="parTrans" cxnId="{1BF9262D-A20D-7149-959D-E37BA6C19A23}">
      <dgm:prSet/>
      <dgm:spPr/>
      <dgm:t>
        <a:bodyPr/>
        <a:lstStyle/>
        <a:p>
          <a:endParaRPr lang="en-GB"/>
        </a:p>
      </dgm:t>
    </dgm:pt>
    <dgm:pt modelId="{B3C2307C-514A-F24A-9CE8-6B0CE531BAC5}" type="sibTrans" cxnId="{1BF9262D-A20D-7149-959D-E37BA6C19A23}">
      <dgm:prSet/>
      <dgm:spPr/>
      <dgm:t>
        <a:bodyPr/>
        <a:lstStyle/>
        <a:p>
          <a:endParaRPr lang="en-GB"/>
        </a:p>
      </dgm:t>
    </dgm:pt>
    <dgm:pt modelId="{8C6B164E-27E0-D946-B171-A31758233C5C}">
      <dgm:prSet/>
      <dgm:spPr/>
      <dgm:t>
        <a:bodyPr/>
        <a:lstStyle/>
        <a:p>
          <a:r>
            <a:rPr lang="en-US" b="0" dirty="0"/>
            <a:t>Who is involved in the process?</a:t>
          </a:r>
          <a:endParaRPr lang="en-GB" dirty="0"/>
        </a:p>
      </dgm:t>
    </dgm:pt>
    <dgm:pt modelId="{9A7340D1-2D3C-5140-8502-CEBF519CCAFD}" type="parTrans" cxnId="{0C3C0D03-8397-DD4C-AD12-DBE843137C7C}">
      <dgm:prSet/>
      <dgm:spPr/>
      <dgm:t>
        <a:bodyPr/>
        <a:lstStyle/>
        <a:p>
          <a:endParaRPr lang="en-GB"/>
        </a:p>
      </dgm:t>
    </dgm:pt>
    <dgm:pt modelId="{AE6D7997-C70C-1348-A448-31F63E38A96E}" type="sibTrans" cxnId="{0C3C0D03-8397-DD4C-AD12-DBE843137C7C}">
      <dgm:prSet/>
      <dgm:spPr/>
      <dgm:t>
        <a:bodyPr/>
        <a:lstStyle/>
        <a:p>
          <a:endParaRPr lang="en-GB"/>
        </a:p>
      </dgm:t>
    </dgm:pt>
    <dgm:pt modelId="{FEDFDCE4-A186-4641-995A-EFE801DD6C86}">
      <dgm:prSet/>
      <dgm:spPr/>
      <dgm:t>
        <a:bodyPr/>
        <a:lstStyle/>
        <a:p>
          <a:r>
            <a:rPr lang="en-US" b="0" dirty="0"/>
            <a:t>What are the key messages we are trying to convey in our SAR?</a:t>
          </a:r>
          <a:endParaRPr lang="en-GB" dirty="0"/>
        </a:p>
      </dgm:t>
    </dgm:pt>
    <dgm:pt modelId="{44536A82-CDAB-6548-9BFA-D4D947142ADE}" type="parTrans" cxnId="{81D8517D-9E61-5C48-B10B-F364402DBA67}">
      <dgm:prSet/>
      <dgm:spPr/>
      <dgm:t>
        <a:bodyPr/>
        <a:lstStyle/>
        <a:p>
          <a:endParaRPr lang="en-GB"/>
        </a:p>
      </dgm:t>
    </dgm:pt>
    <dgm:pt modelId="{3A4B385C-4F06-E644-ADF8-0EDC654D604D}" type="sibTrans" cxnId="{81D8517D-9E61-5C48-B10B-F364402DBA67}">
      <dgm:prSet/>
      <dgm:spPr/>
      <dgm:t>
        <a:bodyPr/>
        <a:lstStyle/>
        <a:p>
          <a:endParaRPr lang="en-GB"/>
        </a:p>
      </dgm:t>
    </dgm:pt>
    <dgm:pt modelId="{4EC0D278-C879-F244-943E-5E9ADB5CC48B}">
      <dgm:prSet/>
      <dgm:spPr/>
      <dgm:t>
        <a:bodyPr/>
        <a:lstStyle/>
        <a:p>
          <a:r>
            <a:rPr lang="en-US" b="0" dirty="0"/>
            <a:t>How will we </a:t>
          </a:r>
          <a:r>
            <a:rPr lang="en-US" b="0"/>
            <a:t>utilise</a:t>
          </a:r>
          <a:r>
            <a:rPr lang="en-US" b="0" dirty="0"/>
            <a:t> the information and create an effective improvement plan?</a:t>
          </a:r>
          <a:endParaRPr lang="en-GB" dirty="0"/>
        </a:p>
      </dgm:t>
    </dgm:pt>
    <dgm:pt modelId="{6A0E1989-9BEC-1444-9085-660C1442D3A0}" type="parTrans" cxnId="{68814E19-A71B-524C-86F4-7345B0816187}">
      <dgm:prSet/>
      <dgm:spPr/>
      <dgm:t>
        <a:bodyPr/>
        <a:lstStyle/>
        <a:p>
          <a:endParaRPr lang="en-GB"/>
        </a:p>
      </dgm:t>
    </dgm:pt>
    <dgm:pt modelId="{F96AE139-3371-BC42-9F71-03EAF0C7C44C}" type="sibTrans" cxnId="{68814E19-A71B-524C-86F4-7345B0816187}">
      <dgm:prSet/>
      <dgm:spPr/>
      <dgm:t>
        <a:bodyPr/>
        <a:lstStyle/>
        <a:p>
          <a:endParaRPr lang="en-GB"/>
        </a:p>
      </dgm:t>
    </dgm:pt>
    <dgm:pt modelId="{9708EC2C-781C-A545-9964-2A5EBA405D7C}">
      <dgm:prSet/>
      <dgm:spPr/>
      <dgm:t>
        <a:bodyPr/>
        <a:lstStyle/>
        <a:p>
          <a:r>
            <a:rPr lang="en-US" b="0"/>
            <a:t>Who is responsible in the organisation for the self assessment report?</a:t>
          </a:r>
          <a:endParaRPr lang="en-GB"/>
        </a:p>
      </dgm:t>
    </dgm:pt>
    <dgm:pt modelId="{4E743AFA-9558-AC4E-867B-88F94B0CA728}" type="parTrans" cxnId="{DF1FB797-BE6E-A04A-BAFF-34DF8FC70006}">
      <dgm:prSet/>
      <dgm:spPr/>
      <dgm:t>
        <a:bodyPr/>
        <a:lstStyle/>
        <a:p>
          <a:endParaRPr lang="en-GB"/>
        </a:p>
      </dgm:t>
    </dgm:pt>
    <dgm:pt modelId="{7AA2BDA1-2D26-184E-AC0D-904785876881}" type="sibTrans" cxnId="{DF1FB797-BE6E-A04A-BAFF-34DF8FC70006}">
      <dgm:prSet/>
      <dgm:spPr/>
      <dgm:t>
        <a:bodyPr/>
        <a:lstStyle/>
        <a:p>
          <a:endParaRPr lang="en-GB"/>
        </a:p>
      </dgm:t>
    </dgm:pt>
    <dgm:pt modelId="{97D00227-41BC-9D45-A6F4-1BD9E951D184}" type="pres">
      <dgm:prSet presAssocID="{3F2D3530-DC7F-7249-9B95-DA53C0DE4043}" presName="linear" presStyleCnt="0">
        <dgm:presLayoutVars>
          <dgm:animLvl val="lvl"/>
          <dgm:resizeHandles val="exact"/>
        </dgm:presLayoutVars>
      </dgm:prSet>
      <dgm:spPr/>
    </dgm:pt>
    <dgm:pt modelId="{24D1E28D-7039-4F44-8D10-2A52FA4DCB51}" type="pres">
      <dgm:prSet presAssocID="{04FB723A-D1BA-EA43-9804-66DB106C04AA}" presName="parentText" presStyleLbl="node1" presStyleIdx="0" presStyleCnt="6">
        <dgm:presLayoutVars>
          <dgm:chMax val="0"/>
          <dgm:bulletEnabled val="1"/>
        </dgm:presLayoutVars>
      </dgm:prSet>
      <dgm:spPr/>
    </dgm:pt>
    <dgm:pt modelId="{38E49DD1-88AA-604A-AFAB-E03F24CEED18}" type="pres">
      <dgm:prSet presAssocID="{C9334D66-7245-2546-B754-A6D98604D163}" presName="spacer" presStyleCnt="0"/>
      <dgm:spPr/>
    </dgm:pt>
    <dgm:pt modelId="{11047702-163E-B34F-8438-87F0C20C0AAB}" type="pres">
      <dgm:prSet presAssocID="{48466AF6-2F4C-3641-8B3D-79053CBF867D}" presName="parentText" presStyleLbl="node1" presStyleIdx="1" presStyleCnt="6">
        <dgm:presLayoutVars>
          <dgm:chMax val="0"/>
          <dgm:bulletEnabled val="1"/>
        </dgm:presLayoutVars>
      </dgm:prSet>
      <dgm:spPr/>
    </dgm:pt>
    <dgm:pt modelId="{21EE8543-4E05-0A40-8B27-9F2EB89490AE}" type="pres">
      <dgm:prSet presAssocID="{B3C2307C-514A-F24A-9CE8-6B0CE531BAC5}" presName="spacer" presStyleCnt="0"/>
      <dgm:spPr/>
    </dgm:pt>
    <dgm:pt modelId="{59686AD7-FD29-2847-92AE-DD556DDEF51F}" type="pres">
      <dgm:prSet presAssocID="{8C6B164E-27E0-D946-B171-A31758233C5C}" presName="parentText" presStyleLbl="node1" presStyleIdx="2" presStyleCnt="6">
        <dgm:presLayoutVars>
          <dgm:chMax val="0"/>
          <dgm:bulletEnabled val="1"/>
        </dgm:presLayoutVars>
      </dgm:prSet>
      <dgm:spPr/>
    </dgm:pt>
    <dgm:pt modelId="{0FFFBFDF-E628-0E48-B318-713E6A9200DA}" type="pres">
      <dgm:prSet presAssocID="{AE6D7997-C70C-1348-A448-31F63E38A96E}" presName="spacer" presStyleCnt="0"/>
      <dgm:spPr/>
    </dgm:pt>
    <dgm:pt modelId="{BBB11FFE-855A-1F4F-B7AA-45371D24B672}" type="pres">
      <dgm:prSet presAssocID="{FEDFDCE4-A186-4641-995A-EFE801DD6C86}" presName="parentText" presStyleLbl="node1" presStyleIdx="3" presStyleCnt="6">
        <dgm:presLayoutVars>
          <dgm:chMax val="0"/>
          <dgm:bulletEnabled val="1"/>
        </dgm:presLayoutVars>
      </dgm:prSet>
      <dgm:spPr/>
    </dgm:pt>
    <dgm:pt modelId="{B82B110C-124C-FE4B-A337-D5CC216C3A47}" type="pres">
      <dgm:prSet presAssocID="{3A4B385C-4F06-E644-ADF8-0EDC654D604D}" presName="spacer" presStyleCnt="0"/>
      <dgm:spPr/>
    </dgm:pt>
    <dgm:pt modelId="{CEA274E6-9F70-0A4F-8A93-FD421374C1E2}" type="pres">
      <dgm:prSet presAssocID="{4EC0D278-C879-F244-943E-5E9ADB5CC48B}" presName="parentText" presStyleLbl="node1" presStyleIdx="4" presStyleCnt="6">
        <dgm:presLayoutVars>
          <dgm:chMax val="0"/>
          <dgm:bulletEnabled val="1"/>
        </dgm:presLayoutVars>
      </dgm:prSet>
      <dgm:spPr/>
    </dgm:pt>
    <dgm:pt modelId="{30A8779D-16E9-3347-9FB2-0A61C4B7FFD3}" type="pres">
      <dgm:prSet presAssocID="{F96AE139-3371-BC42-9F71-03EAF0C7C44C}" presName="spacer" presStyleCnt="0"/>
      <dgm:spPr/>
    </dgm:pt>
    <dgm:pt modelId="{7FD037A1-486F-5C43-853A-8246D271FB1F}" type="pres">
      <dgm:prSet presAssocID="{9708EC2C-781C-A545-9964-2A5EBA405D7C}" presName="parentText" presStyleLbl="node1" presStyleIdx="5" presStyleCnt="6">
        <dgm:presLayoutVars>
          <dgm:chMax val="0"/>
          <dgm:bulletEnabled val="1"/>
        </dgm:presLayoutVars>
      </dgm:prSet>
      <dgm:spPr/>
    </dgm:pt>
  </dgm:ptLst>
  <dgm:cxnLst>
    <dgm:cxn modelId="{0C3C0D03-8397-DD4C-AD12-DBE843137C7C}" srcId="{3F2D3530-DC7F-7249-9B95-DA53C0DE4043}" destId="{8C6B164E-27E0-D946-B171-A31758233C5C}" srcOrd="2" destOrd="0" parTransId="{9A7340D1-2D3C-5140-8502-CEBF519CCAFD}" sibTransId="{AE6D7997-C70C-1348-A448-31F63E38A96E}"/>
    <dgm:cxn modelId="{ED1FC903-3750-7F4B-BA84-0335DAE4B18A}" type="presOf" srcId="{04FB723A-D1BA-EA43-9804-66DB106C04AA}" destId="{24D1E28D-7039-4F44-8D10-2A52FA4DCB51}" srcOrd="0" destOrd="0" presId="urn:microsoft.com/office/officeart/2005/8/layout/vList2"/>
    <dgm:cxn modelId="{8F16700E-63BF-CA48-AB91-C707B216C97A}" srcId="{3F2D3530-DC7F-7249-9B95-DA53C0DE4043}" destId="{04FB723A-D1BA-EA43-9804-66DB106C04AA}" srcOrd="0" destOrd="0" parTransId="{D4F58E72-5859-F149-894C-5DCA26702BC8}" sibTransId="{C9334D66-7245-2546-B754-A6D98604D163}"/>
    <dgm:cxn modelId="{68814E19-A71B-524C-86F4-7345B0816187}" srcId="{3F2D3530-DC7F-7249-9B95-DA53C0DE4043}" destId="{4EC0D278-C879-F244-943E-5E9ADB5CC48B}" srcOrd="4" destOrd="0" parTransId="{6A0E1989-9BEC-1444-9085-660C1442D3A0}" sibTransId="{F96AE139-3371-BC42-9F71-03EAF0C7C44C}"/>
    <dgm:cxn modelId="{1BF9262D-A20D-7149-959D-E37BA6C19A23}" srcId="{3F2D3530-DC7F-7249-9B95-DA53C0DE4043}" destId="{48466AF6-2F4C-3641-8B3D-79053CBF867D}" srcOrd="1" destOrd="0" parTransId="{790075A4-B85C-7440-806D-2391081CC8FD}" sibTransId="{B3C2307C-514A-F24A-9CE8-6B0CE531BAC5}"/>
    <dgm:cxn modelId="{2772A664-143B-D340-86F6-C51F566D12D9}" type="presOf" srcId="{4EC0D278-C879-F244-943E-5E9ADB5CC48B}" destId="{CEA274E6-9F70-0A4F-8A93-FD421374C1E2}" srcOrd="0" destOrd="0" presId="urn:microsoft.com/office/officeart/2005/8/layout/vList2"/>
    <dgm:cxn modelId="{4CA42670-EC0B-1A45-B9EE-DD03FB07B0DB}" type="presOf" srcId="{48466AF6-2F4C-3641-8B3D-79053CBF867D}" destId="{11047702-163E-B34F-8438-87F0C20C0AAB}" srcOrd="0" destOrd="0" presId="urn:microsoft.com/office/officeart/2005/8/layout/vList2"/>
    <dgm:cxn modelId="{81D8517D-9E61-5C48-B10B-F364402DBA67}" srcId="{3F2D3530-DC7F-7249-9B95-DA53C0DE4043}" destId="{FEDFDCE4-A186-4641-995A-EFE801DD6C86}" srcOrd="3" destOrd="0" parTransId="{44536A82-CDAB-6548-9BFA-D4D947142ADE}" sibTransId="{3A4B385C-4F06-E644-ADF8-0EDC654D604D}"/>
    <dgm:cxn modelId="{DF1FB797-BE6E-A04A-BAFF-34DF8FC70006}" srcId="{3F2D3530-DC7F-7249-9B95-DA53C0DE4043}" destId="{9708EC2C-781C-A545-9964-2A5EBA405D7C}" srcOrd="5" destOrd="0" parTransId="{4E743AFA-9558-AC4E-867B-88F94B0CA728}" sibTransId="{7AA2BDA1-2D26-184E-AC0D-904785876881}"/>
    <dgm:cxn modelId="{102557A4-31CF-BA4F-A802-F473F66C79EC}" type="presOf" srcId="{3F2D3530-DC7F-7249-9B95-DA53C0DE4043}" destId="{97D00227-41BC-9D45-A6F4-1BD9E951D184}" srcOrd="0" destOrd="0" presId="urn:microsoft.com/office/officeart/2005/8/layout/vList2"/>
    <dgm:cxn modelId="{D9FDD9C6-FDD3-7F4B-B7B8-44A013DB4813}" type="presOf" srcId="{9708EC2C-781C-A545-9964-2A5EBA405D7C}" destId="{7FD037A1-486F-5C43-853A-8246D271FB1F}" srcOrd="0" destOrd="0" presId="urn:microsoft.com/office/officeart/2005/8/layout/vList2"/>
    <dgm:cxn modelId="{2EE458E0-6661-0949-B679-3C9BB8240FBB}" type="presOf" srcId="{FEDFDCE4-A186-4641-995A-EFE801DD6C86}" destId="{BBB11FFE-855A-1F4F-B7AA-45371D24B672}" srcOrd="0" destOrd="0" presId="urn:microsoft.com/office/officeart/2005/8/layout/vList2"/>
    <dgm:cxn modelId="{2BC15AF9-90D7-7C44-ACFD-9C7848923AF6}" type="presOf" srcId="{8C6B164E-27E0-D946-B171-A31758233C5C}" destId="{59686AD7-FD29-2847-92AE-DD556DDEF51F}" srcOrd="0" destOrd="0" presId="urn:microsoft.com/office/officeart/2005/8/layout/vList2"/>
    <dgm:cxn modelId="{487EDC54-5E4E-6B4E-952D-22AFF93F8FB0}" type="presParOf" srcId="{97D00227-41BC-9D45-A6F4-1BD9E951D184}" destId="{24D1E28D-7039-4F44-8D10-2A52FA4DCB51}" srcOrd="0" destOrd="0" presId="urn:microsoft.com/office/officeart/2005/8/layout/vList2"/>
    <dgm:cxn modelId="{FE3ED50C-03F1-3347-AFA3-3A8C317745E7}" type="presParOf" srcId="{97D00227-41BC-9D45-A6F4-1BD9E951D184}" destId="{38E49DD1-88AA-604A-AFAB-E03F24CEED18}" srcOrd="1" destOrd="0" presId="urn:microsoft.com/office/officeart/2005/8/layout/vList2"/>
    <dgm:cxn modelId="{CF707053-8CA5-8C48-992E-AB77D8898B66}" type="presParOf" srcId="{97D00227-41BC-9D45-A6F4-1BD9E951D184}" destId="{11047702-163E-B34F-8438-87F0C20C0AAB}" srcOrd="2" destOrd="0" presId="urn:microsoft.com/office/officeart/2005/8/layout/vList2"/>
    <dgm:cxn modelId="{DC1956B5-67A0-5B47-A87D-4552613C4BC5}" type="presParOf" srcId="{97D00227-41BC-9D45-A6F4-1BD9E951D184}" destId="{21EE8543-4E05-0A40-8B27-9F2EB89490AE}" srcOrd="3" destOrd="0" presId="urn:microsoft.com/office/officeart/2005/8/layout/vList2"/>
    <dgm:cxn modelId="{F88DA886-495D-D94D-9DE5-D29F9A1FBF24}" type="presParOf" srcId="{97D00227-41BC-9D45-A6F4-1BD9E951D184}" destId="{59686AD7-FD29-2847-92AE-DD556DDEF51F}" srcOrd="4" destOrd="0" presId="urn:microsoft.com/office/officeart/2005/8/layout/vList2"/>
    <dgm:cxn modelId="{AA03993B-AC72-2F4F-9F02-C88F6D1D2132}" type="presParOf" srcId="{97D00227-41BC-9D45-A6F4-1BD9E951D184}" destId="{0FFFBFDF-E628-0E48-B318-713E6A9200DA}" srcOrd="5" destOrd="0" presId="urn:microsoft.com/office/officeart/2005/8/layout/vList2"/>
    <dgm:cxn modelId="{5EFF8B21-1778-4A42-AAD6-0D5808B315A8}" type="presParOf" srcId="{97D00227-41BC-9D45-A6F4-1BD9E951D184}" destId="{BBB11FFE-855A-1F4F-B7AA-45371D24B672}" srcOrd="6" destOrd="0" presId="urn:microsoft.com/office/officeart/2005/8/layout/vList2"/>
    <dgm:cxn modelId="{E6978EA0-5125-7042-937A-E4AA0BAF9498}" type="presParOf" srcId="{97D00227-41BC-9D45-A6F4-1BD9E951D184}" destId="{B82B110C-124C-FE4B-A337-D5CC216C3A47}" srcOrd="7" destOrd="0" presId="urn:microsoft.com/office/officeart/2005/8/layout/vList2"/>
    <dgm:cxn modelId="{29196432-E490-FD4F-B90C-277FC0727FBC}" type="presParOf" srcId="{97D00227-41BC-9D45-A6F4-1BD9E951D184}" destId="{CEA274E6-9F70-0A4F-8A93-FD421374C1E2}" srcOrd="8" destOrd="0" presId="urn:microsoft.com/office/officeart/2005/8/layout/vList2"/>
    <dgm:cxn modelId="{E0BD9C03-4C80-8B46-8540-CC0E8B464E1B}" type="presParOf" srcId="{97D00227-41BC-9D45-A6F4-1BD9E951D184}" destId="{30A8779D-16E9-3347-9FB2-0A61C4B7FFD3}" srcOrd="9" destOrd="0" presId="urn:microsoft.com/office/officeart/2005/8/layout/vList2"/>
    <dgm:cxn modelId="{B8F38491-007D-A549-BC80-2FD624DA2FB6}" type="presParOf" srcId="{97D00227-41BC-9D45-A6F4-1BD9E951D184}" destId="{7FD037A1-486F-5C43-853A-8246D271FB1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B77217-0D1A-4C5A-9759-71A6B96C40C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B0F8DCDF-A1A9-4C14-8555-2ECA767DFDCB}">
      <dgm:prSet phldrT="[Text]"/>
      <dgm:spPr/>
      <dgm:t>
        <a:bodyPr/>
        <a:lstStyle/>
        <a:p>
          <a:r>
            <a:rPr lang="en-GB" dirty="0"/>
            <a:t>Collect evidence and evaluate provision</a:t>
          </a:r>
        </a:p>
      </dgm:t>
    </dgm:pt>
    <dgm:pt modelId="{9C9AD74C-FDE5-4917-BA25-6FD2571A9B2E}" type="parTrans" cxnId="{90DF062E-5CFF-4188-81A5-1615A39543AF}">
      <dgm:prSet/>
      <dgm:spPr/>
      <dgm:t>
        <a:bodyPr/>
        <a:lstStyle/>
        <a:p>
          <a:endParaRPr lang="en-GB"/>
        </a:p>
      </dgm:t>
    </dgm:pt>
    <dgm:pt modelId="{02ADFDE0-CC33-4F4B-A492-EC3726382DEF}" type="sibTrans" cxnId="{90DF062E-5CFF-4188-81A5-1615A39543AF}">
      <dgm:prSet/>
      <dgm:spPr/>
      <dgm:t>
        <a:bodyPr/>
        <a:lstStyle/>
        <a:p>
          <a:endParaRPr lang="en-GB"/>
        </a:p>
      </dgm:t>
    </dgm:pt>
    <dgm:pt modelId="{E91E0915-93F8-4D98-A9CC-859547C9D49C}">
      <dgm:prSet phldrT="[Text]"/>
      <dgm:spPr/>
      <dgm:t>
        <a:bodyPr/>
        <a:lstStyle/>
        <a:p>
          <a:r>
            <a:rPr lang="en-GB" dirty="0"/>
            <a:t>Carryout detailed data analysis to form judgments in line with the </a:t>
          </a:r>
          <a:r>
            <a:rPr lang="en-GB" dirty="0" err="1"/>
            <a:t>EIF</a:t>
          </a:r>
          <a:r>
            <a:rPr lang="en-GB" dirty="0"/>
            <a:t> </a:t>
          </a:r>
        </a:p>
      </dgm:t>
    </dgm:pt>
    <dgm:pt modelId="{589BFAC3-BEA8-41B6-8B47-444FB0D0D9B4}" type="parTrans" cxnId="{A3C765A4-0CE3-4A55-82E7-EDC1D4E8A90D}">
      <dgm:prSet/>
      <dgm:spPr/>
      <dgm:t>
        <a:bodyPr/>
        <a:lstStyle/>
        <a:p>
          <a:endParaRPr lang="en-GB"/>
        </a:p>
      </dgm:t>
    </dgm:pt>
    <dgm:pt modelId="{6B7A040A-C51E-4DFF-B659-07C03305849C}" type="sibTrans" cxnId="{A3C765A4-0CE3-4A55-82E7-EDC1D4E8A90D}">
      <dgm:prSet/>
      <dgm:spPr/>
      <dgm:t>
        <a:bodyPr/>
        <a:lstStyle/>
        <a:p>
          <a:endParaRPr lang="en-GB"/>
        </a:p>
      </dgm:t>
    </dgm:pt>
    <dgm:pt modelId="{0D1838D5-BE9B-4FCD-8FC9-B4AF391D2263}">
      <dgm:prSet phldrT="[Text]"/>
      <dgm:spPr/>
      <dgm:t>
        <a:bodyPr/>
        <a:lstStyle/>
        <a:p>
          <a:r>
            <a:rPr lang="en-GB" dirty="0"/>
            <a:t>Formulate a self-assessment report </a:t>
          </a:r>
        </a:p>
      </dgm:t>
    </dgm:pt>
    <dgm:pt modelId="{3EF0623A-3532-49DC-AFD9-618AF927F642}" type="parTrans" cxnId="{45E6C454-2A9C-4555-8509-8BFB60072253}">
      <dgm:prSet/>
      <dgm:spPr/>
      <dgm:t>
        <a:bodyPr/>
        <a:lstStyle/>
        <a:p>
          <a:endParaRPr lang="en-GB"/>
        </a:p>
      </dgm:t>
    </dgm:pt>
    <dgm:pt modelId="{460AD630-9972-4CF5-81A2-4B0732CB2546}" type="sibTrans" cxnId="{45E6C454-2A9C-4555-8509-8BFB60072253}">
      <dgm:prSet/>
      <dgm:spPr/>
      <dgm:t>
        <a:bodyPr/>
        <a:lstStyle/>
        <a:p>
          <a:endParaRPr lang="en-GB"/>
        </a:p>
      </dgm:t>
    </dgm:pt>
    <dgm:pt modelId="{DAFE3353-EF11-48F5-8D4B-5024F8CEA425}">
      <dgm:prSet/>
      <dgm:spPr/>
      <dgm:t>
        <a:bodyPr/>
        <a:lstStyle/>
        <a:p>
          <a:r>
            <a:rPr lang="en-GB" dirty="0"/>
            <a:t>Share with stakeholders for feedback</a:t>
          </a:r>
        </a:p>
      </dgm:t>
    </dgm:pt>
    <dgm:pt modelId="{907EA904-6575-46E9-B5E8-AA8737F3FFBE}" type="parTrans" cxnId="{BAFDB6EB-6D94-4378-9E63-84630D558B81}">
      <dgm:prSet/>
      <dgm:spPr/>
      <dgm:t>
        <a:bodyPr/>
        <a:lstStyle/>
        <a:p>
          <a:endParaRPr lang="en-GB"/>
        </a:p>
      </dgm:t>
    </dgm:pt>
    <dgm:pt modelId="{93D16FD8-F636-4765-A3E8-4CC39D6444C8}" type="sibTrans" cxnId="{BAFDB6EB-6D94-4378-9E63-84630D558B81}">
      <dgm:prSet/>
      <dgm:spPr/>
      <dgm:t>
        <a:bodyPr/>
        <a:lstStyle/>
        <a:p>
          <a:endParaRPr lang="en-GB"/>
        </a:p>
      </dgm:t>
    </dgm:pt>
    <dgm:pt modelId="{976E76FF-B1A0-408D-8ADF-B0F6CDE3D18F}">
      <dgm:prSet/>
      <dgm:spPr/>
      <dgm:t>
        <a:bodyPr/>
        <a:lstStyle/>
        <a:p>
          <a:r>
            <a:rPr lang="en-GB" dirty="0"/>
            <a:t>Re-evaluate and edit </a:t>
          </a:r>
        </a:p>
      </dgm:t>
    </dgm:pt>
    <dgm:pt modelId="{553D3910-718E-409D-877D-DA82F2D8C543}" type="parTrans" cxnId="{D4A94FE7-9FE6-4DA2-B201-0BE2FC1B9C10}">
      <dgm:prSet/>
      <dgm:spPr/>
      <dgm:t>
        <a:bodyPr/>
        <a:lstStyle/>
        <a:p>
          <a:endParaRPr lang="en-GB"/>
        </a:p>
      </dgm:t>
    </dgm:pt>
    <dgm:pt modelId="{B86585A0-BB6F-4BD9-A1FC-171B1D1CDCBA}" type="sibTrans" cxnId="{D4A94FE7-9FE6-4DA2-B201-0BE2FC1B9C10}">
      <dgm:prSet/>
      <dgm:spPr/>
      <dgm:t>
        <a:bodyPr/>
        <a:lstStyle/>
        <a:p>
          <a:endParaRPr lang="en-GB"/>
        </a:p>
      </dgm:t>
    </dgm:pt>
    <dgm:pt modelId="{DB695698-DDA3-48E8-B680-8657EEB7E081}">
      <dgm:prSet/>
      <dgm:spPr/>
      <dgm:t>
        <a:bodyPr/>
        <a:lstStyle/>
        <a:p>
          <a:r>
            <a:rPr lang="en-GB" dirty="0"/>
            <a:t>Finalise and share</a:t>
          </a:r>
        </a:p>
      </dgm:t>
    </dgm:pt>
    <dgm:pt modelId="{5ECE6759-5ABF-44B9-84F3-D27A4358DC03}" type="parTrans" cxnId="{C567961E-750F-4DE1-B03D-4AAA43D5CB81}">
      <dgm:prSet/>
      <dgm:spPr/>
      <dgm:t>
        <a:bodyPr/>
        <a:lstStyle/>
        <a:p>
          <a:endParaRPr lang="en-GB"/>
        </a:p>
      </dgm:t>
    </dgm:pt>
    <dgm:pt modelId="{D680940E-D8EA-4E0F-9BCB-6A245E169F87}" type="sibTrans" cxnId="{C567961E-750F-4DE1-B03D-4AAA43D5CB81}">
      <dgm:prSet/>
      <dgm:spPr/>
      <dgm:t>
        <a:bodyPr/>
        <a:lstStyle/>
        <a:p>
          <a:endParaRPr lang="en-GB"/>
        </a:p>
      </dgm:t>
    </dgm:pt>
    <dgm:pt modelId="{B45AA65F-AAA1-4C50-93C5-0B44C5A725C3}">
      <dgm:prSet/>
      <dgm:spPr/>
      <dgm:t>
        <a:bodyPr/>
        <a:lstStyle/>
        <a:p>
          <a:r>
            <a:rPr lang="en-GB" dirty="0"/>
            <a:t>Upload to the Ofsted portal</a:t>
          </a:r>
        </a:p>
      </dgm:t>
    </dgm:pt>
    <dgm:pt modelId="{8A872126-3437-47AA-9DD1-F901866E26A1}" type="parTrans" cxnId="{E0CAA7D6-FEDB-4236-BA90-7A7B0E81F598}">
      <dgm:prSet/>
      <dgm:spPr/>
      <dgm:t>
        <a:bodyPr/>
        <a:lstStyle/>
        <a:p>
          <a:endParaRPr lang="en-GB"/>
        </a:p>
      </dgm:t>
    </dgm:pt>
    <dgm:pt modelId="{8F869722-4428-4DD9-8A4B-ABC6E06A1C8D}" type="sibTrans" cxnId="{E0CAA7D6-FEDB-4236-BA90-7A7B0E81F598}">
      <dgm:prSet/>
      <dgm:spPr/>
      <dgm:t>
        <a:bodyPr/>
        <a:lstStyle/>
        <a:p>
          <a:endParaRPr lang="en-GB"/>
        </a:p>
      </dgm:t>
    </dgm:pt>
    <dgm:pt modelId="{9B0F2655-533E-4770-ACB1-53F2C163C423}">
      <dgm:prSet/>
      <dgm:spPr/>
      <dgm:t>
        <a:bodyPr/>
        <a:lstStyle/>
        <a:p>
          <a:r>
            <a:rPr lang="en-GB" dirty="0"/>
            <a:t>Prepare an executive summary or position statement  </a:t>
          </a:r>
        </a:p>
      </dgm:t>
    </dgm:pt>
    <dgm:pt modelId="{856875ED-591F-4645-BE86-4BFEEBEBFE8F}" type="parTrans" cxnId="{C906496E-3066-4F25-A3D8-0FD1F4DA1D6F}">
      <dgm:prSet/>
      <dgm:spPr/>
      <dgm:t>
        <a:bodyPr/>
        <a:lstStyle/>
        <a:p>
          <a:endParaRPr lang="en-GB"/>
        </a:p>
      </dgm:t>
    </dgm:pt>
    <dgm:pt modelId="{1640323A-5089-4993-915D-C735F1879418}" type="sibTrans" cxnId="{C906496E-3066-4F25-A3D8-0FD1F4DA1D6F}">
      <dgm:prSet/>
      <dgm:spPr/>
      <dgm:t>
        <a:bodyPr/>
        <a:lstStyle/>
        <a:p>
          <a:endParaRPr lang="en-GB"/>
        </a:p>
      </dgm:t>
    </dgm:pt>
    <dgm:pt modelId="{EDC8F075-60B8-4886-9817-45CC36F0E284}" type="pres">
      <dgm:prSet presAssocID="{36B77217-0D1A-4C5A-9759-71A6B96C40C3}" presName="diagram" presStyleCnt="0">
        <dgm:presLayoutVars>
          <dgm:dir/>
          <dgm:resizeHandles val="exact"/>
        </dgm:presLayoutVars>
      </dgm:prSet>
      <dgm:spPr/>
    </dgm:pt>
    <dgm:pt modelId="{09926D2D-BA45-4700-A209-A1562799FDC9}" type="pres">
      <dgm:prSet presAssocID="{B0F8DCDF-A1A9-4C14-8555-2ECA767DFDCB}" presName="node" presStyleLbl="node1" presStyleIdx="0" presStyleCnt="8">
        <dgm:presLayoutVars>
          <dgm:bulletEnabled val="1"/>
        </dgm:presLayoutVars>
      </dgm:prSet>
      <dgm:spPr/>
    </dgm:pt>
    <dgm:pt modelId="{4F30ADF8-2493-4E1C-9159-B6047822F080}" type="pres">
      <dgm:prSet presAssocID="{02ADFDE0-CC33-4F4B-A492-EC3726382DEF}" presName="sibTrans" presStyleLbl="sibTrans2D1" presStyleIdx="0" presStyleCnt="7"/>
      <dgm:spPr/>
    </dgm:pt>
    <dgm:pt modelId="{94BF251D-93D7-40B8-AAA7-25223D12AAFA}" type="pres">
      <dgm:prSet presAssocID="{02ADFDE0-CC33-4F4B-A492-EC3726382DEF}" presName="connectorText" presStyleLbl="sibTrans2D1" presStyleIdx="0" presStyleCnt="7"/>
      <dgm:spPr/>
    </dgm:pt>
    <dgm:pt modelId="{FB71E759-EC37-4453-83D2-331E795D1390}" type="pres">
      <dgm:prSet presAssocID="{E91E0915-93F8-4D98-A9CC-859547C9D49C}" presName="node" presStyleLbl="node1" presStyleIdx="1" presStyleCnt="8">
        <dgm:presLayoutVars>
          <dgm:bulletEnabled val="1"/>
        </dgm:presLayoutVars>
      </dgm:prSet>
      <dgm:spPr/>
    </dgm:pt>
    <dgm:pt modelId="{5D75A6C1-35B1-49CF-8882-AC13DB9D885B}" type="pres">
      <dgm:prSet presAssocID="{6B7A040A-C51E-4DFF-B659-07C03305849C}" presName="sibTrans" presStyleLbl="sibTrans2D1" presStyleIdx="1" presStyleCnt="7"/>
      <dgm:spPr/>
    </dgm:pt>
    <dgm:pt modelId="{B8791BC9-CCD1-41F3-A103-B2B7296F547C}" type="pres">
      <dgm:prSet presAssocID="{6B7A040A-C51E-4DFF-B659-07C03305849C}" presName="connectorText" presStyleLbl="sibTrans2D1" presStyleIdx="1" presStyleCnt="7"/>
      <dgm:spPr/>
    </dgm:pt>
    <dgm:pt modelId="{8C70D078-F039-4AF7-9BE9-5C01162AED49}" type="pres">
      <dgm:prSet presAssocID="{0D1838D5-BE9B-4FCD-8FC9-B4AF391D2263}" presName="node" presStyleLbl="node1" presStyleIdx="2" presStyleCnt="8">
        <dgm:presLayoutVars>
          <dgm:bulletEnabled val="1"/>
        </dgm:presLayoutVars>
      </dgm:prSet>
      <dgm:spPr/>
    </dgm:pt>
    <dgm:pt modelId="{0407807B-B715-42EB-9BB3-3A6FA8D64AD8}" type="pres">
      <dgm:prSet presAssocID="{460AD630-9972-4CF5-81A2-4B0732CB2546}" presName="sibTrans" presStyleLbl="sibTrans2D1" presStyleIdx="2" presStyleCnt="7"/>
      <dgm:spPr/>
    </dgm:pt>
    <dgm:pt modelId="{0E1B4AE9-0069-468B-B74E-6FEBB5D6C65B}" type="pres">
      <dgm:prSet presAssocID="{460AD630-9972-4CF5-81A2-4B0732CB2546}" presName="connectorText" presStyleLbl="sibTrans2D1" presStyleIdx="2" presStyleCnt="7"/>
      <dgm:spPr/>
    </dgm:pt>
    <dgm:pt modelId="{A93D40EF-8BAD-4ABE-86D2-89A18407E233}" type="pres">
      <dgm:prSet presAssocID="{DAFE3353-EF11-48F5-8D4B-5024F8CEA425}" presName="node" presStyleLbl="node1" presStyleIdx="3" presStyleCnt="8">
        <dgm:presLayoutVars>
          <dgm:bulletEnabled val="1"/>
        </dgm:presLayoutVars>
      </dgm:prSet>
      <dgm:spPr/>
    </dgm:pt>
    <dgm:pt modelId="{9CCB33A3-FCF2-4B69-8CC3-66C64AEC8EB0}" type="pres">
      <dgm:prSet presAssocID="{93D16FD8-F636-4765-A3E8-4CC39D6444C8}" presName="sibTrans" presStyleLbl="sibTrans2D1" presStyleIdx="3" presStyleCnt="7"/>
      <dgm:spPr/>
    </dgm:pt>
    <dgm:pt modelId="{62F57ED2-29B9-4BF1-A63A-52A596C24C61}" type="pres">
      <dgm:prSet presAssocID="{93D16FD8-F636-4765-A3E8-4CC39D6444C8}" presName="connectorText" presStyleLbl="sibTrans2D1" presStyleIdx="3" presStyleCnt="7"/>
      <dgm:spPr/>
    </dgm:pt>
    <dgm:pt modelId="{60F6938F-7F9C-4EDA-BEB2-42A8A89EA39B}" type="pres">
      <dgm:prSet presAssocID="{976E76FF-B1A0-408D-8ADF-B0F6CDE3D18F}" presName="node" presStyleLbl="node1" presStyleIdx="4" presStyleCnt="8">
        <dgm:presLayoutVars>
          <dgm:bulletEnabled val="1"/>
        </dgm:presLayoutVars>
      </dgm:prSet>
      <dgm:spPr/>
    </dgm:pt>
    <dgm:pt modelId="{D0926591-CD56-4863-A7D6-4659CEF12D03}" type="pres">
      <dgm:prSet presAssocID="{B86585A0-BB6F-4BD9-A1FC-171B1D1CDCBA}" presName="sibTrans" presStyleLbl="sibTrans2D1" presStyleIdx="4" presStyleCnt="7"/>
      <dgm:spPr/>
    </dgm:pt>
    <dgm:pt modelId="{C7F0C0EB-B68E-476F-BD65-5A9F9BC78D71}" type="pres">
      <dgm:prSet presAssocID="{B86585A0-BB6F-4BD9-A1FC-171B1D1CDCBA}" presName="connectorText" presStyleLbl="sibTrans2D1" presStyleIdx="4" presStyleCnt="7"/>
      <dgm:spPr/>
    </dgm:pt>
    <dgm:pt modelId="{A1E5500A-FA3C-4E9C-9F82-41E9E7534DBD}" type="pres">
      <dgm:prSet presAssocID="{DB695698-DDA3-48E8-B680-8657EEB7E081}" presName="node" presStyleLbl="node1" presStyleIdx="5" presStyleCnt="8">
        <dgm:presLayoutVars>
          <dgm:bulletEnabled val="1"/>
        </dgm:presLayoutVars>
      </dgm:prSet>
      <dgm:spPr/>
    </dgm:pt>
    <dgm:pt modelId="{FDC49D89-DAEF-4666-A80A-5845C79648EE}" type="pres">
      <dgm:prSet presAssocID="{D680940E-D8EA-4E0F-9BCB-6A245E169F87}" presName="sibTrans" presStyleLbl="sibTrans2D1" presStyleIdx="5" presStyleCnt="7"/>
      <dgm:spPr/>
    </dgm:pt>
    <dgm:pt modelId="{195491F4-5E89-4D29-884E-1EF712EC4577}" type="pres">
      <dgm:prSet presAssocID="{D680940E-D8EA-4E0F-9BCB-6A245E169F87}" presName="connectorText" presStyleLbl="sibTrans2D1" presStyleIdx="5" presStyleCnt="7"/>
      <dgm:spPr/>
    </dgm:pt>
    <dgm:pt modelId="{046432E7-DABA-4E95-A07F-9D88D36D56B4}" type="pres">
      <dgm:prSet presAssocID="{B45AA65F-AAA1-4C50-93C5-0B44C5A725C3}" presName="node" presStyleLbl="node1" presStyleIdx="6" presStyleCnt="8">
        <dgm:presLayoutVars>
          <dgm:bulletEnabled val="1"/>
        </dgm:presLayoutVars>
      </dgm:prSet>
      <dgm:spPr/>
    </dgm:pt>
    <dgm:pt modelId="{208245BC-655A-4344-A46D-7E5D1D846C0C}" type="pres">
      <dgm:prSet presAssocID="{8F869722-4428-4DD9-8A4B-ABC6E06A1C8D}" presName="sibTrans" presStyleLbl="sibTrans2D1" presStyleIdx="6" presStyleCnt="7"/>
      <dgm:spPr/>
    </dgm:pt>
    <dgm:pt modelId="{7AD7ED7A-1A79-4A30-A60F-F01FF64303AC}" type="pres">
      <dgm:prSet presAssocID="{8F869722-4428-4DD9-8A4B-ABC6E06A1C8D}" presName="connectorText" presStyleLbl="sibTrans2D1" presStyleIdx="6" presStyleCnt="7"/>
      <dgm:spPr/>
    </dgm:pt>
    <dgm:pt modelId="{CB53E204-B732-47A5-B809-650313777CB8}" type="pres">
      <dgm:prSet presAssocID="{9B0F2655-533E-4770-ACB1-53F2C163C423}" presName="node" presStyleLbl="node1" presStyleIdx="7" presStyleCnt="8">
        <dgm:presLayoutVars>
          <dgm:bulletEnabled val="1"/>
        </dgm:presLayoutVars>
      </dgm:prSet>
      <dgm:spPr/>
    </dgm:pt>
  </dgm:ptLst>
  <dgm:cxnLst>
    <dgm:cxn modelId="{34905D19-FED3-471E-92E5-C3C63BA8F261}" type="presOf" srcId="{DAFE3353-EF11-48F5-8D4B-5024F8CEA425}" destId="{A93D40EF-8BAD-4ABE-86D2-89A18407E233}" srcOrd="0" destOrd="0" presId="urn:microsoft.com/office/officeart/2005/8/layout/process5"/>
    <dgm:cxn modelId="{C567961E-750F-4DE1-B03D-4AAA43D5CB81}" srcId="{36B77217-0D1A-4C5A-9759-71A6B96C40C3}" destId="{DB695698-DDA3-48E8-B680-8657EEB7E081}" srcOrd="5" destOrd="0" parTransId="{5ECE6759-5ABF-44B9-84F3-D27A4358DC03}" sibTransId="{D680940E-D8EA-4E0F-9BCB-6A245E169F87}"/>
    <dgm:cxn modelId="{37D5D321-122B-4B29-A144-70A6DC1553EA}" type="presOf" srcId="{D680940E-D8EA-4E0F-9BCB-6A245E169F87}" destId="{195491F4-5E89-4D29-884E-1EF712EC4577}" srcOrd="1" destOrd="0" presId="urn:microsoft.com/office/officeart/2005/8/layout/process5"/>
    <dgm:cxn modelId="{CB245525-A819-418B-9B29-704369AE2D8F}" type="presOf" srcId="{93D16FD8-F636-4765-A3E8-4CC39D6444C8}" destId="{9CCB33A3-FCF2-4B69-8CC3-66C64AEC8EB0}" srcOrd="0" destOrd="0" presId="urn:microsoft.com/office/officeart/2005/8/layout/process5"/>
    <dgm:cxn modelId="{DF40C32A-DEF9-47CE-8F39-12267AB8DC4C}" type="presOf" srcId="{02ADFDE0-CC33-4F4B-A492-EC3726382DEF}" destId="{94BF251D-93D7-40B8-AAA7-25223D12AAFA}" srcOrd="1" destOrd="0" presId="urn:microsoft.com/office/officeart/2005/8/layout/process5"/>
    <dgm:cxn modelId="{90DF062E-5CFF-4188-81A5-1615A39543AF}" srcId="{36B77217-0D1A-4C5A-9759-71A6B96C40C3}" destId="{B0F8DCDF-A1A9-4C14-8555-2ECA767DFDCB}" srcOrd="0" destOrd="0" parTransId="{9C9AD74C-FDE5-4917-BA25-6FD2571A9B2E}" sibTransId="{02ADFDE0-CC33-4F4B-A492-EC3726382DEF}"/>
    <dgm:cxn modelId="{792AAB37-B15B-468B-9041-A9B6F85D2F57}" type="presOf" srcId="{9B0F2655-533E-4770-ACB1-53F2C163C423}" destId="{CB53E204-B732-47A5-B809-650313777CB8}" srcOrd="0" destOrd="0" presId="urn:microsoft.com/office/officeart/2005/8/layout/process5"/>
    <dgm:cxn modelId="{5A750E4E-05BC-4BDB-B9B2-8DF676C4DF1A}" type="presOf" srcId="{B86585A0-BB6F-4BD9-A1FC-171B1D1CDCBA}" destId="{D0926591-CD56-4863-A7D6-4659CEF12D03}" srcOrd="0" destOrd="0" presId="urn:microsoft.com/office/officeart/2005/8/layout/process5"/>
    <dgm:cxn modelId="{521FE253-C136-46AB-9057-507A40243F18}" type="presOf" srcId="{976E76FF-B1A0-408D-8ADF-B0F6CDE3D18F}" destId="{60F6938F-7F9C-4EDA-BEB2-42A8A89EA39B}" srcOrd="0" destOrd="0" presId="urn:microsoft.com/office/officeart/2005/8/layout/process5"/>
    <dgm:cxn modelId="{45E6C454-2A9C-4555-8509-8BFB60072253}" srcId="{36B77217-0D1A-4C5A-9759-71A6B96C40C3}" destId="{0D1838D5-BE9B-4FCD-8FC9-B4AF391D2263}" srcOrd="2" destOrd="0" parTransId="{3EF0623A-3532-49DC-AFD9-618AF927F642}" sibTransId="{460AD630-9972-4CF5-81A2-4B0732CB2546}"/>
    <dgm:cxn modelId="{FC4E9E60-5322-4BB1-BDBA-FDC397FD7105}" type="presOf" srcId="{DB695698-DDA3-48E8-B680-8657EEB7E081}" destId="{A1E5500A-FA3C-4E9C-9F82-41E9E7534DBD}" srcOrd="0" destOrd="0" presId="urn:microsoft.com/office/officeart/2005/8/layout/process5"/>
    <dgm:cxn modelId="{C906496E-3066-4F25-A3D8-0FD1F4DA1D6F}" srcId="{36B77217-0D1A-4C5A-9759-71A6B96C40C3}" destId="{9B0F2655-533E-4770-ACB1-53F2C163C423}" srcOrd="7" destOrd="0" parTransId="{856875ED-591F-4645-BE86-4BFEEBEBFE8F}" sibTransId="{1640323A-5089-4993-915D-C735F1879418}"/>
    <dgm:cxn modelId="{BF058490-4BD8-41A4-A08D-196DFC624CEF}" type="presOf" srcId="{93D16FD8-F636-4765-A3E8-4CC39D6444C8}" destId="{62F57ED2-29B9-4BF1-A63A-52A596C24C61}" srcOrd="1" destOrd="0" presId="urn:microsoft.com/office/officeart/2005/8/layout/process5"/>
    <dgm:cxn modelId="{B606A692-E815-48B5-8B14-3E54CC4F5E75}" type="presOf" srcId="{02ADFDE0-CC33-4F4B-A492-EC3726382DEF}" destId="{4F30ADF8-2493-4E1C-9159-B6047822F080}" srcOrd="0" destOrd="0" presId="urn:microsoft.com/office/officeart/2005/8/layout/process5"/>
    <dgm:cxn modelId="{73EB5B94-DD36-499A-9712-A359A50834E4}" type="presOf" srcId="{B86585A0-BB6F-4BD9-A1FC-171B1D1CDCBA}" destId="{C7F0C0EB-B68E-476F-BD65-5A9F9BC78D71}" srcOrd="1" destOrd="0" presId="urn:microsoft.com/office/officeart/2005/8/layout/process5"/>
    <dgm:cxn modelId="{2F132B97-3879-41CE-9635-EECCB3818689}" type="presOf" srcId="{460AD630-9972-4CF5-81A2-4B0732CB2546}" destId="{0407807B-B715-42EB-9BB3-3A6FA8D64AD8}" srcOrd="0" destOrd="0" presId="urn:microsoft.com/office/officeart/2005/8/layout/process5"/>
    <dgm:cxn modelId="{523D219C-FF39-4E72-AAFD-9004947AA805}" type="presOf" srcId="{0D1838D5-BE9B-4FCD-8FC9-B4AF391D2263}" destId="{8C70D078-F039-4AF7-9BE9-5C01162AED49}" srcOrd="0" destOrd="0" presId="urn:microsoft.com/office/officeart/2005/8/layout/process5"/>
    <dgm:cxn modelId="{CF4289A3-7477-4988-9C9D-06FE082D0B4F}" type="presOf" srcId="{8F869722-4428-4DD9-8A4B-ABC6E06A1C8D}" destId="{7AD7ED7A-1A79-4A30-A60F-F01FF64303AC}" srcOrd="1" destOrd="0" presId="urn:microsoft.com/office/officeart/2005/8/layout/process5"/>
    <dgm:cxn modelId="{A3C765A4-0CE3-4A55-82E7-EDC1D4E8A90D}" srcId="{36B77217-0D1A-4C5A-9759-71A6B96C40C3}" destId="{E91E0915-93F8-4D98-A9CC-859547C9D49C}" srcOrd="1" destOrd="0" parTransId="{589BFAC3-BEA8-41B6-8B47-444FB0D0D9B4}" sibTransId="{6B7A040A-C51E-4DFF-B659-07C03305849C}"/>
    <dgm:cxn modelId="{776D95A7-94A3-458E-9AE6-D9A56A727CF9}" type="presOf" srcId="{6B7A040A-C51E-4DFF-B659-07C03305849C}" destId="{B8791BC9-CCD1-41F3-A103-B2B7296F547C}" srcOrd="1" destOrd="0" presId="urn:microsoft.com/office/officeart/2005/8/layout/process5"/>
    <dgm:cxn modelId="{BA30BEC8-6353-406F-9043-34E2AF4FE8D6}" type="presOf" srcId="{8F869722-4428-4DD9-8A4B-ABC6E06A1C8D}" destId="{208245BC-655A-4344-A46D-7E5D1D846C0C}" srcOrd="0" destOrd="0" presId="urn:microsoft.com/office/officeart/2005/8/layout/process5"/>
    <dgm:cxn modelId="{4F8419CC-5F11-46FB-8375-AFB57A7B7D0F}" type="presOf" srcId="{6B7A040A-C51E-4DFF-B659-07C03305849C}" destId="{5D75A6C1-35B1-49CF-8882-AC13DB9D885B}" srcOrd="0" destOrd="0" presId="urn:microsoft.com/office/officeart/2005/8/layout/process5"/>
    <dgm:cxn modelId="{7C932BD3-1CDC-4FB8-9D8B-B6F9ACEE7D8D}" type="presOf" srcId="{B0F8DCDF-A1A9-4C14-8555-2ECA767DFDCB}" destId="{09926D2D-BA45-4700-A209-A1562799FDC9}" srcOrd="0" destOrd="0" presId="urn:microsoft.com/office/officeart/2005/8/layout/process5"/>
    <dgm:cxn modelId="{22547BD3-1D45-4C7D-9200-74C78B0A68E7}" type="presOf" srcId="{E91E0915-93F8-4D98-A9CC-859547C9D49C}" destId="{FB71E759-EC37-4453-83D2-331E795D1390}" srcOrd="0" destOrd="0" presId="urn:microsoft.com/office/officeart/2005/8/layout/process5"/>
    <dgm:cxn modelId="{1EB4BBD3-6A8E-4E65-A668-236878496668}" type="presOf" srcId="{D680940E-D8EA-4E0F-9BCB-6A245E169F87}" destId="{FDC49D89-DAEF-4666-A80A-5845C79648EE}" srcOrd="0" destOrd="0" presId="urn:microsoft.com/office/officeart/2005/8/layout/process5"/>
    <dgm:cxn modelId="{E0CAA7D6-FEDB-4236-BA90-7A7B0E81F598}" srcId="{36B77217-0D1A-4C5A-9759-71A6B96C40C3}" destId="{B45AA65F-AAA1-4C50-93C5-0B44C5A725C3}" srcOrd="6" destOrd="0" parTransId="{8A872126-3437-47AA-9DD1-F901866E26A1}" sibTransId="{8F869722-4428-4DD9-8A4B-ABC6E06A1C8D}"/>
    <dgm:cxn modelId="{C39431DF-B4F0-46EA-99D8-7A0FFD0818FD}" type="presOf" srcId="{460AD630-9972-4CF5-81A2-4B0732CB2546}" destId="{0E1B4AE9-0069-468B-B74E-6FEBB5D6C65B}" srcOrd="1" destOrd="0" presId="urn:microsoft.com/office/officeart/2005/8/layout/process5"/>
    <dgm:cxn modelId="{0A7377E6-C812-43EB-884F-A64739F08FC7}" type="presOf" srcId="{B45AA65F-AAA1-4C50-93C5-0B44C5A725C3}" destId="{046432E7-DABA-4E95-A07F-9D88D36D56B4}" srcOrd="0" destOrd="0" presId="urn:microsoft.com/office/officeart/2005/8/layout/process5"/>
    <dgm:cxn modelId="{D4A94FE7-9FE6-4DA2-B201-0BE2FC1B9C10}" srcId="{36B77217-0D1A-4C5A-9759-71A6B96C40C3}" destId="{976E76FF-B1A0-408D-8ADF-B0F6CDE3D18F}" srcOrd="4" destOrd="0" parTransId="{553D3910-718E-409D-877D-DA82F2D8C543}" sibTransId="{B86585A0-BB6F-4BD9-A1FC-171B1D1CDCBA}"/>
    <dgm:cxn modelId="{BAFDB6EB-6D94-4378-9E63-84630D558B81}" srcId="{36B77217-0D1A-4C5A-9759-71A6B96C40C3}" destId="{DAFE3353-EF11-48F5-8D4B-5024F8CEA425}" srcOrd="3" destOrd="0" parTransId="{907EA904-6575-46E9-B5E8-AA8737F3FFBE}" sibTransId="{93D16FD8-F636-4765-A3E8-4CC39D6444C8}"/>
    <dgm:cxn modelId="{5B32A0EC-69C8-44D2-A92C-8DB0B7E339CA}" type="presOf" srcId="{36B77217-0D1A-4C5A-9759-71A6B96C40C3}" destId="{EDC8F075-60B8-4886-9817-45CC36F0E284}" srcOrd="0" destOrd="0" presId="urn:microsoft.com/office/officeart/2005/8/layout/process5"/>
    <dgm:cxn modelId="{B91CEE67-DCA0-491F-888F-7B672C389216}" type="presParOf" srcId="{EDC8F075-60B8-4886-9817-45CC36F0E284}" destId="{09926D2D-BA45-4700-A209-A1562799FDC9}" srcOrd="0" destOrd="0" presId="urn:microsoft.com/office/officeart/2005/8/layout/process5"/>
    <dgm:cxn modelId="{3CD44AC8-812B-4AEB-B1E5-D82F28821BEC}" type="presParOf" srcId="{EDC8F075-60B8-4886-9817-45CC36F0E284}" destId="{4F30ADF8-2493-4E1C-9159-B6047822F080}" srcOrd="1" destOrd="0" presId="urn:microsoft.com/office/officeart/2005/8/layout/process5"/>
    <dgm:cxn modelId="{E773BB85-CFA4-44F3-A688-1A2FB55C2751}" type="presParOf" srcId="{4F30ADF8-2493-4E1C-9159-B6047822F080}" destId="{94BF251D-93D7-40B8-AAA7-25223D12AAFA}" srcOrd="0" destOrd="0" presId="urn:microsoft.com/office/officeart/2005/8/layout/process5"/>
    <dgm:cxn modelId="{D8179E1C-EE35-4BBE-A8C9-1FA36BD9FDBC}" type="presParOf" srcId="{EDC8F075-60B8-4886-9817-45CC36F0E284}" destId="{FB71E759-EC37-4453-83D2-331E795D1390}" srcOrd="2" destOrd="0" presId="urn:microsoft.com/office/officeart/2005/8/layout/process5"/>
    <dgm:cxn modelId="{8CD782CA-4C4A-451E-AF5A-7A9366FD7997}" type="presParOf" srcId="{EDC8F075-60B8-4886-9817-45CC36F0E284}" destId="{5D75A6C1-35B1-49CF-8882-AC13DB9D885B}" srcOrd="3" destOrd="0" presId="urn:microsoft.com/office/officeart/2005/8/layout/process5"/>
    <dgm:cxn modelId="{05057EB2-4946-4804-805E-120114A70F82}" type="presParOf" srcId="{5D75A6C1-35B1-49CF-8882-AC13DB9D885B}" destId="{B8791BC9-CCD1-41F3-A103-B2B7296F547C}" srcOrd="0" destOrd="0" presId="urn:microsoft.com/office/officeart/2005/8/layout/process5"/>
    <dgm:cxn modelId="{1539F93C-9ABA-42B8-BAC5-A2B683828EFD}" type="presParOf" srcId="{EDC8F075-60B8-4886-9817-45CC36F0E284}" destId="{8C70D078-F039-4AF7-9BE9-5C01162AED49}" srcOrd="4" destOrd="0" presId="urn:microsoft.com/office/officeart/2005/8/layout/process5"/>
    <dgm:cxn modelId="{56956150-C136-417C-9EA7-2CC482960441}" type="presParOf" srcId="{EDC8F075-60B8-4886-9817-45CC36F0E284}" destId="{0407807B-B715-42EB-9BB3-3A6FA8D64AD8}" srcOrd="5" destOrd="0" presId="urn:microsoft.com/office/officeart/2005/8/layout/process5"/>
    <dgm:cxn modelId="{E117610B-6F62-4582-9B68-D2AB4161A8D1}" type="presParOf" srcId="{0407807B-B715-42EB-9BB3-3A6FA8D64AD8}" destId="{0E1B4AE9-0069-468B-B74E-6FEBB5D6C65B}" srcOrd="0" destOrd="0" presId="urn:microsoft.com/office/officeart/2005/8/layout/process5"/>
    <dgm:cxn modelId="{FBF4C23D-8C6D-463E-8BA8-5F79B2A383AF}" type="presParOf" srcId="{EDC8F075-60B8-4886-9817-45CC36F0E284}" destId="{A93D40EF-8BAD-4ABE-86D2-89A18407E233}" srcOrd="6" destOrd="0" presId="urn:microsoft.com/office/officeart/2005/8/layout/process5"/>
    <dgm:cxn modelId="{A75E0888-3F9D-42D2-B8B9-70EA6E0DD910}" type="presParOf" srcId="{EDC8F075-60B8-4886-9817-45CC36F0E284}" destId="{9CCB33A3-FCF2-4B69-8CC3-66C64AEC8EB0}" srcOrd="7" destOrd="0" presId="urn:microsoft.com/office/officeart/2005/8/layout/process5"/>
    <dgm:cxn modelId="{0677B554-A241-4D88-A2A3-45CE24A5F360}" type="presParOf" srcId="{9CCB33A3-FCF2-4B69-8CC3-66C64AEC8EB0}" destId="{62F57ED2-29B9-4BF1-A63A-52A596C24C61}" srcOrd="0" destOrd="0" presId="urn:microsoft.com/office/officeart/2005/8/layout/process5"/>
    <dgm:cxn modelId="{DD4D9D8C-84E2-4F55-8D8A-3594E5170642}" type="presParOf" srcId="{EDC8F075-60B8-4886-9817-45CC36F0E284}" destId="{60F6938F-7F9C-4EDA-BEB2-42A8A89EA39B}" srcOrd="8" destOrd="0" presId="urn:microsoft.com/office/officeart/2005/8/layout/process5"/>
    <dgm:cxn modelId="{9518A979-8306-4B3E-9045-E99EE744AAF4}" type="presParOf" srcId="{EDC8F075-60B8-4886-9817-45CC36F0E284}" destId="{D0926591-CD56-4863-A7D6-4659CEF12D03}" srcOrd="9" destOrd="0" presId="urn:microsoft.com/office/officeart/2005/8/layout/process5"/>
    <dgm:cxn modelId="{2DBB37C9-89A1-457E-81AB-24CB7ADADED6}" type="presParOf" srcId="{D0926591-CD56-4863-A7D6-4659CEF12D03}" destId="{C7F0C0EB-B68E-476F-BD65-5A9F9BC78D71}" srcOrd="0" destOrd="0" presId="urn:microsoft.com/office/officeart/2005/8/layout/process5"/>
    <dgm:cxn modelId="{2C808209-4029-4E3B-8DDA-B9A9BB984F82}" type="presParOf" srcId="{EDC8F075-60B8-4886-9817-45CC36F0E284}" destId="{A1E5500A-FA3C-4E9C-9F82-41E9E7534DBD}" srcOrd="10" destOrd="0" presId="urn:microsoft.com/office/officeart/2005/8/layout/process5"/>
    <dgm:cxn modelId="{92AAF3C0-204C-4434-A813-83B1CF37CFA1}" type="presParOf" srcId="{EDC8F075-60B8-4886-9817-45CC36F0E284}" destId="{FDC49D89-DAEF-4666-A80A-5845C79648EE}" srcOrd="11" destOrd="0" presId="urn:microsoft.com/office/officeart/2005/8/layout/process5"/>
    <dgm:cxn modelId="{3D5F6ECE-7335-4BEC-A0C9-6379ECDE4DD6}" type="presParOf" srcId="{FDC49D89-DAEF-4666-A80A-5845C79648EE}" destId="{195491F4-5E89-4D29-884E-1EF712EC4577}" srcOrd="0" destOrd="0" presId="urn:microsoft.com/office/officeart/2005/8/layout/process5"/>
    <dgm:cxn modelId="{74F88035-AA19-4752-BE69-1F3EA7A849E6}" type="presParOf" srcId="{EDC8F075-60B8-4886-9817-45CC36F0E284}" destId="{046432E7-DABA-4E95-A07F-9D88D36D56B4}" srcOrd="12" destOrd="0" presId="urn:microsoft.com/office/officeart/2005/8/layout/process5"/>
    <dgm:cxn modelId="{70B99EEA-ED32-4FC6-BEC9-C471E2F9E3F7}" type="presParOf" srcId="{EDC8F075-60B8-4886-9817-45CC36F0E284}" destId="{208245BC-655A-4344-A46D-7E5D1D846C0C}" srcOrd="13" destOrd="0" presId="urn:microsoft.com/office/officeart/2005/8/layout/process5"/>
    <dgm:cxn modelId="{6005CAA8-86A4-4C55-8AB7-BEE816B7FE80}" type="presParOf" srcId="{208245BC-655A-4344-A46D-7E5D1D846C0C}" destId="{7AD7ED7A-1A79-4A30-A60F-F01FF64303AC}" srcOrd="0" destOrd="0" presId="urn:microsoft.com/office/officeart/2005/8/layout/process5"/>
    <dgm:cxn modelId="{2D59C7F6-6A75-49BC-8B47-9A19B394B033}" type="presParOf" srcId="{EDC8F075-60B8-4886-9817-45CC36F0E284}" destId="{CB53E204-B732-47A5-B809-650313777CB8}"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BB0485-AC26-EC4C-B628-ECD536E254E9}" type="doc">
      <dgm:prSet loTypeId="urn:microsoft.com/office/officeart/2005/8/layout/default" loCatId="list" qsTypeId="urn:microsoft.com/office/officeart/2005/8/quickstyle/3d1" qsCatId="3D" csTypeId="urn:microsoft.com/office/officeart/2005/8/colors/accent1_2" csCatId="accent1"/>
      <dgm:spPr/>
      <dgm:t>
        <a:bodyPr/>
        <a:lstStyle/>
        <a:p>
          <a:endParaRPr lang="en-GB"/>
        </a:p>
      </dgm:t>
    </dgm:pt>
    <dgm:pt modelId="{A51388C7-E412-384C-9647-7AB9BB83E030}">
      <dgm:prSet/>
      <dgm:spPr/>
      <dgm:t>
        <a:bodyPr/>
        <a:lstStyle/>
        <a:p>
          <a:r>
            <a:rPr lang="en-US" b="1" dirty="0"/>
            <a:t>Strengths</a:t>
          </a:r>
          <a:endParaRPr lang="en-GB" dirty="0"/>
        </a:p>
      </dgm:t>
    </dgm:pt>
    <dgm:pt modelId="{9EEA54F3-A4F9-AB4D-AAB5-EDDB6B3AFE3E}" type="parTrans" cxnId="{7C0CAC95-64D2-2D4E-84D8-944F7E80B637}">
      <dgm:prSet/>
      <dgm:spPr/>
      <dgm:t>
        <a:bodyPr/>
        <a:lstStyle/>
        <a:p>
          <a:endParaRPr lang="en-GB"/>
        </a:p>
      </dgm:t>
    </dgm:pt>
    <dgm:pt modelId="{5F16C27A-F188-4040-AF56-654D86A245A0}" type="sibTrans" cxnId="{7C0CAC95-64D2-2D4E-84D8-944F7E80B637}">
      <dgm:prSet/>
      <dgm:spPr/>
      <dgm:t>
        <a:bodyPr/>
        <a:lstStyle/>
        <a:p>
          <a:endParaRPr lang="en-GB"/>
        </a:p>
      </dgm:t>
    </dgm:pt>
    <dgm:pt modelId="{FCFEEE16-D9FE-654B-B58C-B96EC15A43EF}">
      <dgm:prSet/>
      <dgm:spPr/>
      <dgm:t>
        <a:bodyPr/>
        <a:lstStyle/>
        <a:p>
          <a:r>
            <a:rPr lang="en-US" b="0"/>
            <a:t>What do you do well?</a:t>
          </a:r>
          <a:endParaRPr lang="en-GB"/>
        </a:p>
      </dgm:t>
    </dgm:pt>
    <dgm:pt modelId="{A030C79F-F1F2-F341-9A29-AFDA3B831B82}" type="parTrans" cxnId="{70C2294C-50AA-EF4C-B160-782D3681AF8B}">
      <dgm:prSet/>
      <dgm:spPr/>
      <dgm:t>
        <a:bodyPr/>
        <a:lstStyle/>
        <a:p>
          <a:endParaRPr lang="en-GB"/>
        </a:p>
      </dgm:t>
    </dgm:pt>
    <dgm:pt modelId="{F39EA7DC-C426-B742-9CC5-BF8A52DCF01B}" type="sibTrans" cxnId="{70C2294C-50AA-EF4C-B160-782D3681AF8B}">
      <dgm:prSet/>
      <dgm:spPr/>
      <dgm:t>
        <a:bodyPr/>
        <a:lstStyle/>
        <a:p>
          <a:endParaRPr lang="en-GB"/>
        </a:p>
      </dgm:t>
    </dgm:pt>
    <dgm:pt modelId="{B8B57EBB-0DB3-F043-AAF7-882D39CA5E03}">
      <dgm:prSet/>
      <dgm:spPr/>
      <dgm:t>
        <a:bodyPr/>
        <a:lstStyle/>
        <a:p>
          <a:r>
            <a:rPr lang="en-US" b="0"/>
            <a:t>What is good about it?</a:t>
          </a:r>
          <a:endParaRPr lang="en-GB"/>
        </a:p>
      </dgm:t>
    </dgm:pt>
    <dgm:pt modelId="{0D5B15B6-CFA7-244F-9EC7-2DFE3F7CEDC1}" type="parTrans" cxnId="{DC16B9A7-1DDB-2340-8C4D-42611CCEAF9E}">
      <dgm:prSet/>
      <dgm:spPr/>
      <dgm:t>
        <a:bodyPr/>
        <a:lstStyle/>
        <a:p>
          <a:endParaRPr lang="en-GB"/>
        </a:p>
      </dgm:t>
    </dgm:pt>
    <dgm:pt modelId="{9235B58A-FBD1-F346-8C7A-CDBACC6489B6}" type="sibTrans" cxnId="{DC16B9A7-1DDB-2340-8C4D-42611CCEAF9E}">
      <dgm:prSet/>
      <dgm:spPr/>
      <dgm:t>
        <a:bodyPr/>
        <a:lstStyle/>
        <a:p>
          <a:endParaRPr lang="en-GB"/>
        </a:p>
      </dgm:t>
    </dgm:pt>
    <dgm:pt modelId="{8EFA914D-C458-CA4C-9476-98E6DF1DB28D}">
      <dgm:prSet/>
      <dgm:spPr/>
      <dgm:t>
        <a:bodyPr/>
        <a:lstStyle/>
        <a:p>
          <a:r>
            <a:rPr lang="en-US" b="0"/>
            <a:t>How do you know?                                </a:t>
          </a:r>
          <a:endParaRPr lang="en-GB"/>
        </a:p>
      </dgm:t>
    </dgm:pt>
    <dgm:pt modelId="{6ABB1045-3E36-B840-B50B-4EAB6B7AA604}" type="parTrans" cxnId="{E0DA9192-F80B-DA45-8362-F545A255437F}">
      <dgm:prSet/>
      <dgm:spPr/>
      <dgm:t>
        <a:bodyPr/>
        <a:lstStyle/>
        <a:p>
          <a:endParaRPr lang="en-GB"/>
        </a:p>
      </dgm:t>
    </dgm:pt>
    <dgm:pt modelId="{05E919C9-3A7D-794F-9D3C-FBD950392690}" type="sibTrans" cxnId="{E0DA9192-F80B-DA45-8362-F545A255437F}">
      <dgm:prSet/>
      <dgm:spPr/>
      <dgm:t>
        <a:bodyPr/>
        <a:lstStyle/>
        <a:p>
          <a:endParaRPr lang="en-GB"/>
        </a:p>
      </dgm:t>
    </dgm:pt>
    <dgm:pt modelId="{AB995E49-8312-B941-BD95-84E1023C3568}">
      <dgm:prSet/>
      <dgm:spPr/>
      <dgm:t>
        <a:bodyPr/>
        <a:lstStyle/>
        <a:p>
          <a:r>
            <a:rPr lang="en-US" b="1"/>
            <a:t>Areas for further development</a:t>
          </a:r>
          <a:endParaRPr lang="en-GB"/>
        </a:p>
      </dgm:t>
    </dgm:pt>
    <dgm:pt modelId="{6C2E687C-48AE-E049-B69A-A5585C6A5C9C}" type="parTrans" cxnId="{9321F9C9-B825-284B-B019-E05672DEBABB}">
      <dgm:prSet/>
      <dgm:spPr/>
      <dgm:t>
        <a:bodyPr/>
        <a:lstStyle/>
        <a:p>
          <a:endParaRPr lang="en-GB"/>
        </a:p>
      </dgm:t>
    </dgm:pt>
    <dgm:pt modelId="{A0478275-2A4B-EB4B-BF0D-784B71DB1AC2}" type="sibTrans" cxnId="{9321F9C9-B825-284B-B019-E05672DEBABB}">
      <dgm:prSet/>
      <dgm:spPr/>
      <dgm:t>
        <a:bodyPr/>
        <a:lstStyle/>
        <a:p>
          <a:endParaRPr lang="en-GB"/>
        </a:p>
      </dgm:t>
    </dgm:pt>
    <dgm:pt modelId="{E823E869-1579-A144-81F9-6FAEE8273C51}">
      <dgm:prSet/>
      <dgm:spPr/>
      <dgm:t>
        <a:bodyPr/>
        <a:lstStyle/>
        <a:p>
          <a:r>
            <a:rPr lang="en-US" b="0"/>
            <a:t>What can you improve?</a:t>
          </a:r>
          <a:endParaRPr lang="en-GB"/>
        </a:p>
      </dgm:t>
    </dgm:pt>
    <dgm:pt modelId="{8CE3C1B8-BAB3-4641-8D58-D1CBC913A473}" type="parTrans" cxnId="{B416419B-C7BA-A947-BA52-11A352B82B48}">
      <dgm:prSet/>
      <dgm:spPr/>
      <dgm:t>
        <a:bodyPr/>
        <a:lstStyle/>
        <a:p>
          <a:endParaRPr lang="en-GB"/>
        </a:p>
      </dgm:t>
    </dgm:pt>
    <dgm:pt modelId="{467B4432-8B23-0741-9A73-ACF8B822B3B9}" type="sibTrans" cxnId="{B416419B-C7BA-A947-BA52-11A352B82B48}">
      <dgm:prSet/>
      <dgm:spPr/>
      <dgm:t>
        <a:bodyPr/>
        <a:lstStyle/>
        <a:p>
          <a:endParaRPr lang="en-GB"/>
        </a:p>
      </dgm:t>
    </dgm:pt>
    <dgm:pt modelId="{596E35BE-8457-3A42-B94E-E92C206497B4}">
      <dgm:prSet/>
      <dgm:spPr/>
      <dgm:t>
        <a:bodyPr/>
        <a:lstStyle/>
        <a:p>
          <a:r>
            <a:rPr lang="en-US" b="0"/>
            <a:t>What is the problem?</a:t>
          </a:r>
          <a:endParaRPr lang="en-GB"/>
        </a:p>
      </dgm:t>
    </dgm:pt>
    <dgm:pt modelId="{A622CB8D-4269-F547-A913-06509747A01B}" type="parTrans" cxnId="{C5440010-3D9F-F349-B52B-0DF3FA1E637F}">
      <dgm:prSet/>
      <dgm:spPr/>
      <dgm:t>
        <a:bodyPr/>
        <a:lstStyle/>
        <a:p>
          <a:endParaRPr lang="en-GB"/>
        </a:p>
      </dgm:t>
    </dgm:pt>
    <dgm:pt modelId="{F12366F2-702E-9947-9976-EEAB81437C77}" type="sibTrans" cxnId="{C5440010-3D9F-F349-B52B-0DF3FA1E637F}">
      <dgm:prSet/>
      <dgm:spPr/>
      <dgm:t>
        <a:bodyPr/>
        <a:lstStyle/>
        <a:p>
          <a:endParaRPr lang="en-GB"/>
        </a:p>
      </dgm:t>
    </dgm:pt>
    <dgm:pt modelId="{9796591C-FAAA-4248-981C-985B5580C16C}">
      <dgm:prSet/>
      <dgm:spPr/>
      <dgm:t>
        <a:bodyPr/>
        <a:lstStyle/>
        <a:p>
          <a:r>
            <a:rPr lang="en-US" b="0"/>
            <a:t>What do you need to do to overcome the problem?</a:t>
          </a:r>
          <a:endParaRPr lang="en-GB"/>
        </a:p>
      </dgm:t>
    </dgm:pt>
    <dgm:pt modelId="{29F4FFBE-3162-C448-8FE5-42096A050180}" type="parTrans" cxnId="{AB03E2A8-FFB6-E445-A62A-4685057BF6EE}">
      <dgm:prSet/>
      <dgm:spPr/>
      <dgm:t>
        <a:bodyPr/>
        <a:lstStyle/>
        <a:p>
          <a:endParaRPr lang="en-GB"/>
        </a:p>
      </dgm:t>
    </dgm:pt>
    <dgm:pt modelId="{24FEB445-B470-8E4E-9249-CF1A011D7CD1}" type="sibTrans" cxnId="{AB03E2A8-FFB6-E445-A62A-4685057BF6EE}">
      <dgm:prSet/>
      <dgm:spPr/>
      <dgm:t>
        <a:bodyPr/>
        <a:lstStyle/>
        <a:p>
          <a:endParaRPr lang="en-GB"/>
        </a:p>
      </dgm:t>
    </dgm:pt>
    <dgm:pt modelId="{0D5C0D1B-C4E5-4784-AF6F-024D67572E89}" type="pres">
      <dgm:prSet presAssocID="{F0BB0485-AC26-EC4C-B628-ECD536E254E9}" presName="diagram" presStyleCnt="0">
        <dgm:presLayoutVars>
          <dgm:dir/>
          <dgm:resizeHandles val="exact"/>
        </dgm:presLayoutVars>
      </dgm:prSet>
      <dgm:spPr/>
    </dgm:pt>
    <dgm:pt modelId="{2D2FDE73-762A-4706-BDE7-D86CEBDB6CAF}" type="pres">
      <dgm:prSet presAssocID="{A51388C7-E412-384C-9647-7AB9BB83E030}" presName="node" presStyleLbl="node1" presStyleIdx="0" presStyleCnt="2">
        <dgm:presLayoutVars>
          <dgm:bulletEnabled val="1"/>
        </dgm:presLayoutVars>
      </dgm:prSet>
      <dgm:spPr/>
    </dgm:pt>
    <dgm:pt modelId="{CB0779BA-7312-439C-BD78-C320027B9FF1}" type="pres">
      <dgm:prSet presAssocID="{5F16C27A-F188-4040-AF56-654D86A245A0}" presName="sibTrans" presStyleCnt="0"/>
      <dgm:spPr/>
    </dgm:pt>
    <dgm:pt modelId="{81C45D1B-99F1-496B-8ADB-2E5B7805479F}" type="pres">
      <dgm:prSet presAssocID="{AB995E49-8312-B941-BD95-84E1023C3568}" presName="node" presStyleLbl="node1" presStyleIdx="1" presStyleCnt="2">
        <dgm:presLayoutVars>
          <dgm:bulletEnabled val="1"/>
        </dgm:presLayoutVars>
      </dgm:prSet>
      <dgm:spPr/>
    </dgm:pt>
  </dgm:ptLst>
  <dgm:cxnLst>
    <dgm:cxn modelId="{C5440010-3D9F-F349-B52B-0DF3FA1E637F}" srcId="{AB995E49-8312-B941-BD95-84E1023C3568}" destId="{596E35BE-8457-3A42-B94E-E92C206497B4}" srcOrd="1" destOrd="0" parTransId="{A622CB8D-4269-F547-A913-06509747A01B}" sibTransId="{F12366F2-702E-9947-9976-EEAB81437C77}"/>
    <dgm:cxn modelId="{5F2AD81A-445F-432D-A3EA-52BC1DF78B3A}" type="presOf" srcId="{9796591C-FAAA-4248-981C-985B5580C16C}" destId="{81C45D1B-99F1-496B-8ADB-2E5B7805479F}" srcOrd="0" destOrd="3" presId="urn:microsoft.com/office/officeart/2005/8/layout/default"/>
    <dgm:cxn modelId="{EC24493E-3F6F-49B5-AE22-96640389A5EC}" type="presOf" srcId="{B8B57EBB-0DB3-F043-AAF7-882D39CA5E03}" destId="{2D2FDE73-762A-4706-BDE7-D86CEBDB6CAF}" srcOrd="0" destOrd="2" presId="urn:microsoft.com/office/officeart/2005/8/layout/default"/>
    <dgm:cxn modelId="{70C2294C-50AA-EF4C-B160-782D3681AF8B}" srcId="{A51388C7-E412-384C-9647-7AB9BB83E030}" destId="{FCFEEE16-D9FE-654B-B58C-B96EC15A43EF}" srcOrd="0" destOrd="0" parTransId="{A030C79F-F1F2-F341-9A29-AFDA3B831B82}" sibTransId="{F39EA7DC-C426-B742-9CC5-BF8A52DCF01B}"/>
    <dgm:cxn modelId="{21A7F753-A6FC-44E9-AD5B-EB71D6877F4B}" type="presOf" srcId="{FCFEEE16-D9FE-654B-B58C-B96EC15A43EF}" destId="{2D2FDE73-762A-4706-BDE7-D86CEBDB6CAF}" srcOrd="0" destOrd="1" presId="urn:microsoft.com/office/officeart/2005/8/layout/default"/>
    <dgm:cxn modelId="{B80E9F8D-E088-4DC6-A2B1-977AA8AE14A9}" type="presOf" srcId="{596E35BE-8457-3A42-B94E-E92C206497B4}" destId="{81C45D1B-99F1-496B-8ADB-2E5B7805479F}" srcOrd="0" destOrd="2" presId="urn:microsoft.com/office/officeart/2005/8/layout/default"/>
    <dgm:cxn modelId="{E0DA9192-F80B-DA45-8362-F545A255437F}" srcId="{A51388C7-E412-384C-9647-7AB9BB83E030}" destId="{8EFA914D-C458-CA4C-9476-98E6DF1DB28D}" srcOrd="2" destOrd="0" parTransId="{6ABB1045-3E36-B840-B50B-4EAB6B7AA604}" sibTransId="{05E919C9-3A7D-794F-9D3C-FBD950392690}"/>
    <dgm:cxn modelId="{7C0CAC95-64D2-2D4E-84D8-944F7E80B637}" srcId="{F0BB0485-AC26-EC4C-B628-ECD536E254E9}" destId="{A51388C7-E412-384C-9647-7AB9BB83E030}" srcOrd="0" destOrd="0" parTransId="{9EEA54F3-A4F9-AB4D-AAB5-EDDB6B3AFE3E}" sibTransId="{5F16C27A-F188-4040-AF56-654D86A245A0}"/>
    <dgm:cxn modelId="{B416419B-C7BA-A947-BA52-11A352B82B48}" srcId="{AB995E49-8312-B941-BD95-84E1023C3568}" destId="{E823E869-1579-A144-81F9-6FAEE8273C51}" srcOrd="0" destOrd="0" parTransId="{8CE3C1B8-BAB3-4641-8D58-D1CBC913A473}" sibTransId="{467B4432-8B23-0741-9A73-ACF8B822B3B9}"/>
    <dgm:cxn modelId="{0FB3B4A3-9F72-4EA2-9B4A-A3AC118AFCC7}" type="presOf" srcId="{A51388C7-E412-384C-9647-7AB9BB83E030}" destId="{2D2FDE73-762A-4706-BDE7-D86CEBDB6CAF}" srcOrd="0" destOrd="0" presId="urn:microsoft.com/office/officeart/2005/8/layout/default"/>
    <dgm:cxn modelId="{DC16B9A7-1DDB-2340-8C4D-42611CCEAF9E}" srcId="{A51388C7-E412-384C-9647-7AB9BB83E030}" destId="{B8B57EBB-0DB3-F043-AAF7-882D39CA5E03}" srcOrd="1" destOrd="0" parTransId="{0D5B15B6-CFA7-244F-9EC7-2DFE3F7CEDC1}" sibTransId="{9235B58A-FBD1-F346-8C7A-CDBACC6489B6}"/>
    <dgm:cxn modelId="{AB03E2A8-FFB6-E445-A62A-4685057BF6EE}" srcId="{AB995E49-8312-B941-BD95-84E1023C3568}" destId="{9796591C-FAAA-4248-981C-985B5580C16C}" srcOrd="2" destOrd="0" parTransId="{29F4FFBE-3162-C448-8FE5-42096A050180}" sibTransId="{24FEB445-B470-8E4E-9249-CF1A011D7CD1}"/>
    <dgm:cxn modelId="{24C205B3-FEBE-4849-AC96-D5BA051DD60B}" type="presOf" srcId="{F0BB0485-AC26-EC4C-B628-ECD536E254E9}" destId="{0D5C0D1B-C4E5-4784-AF6F-024D67572E89}" srcOrd="0" destOrd="0" presId="urn:microsoft.com/office/officeart/2005/8/layout/default"/>
    <dgm:cxn modelId="{742FEAC4-53A9-4040-9FD9-A4DF05E9B2BE}" type="presOf" srcId="{E823E869-1579-A144-81F9-6FAEE8273C51}" destId="{81C45D1B-99F1-496B-8ADB-2E5B7805479F}" srcOrd="0" destOrd="1" presId="urn:microsoft.com/office/officeart/2005/8/layout/default"/>
    <dgm:cxn modelId="{9321F9C9-B825-284B-B019-E05672DEBABB}" srcId="{F0BB0485-AC26-EC4C-B628-ECD536E254E9}" destId="{AB995E49-8312-B941-BD95-84E1023C3568}" srcOrd="1" destOrd="0" parTransId="{6C2E687C-48AE-E049-B69A-A5585C6A5C9C}" sibTransId="{A0478275-2A4B-EB4B-BF0D-784B71DB1AC2}"/>
    <dgm:cxn modelId="{26390ADD-97B3-42B3-8CE7-0F0236AA0498}" type="presOf" srcId="{8EFA914D-C458-CA4C-9476-98E6DF1DB28D}" destId="{2D2FDE73-762A-4706-BDE7-D86CEBDB6CAF}" srcOrd="0" destOrd="3" presId="urn:microsoft.com/office/officeart/2005/8/layout/default"/>
    <dgm:cxn modelId="{ADC403F1-AEDB-47A0-A97E-6349145E7A99}" type="presOf" srcId="{AB995E49-8312-B941-BD95-84E1023C3568}" destId="{81C45D1B-99F1-496B-8ADB-2E5B7805479F}" srcOrd="0" destOrd="0" presId="urn:microsoft.com/office/officeart/2005/8/layout/default"/>
    <dgm:cxn modelId="{F3827B86-5318-4C72-9640-461EEA734723}" type="presParOf" srcId="{0D5C0D1B-C4E5-4784-AF6F-024D67572E89}" destId="{2D2FDE73-762A-4706-BDE7-D86CEBDB6CAF}" srcOrd="0" destOrd="0" presId="urn:microsoft.com/office/officeart/2005/8/layout/default"/>
    <dgm:cxn modelId="{77701ACB-2891-48AF-A6F9-868BC3381DBE}" type="presParOf" srcId="{0D5C0D1B-C4E5-4784-AF6F-024D67572E89}" destId="{CB0779BA-7312-439C-BD78-C320027B9FF1}" srcOrd="1" destOrd="0" presId="urn:microsoft.com/office/officeart/2005/8/layout/default"/>
    <dgm:cxn modelId="{B74413BE-7511-45E5-B0F4-7DECED42B7C9}" type="presParOf" srcId="{0D5C0D1B-C4E5-4784-AF6F-024D67572E89}" destId="{81C45D1B-99F1-496B-8ADB-2E5B7805479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F700FC-1127-D942-878E-B644442A1BF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3EA833BC-41AB-0441-8652-191BC5E23D95}">
      <dgm:prSet/>
      <dgm:spPr>
        <a:solidFill>
          <a:srgbClr val="0070C0"/>
        </a:solidFill>
      </dgm:spPr>
      <dgm:t>
        <a:bodyPr/>
        <a:lstStyle/>
        <a:p>
          <a:r>
            <a:rPr lang="en-GB" b="1" dirty="0"/>
            <a:t>Intent</a:t>
          </a:r>
          <a:endParaRPr lang="en-GB" dirty="0"/>
        </a:p>
      </dgm:t>
    </dgm:pt>
    <dgm:pt modelId="{48FDF4EC-C243-AE42-B2A1-553A7E6B84B0}" type="parTrans" cxnId="{AB78FE93-11BF-434B-944A-C5B149EE820D}">
      <dgm:prSet/>
      <dgm:spPr/>
      <dgm:t>
        <a:bodyPr/>
        <a:lstStyle/>
        <a:p>
          <a:endParaRPr lang="en-GB"/>
        </a:p>
      </dgm:t>
    </dgm:pt>
    <dgm:pt modelId="{34226C5F-CC74-FD4D-B3F5-F03A0A6DC4F8}" type="sibTrans" cxnId="{AB78FE93-11BF-434B-944A-C5B149EE820D}">
      <dgm:prSet/>
      <dgm:spPr/>
      <dgm:t>
        <a:bodyPr/>
        <a:lstStyle/>
        <a:p>
          <a:endParaRPr lang="en-GB"/>
        </a:p>
      </dgm:t>
    </dgm:pt>
    <dgm:pt modelId="{BD03A0ED-EA14-D747-A19C-CC49E0DB6A2C}">
      <dgm:prSet/>
      <dgm:spPr/>
      <dgm:t>
        <a:bodyPr/>
        <a:lstStyle/>
        <a:p>
          <a:r>
            <a:rPr lang="en-GB" b="0" dirty="0">
              <a:latin typeface="Arial" panose="020B0604020202020204" pitchFamily="34" charset="0"/>
              <a:cs typeface="Arial" panose="020B0604020202020204" pitchFamily="34" charset="0"/>
            </a:rPr>
            <a:t>Curriculum design, coverage and appropriateness</a:t>
          </a:r>
          <a:endParaRPr lang="en-GB" dirty="0">
            <a:latin typeface="Arial" panose="020B0604020202020204" pitchFamily="34" charset="0"/>
            <a:cs typeface="Arial" panose="020B0604020202020204" pitchFamily="34" charset="0"/>
          </a:endParaRPr>
        </a:p>
      </dgm:t>
    </dgm:pt>
    <dgm:pt modelId="{74E7C717-5577-5542-AE69-C903AE9B51C7}" type="parTrans" cxnId="{A0B7F45F-B78D-0C4F-8B92-400EBD8F38F0}">
      <dgm:prSet/>
      <dgm:spPr/>
      <dgm:t>
        <a:bodyPr/>
        <a:lstStyle/>
        <a:p>
          <a:endParaRPr lang="en-GB"/>
        </a:p>
      </dgm:t>
    </dgm:pt>
    <dgm:pt modelId="{8FC42504-554E-5041-A7E2-35DF8F84652D}" type="sibTrans" cxnId="{A0B7F45F-B78D-0C4F-8B92-400EBD8F38F0}">
      <dgm:prSet/>
      <dgm:spPr/>
      <dgm:t>
        <a:bodyPr/>
        <a:lstStyle/>
        <a:p>
          <a:endParaRPr lang="en-GB"/>
        </a:p>
      </dgm:t>
    </dgm:pt>
    <dgm:pt modelId="{18D5A170-67F2-B940-BEB1-C373C1ACCAAB}">
      <dgm:prSet/>
      <dgm:spPr>
        <a:solidFill>
          <a:srgbClr val="0070C0"/>
        </a:solidFill>
      </dgm:spPr>
      <dgm:t>
        <a:bodyPr/>
        <a:lstStyle/>
        <a:p>
          <a:r>
            <a:rPr lang="en-GB" b="1" dirty="0"/>
            <a:t>Implementation</a:t>
          </a:r>
          <a:endParaRPr lang="en-GB" dirty="0"/>
        </a:p>
      </dgm:t>
    </dgm:pt>
    <dgm:pt modelId="{70F8DF87-602A-6A4B-BBA7-7B0555AD59B5}" type="parTrans" cxnId="{E428912F-FE54-4343-92A7-A1165CDEA44C}">
      <dgm:prSet/>
      <dgm:spPr/>
      <dgm:t>
        <a:bodyPr/>
        <a:lstStyle/>
        <a:p>
          <a:endParaRPr lang="en-GB"/>
        </a:p>
      </dgm:t>
    </dgm:pt>
    <dgm:pt modelId="{850E970F-8013-7C48-A1D6-7D82F9A733B3}" type="sibTrans" cxnId="{E428912F-FE54-4343-92A7-A1165CDEA44C}">
      <dgm:prSet/>
      <dgm:spPr/>
      <dgm:t>
        <a:bodyPr/>
        <a:lstStyle/>
        <a:p>
          <a:endParaRPr lang="en-GB"/>
        </a:p>
      </dgm:t>
    </dgm:pt>
    <dgm:pt modelId="{D873372A-FE9A-B149-803A-0CBA11EED7C0}">
      <dgm:prSet/>
      <dgm:spPr/>
      <dgm:t>
        <a:bodyPr/>
        <a:lstStyle/>
        <a:p>
          <a:r>
            <a:rPr lang="en-GB" b="0" dirty="0">
              <a:latin typeface="Arial" panose="020B0604020202020204" pitchFamily="34" charset="0"/>
              <a:cs typeface="Arial" panose="020B0604020202020204" pitchFamily="34" charset="0"/>
            </a:rPr>
            <a:t>Curriculum delivery</a:t>
          </a:r>
          <a:endParaRPr lang="en-GB" dirty="0">
            <a:latin typeface="Arial" panose="020B0604020202020204" pitchFamily="34" charset="0"/>
            <a:cs typeface="Arial" panose="020B0604020202020204" pitchFamily="34" charset="0"/>
          </a:endParaRPr>
        </a:p>
      </dgm:t>
    </dgm:pt>
    <dgm:pt modelId="{B5DC0018-2C7B-184D-B3E7-54886731C7A2}" type="parTrans" cxnId="{73C682FE-52B8-414B-A620-958471D68998}">
      <dgm:prSet/>
      <dgm:spPr/>
      <dgm:t>
        <a:bodyPr/>
        <a:lstStyle/>
        <a:p>
          <a:endParaRPr lang="en-GB"/>
        </a:p>
      </dgm:t>
    </dgm:pt>
    <dgm:pt modelId="{4E1C2615-984D-3F42-844B-521E9BE221EC}" type="sibTrans" cxnId="{73C682FE-52B8-414B-A620-958471D68998}">
      <dgm:prSet/>
      <dgm:spPr/>
      <dgm:t>
        <a:bodyPr/>
        <a:lstStyle/>
        <a:p>
          <a:endParaRPr lang="en-GB"/>
        </a:p>
      </dgm:t>
    </dgm:pt>
    <dgm:pt modelId="{C1490A0A-B158-B141-988D-91F816AA16F5}">
      <dgm:prSet/>
      <dgm:spPr/>
      <dgm:t>
        <a:bodyPr/>
        <a:lstStyle/>
        <a:p>
          <a:r>
            <a:rPr lang="en-GB" b="0" dirty="0">
              <a:latin typeface="Arial" panose="020B0604020202020204" pitchFamily="34" charset="0"/>
              <a:cs typeface="Arial" panose="020B0604020202020204" pitchFamily="34" charset="0"/>
            </a:rPr>
            <a:t>Teaching (pedagogy)</a:t>
          </a:r>
          <a:endParaRPr lang="en-GB" dirty="0">
            <a:latin typeface="Arial" panose="020B0604020202020204" pitchFamily="34" charset="0"/>
            <a:cs typeface="Arial" panose="020B0604020202020204" pitchFamily="34" charset="0"/>
          </a:endParaRPr>
        </a:p>
      </dgm:t>
    </dgm:pt>
    <dgm:pt modelId="{98826E08-E7C8-1740-8048-8AEE9B32E81F}" type="parTrans" cxnId="{D4D98702-B32D-524A-8B3B-9DA4A06C2AE4}">
      <dgm:prSet/>
      <dgm:spPr/>
      <dgm:t>
        <a:bodyPr/>
        <a:lstStyle/>
        <a:p>
          <a:endParaRPr lang="en-GB"/>
        </a:p>
      </dgm:t>
    </dgm:pt>
    <dgm:pt modelId="{68C9CD43-FFDC-244B-813F-0A5010E59F9F}" type="sibTrans" cxnId="{D4D98702-B32D-524A-8B3B-9DA4A06C2AE4}">
      <dgm:prSet/>
      <dgm:spPr/>
      <dgm:t>
        <a:bodyPr/>
        <a:lstStyle/>
        <a:p>
          <a:endParaRPr lang="en-GB"/>
        </a:p>
      </dgm:t>
    </dgm:pt>
    <dgm:pt modelId="{901B0674-8EBB-D648-B2B7-73B9FD8186C0}">
      <dgm:prSet/>
      <dgm:spPr/>
      <dgm:t>
        <a:bodyPr/>
        <a:lstStyle/>
        <a:p>
          <a:r>
            <a:rPr lang="en-GB" b="0" dirty="0">
              <a:latin typeface="Arial" panose="020B0604020202020204" pitchFamily="34" charset="0"/>
              <a:cs typeface="Arial" panose="020B0604020202020204" pitchFamily="34" charset="0"/>
            </a:rPr>
            <a:t>Assessment (formative and summative)</a:t>
          </a:r>
          <a:endParaRPr lang="en-GB" dirty="0">
            <a:latin typeface="Arial" panose="020B0604020202020204" pitchFamily="34" charset="0"/>
            <a:cs typeface="Arial" panose="020B0604020202020204" pitchFamily="34" charset="0"/>
          </a:endParaRPr>
        </a:p>
      </dgm:t>
    </dgm:pt>
    <dgm:pt modelId="{ECD43A4E-C495-344A-9E5E-F5FDD9AD08CB}" type="parTrans" cxnId="{9F79FEA2-5F07-0F47-BC54-25132234E2A9}">
      <dgm:prSet/>
      <dgm:spPr/>
      <dgm:t>
        <a:bodyPr/>
        <a:lstStyle/>
        <a:p>
          <a:endParaRPr lang="en-GB"/>
        </a:p>
      </dgm:t>
    </dgm:pt>
    <dgm:pt modelId="{7EB9BE24-4005-A948-B081-B016919B441A}" type="sibTrans" cxnId="{9F79FEA2-5F07-0F47-BC54-25132234E2A9}">
      <dgm:prSet/>
      <dgm:spPr/>
      <dgm:t>
        <a:bodyPr/>
        <a:lstStyle/>
        <a:p>
          <a:endParaRPr lang="en-GB"/>
        </a:p>
      </dgm:t>
    </dgm:pt>
    <dgm:pt modelId="{C45AE0E3-DCB2-A745-A822-F477478D333A}">
      <dgm:prSet/>
      <dgm:spPr>
        <a:solidFill>
          <a:srgbClr val="0070C0"/>
        </a:solidFill>
      </dgm:spPr>
      <dgm:t>
        <a:bodyPr/>
        <a:lstStyle/>
        <a:p>
          <a:r>
            <a:rPr lang="en-GB" b="1"/>
            <a:t>Impact </a:t>
          </a:r>
          <a:endParaRPr lang="en-GB"/>
        </a:p>
      </dgm:t>
    </dgm:pt>
    <dgm:pt modelId="{DB8A4847-CC97-264D-A1AA-B8AA759C3C2D}" type="parTrans" cxnId="{9EB099E1-1324-7645-BDFC-0C4026CB6D3C}">
      <dgm:prSet/>
      <dgm:spPr/>
      <dgm:t>
        <a:bodyPr/>
        <a:lstStyle/>
        <a:p>
          <a:endParaRPr lang="en-GB"/>
        </a:p>
      </dgm:t>
    </dgm:pt>
    <dgm:pt modelId="{0F995004-57B6-514A-8628-DA0C253EA142}" type="sibTrans" cxnId="{9EB099E1-1324-7645-BDFC-0C4026CB6D3C}">
      <dgm:prSet/>
      <dgm:spPr/>
      <dgm:t>
        <a:bodyPr/>
        <a:lstStyle/>
        <a:p>
          <a:endParaRPr lang="en-GB"/>
        </a:p>
      </dgm:t>
    </dgm:pt>
    <dgm:pt modelId="{BDF6F812-0C7A-7C46-95E1-13ABE9A057BE}">
      <dgm:prSet/>
      <dgm:spPr/>
      <dgm:t>
        <a:bodyPr/>
        <a:lstStyle/>
        <a:p>
          <a:r>
            <a:rPr lang="en-GB" b="0" dirty="0">
              <a:latin typeface="Arial" panose="020B0604020202020204" pitchFamily="34" charset="0"/>
              <a:cs typeface="Arial" panose="020B0604020202020204" pitchFamily="34" charset="0"/>
            </a:rPr>
            <a:t>Attainment (qualifications and assessments)</a:t>
          </a:r>
          <a:endParaRPr lang="en-GB" dirty="0">
            <a:latin typeface="Arial" panose="020B0604020202020204" pitchFamily="34" charset="0"/>
            <a:cs typeface="Arial" panose="020B0604020202020204" pitchFamily="34" charset="0"/>
          </a:endParaRPr>
        </a:p>
      </dgm:t>
    </dgm:pt>
    <dgm:pt modelId="{78EF86CF-636F-5A47-BB2A-6E2ACB4F21BD}" type="parTrans" cxnId="{1AD68B7C-5412-E449-AD00-DF19126F6481}">
      <dgm:prSet/>
      <dgm:spPr/>
      <dgm:t>
        <a:bodyPr/>
        <a:lstStyle/>
        <a:p>
          <a:endParaRPr lang="en-GB"/>
        </a:p>
      </dgm:t>
    </dgm:pt>
    <dgm:pt modelId="{CD7E90E6-CC9E-A84E-A027-204E5DB5CD12}" type="sibTrans" cxnId="{1AD68B7C-5412-E449-AD00-DF19126F6481}">
      <dgm:prSet/>
      <dgm:spPr/>
      <dgm:t>
        <a:bodyPr/>
        <a:lstStyle/>
        <a:p>
          <a:endParaRPr lang="en-GB"/>
        </a:p>
      </dgm:t>
    </dgm:pt>
    <dgm:pt modelId="{E97964B8-1DE5-154C-90C3-F8501B4A05F1}">
      <dgm:prSet/>
      <dgm:spPr/>
      <dgm:t>
        <a:bodyPr/>
        <a:lstStyle/>
        <a:p>
          <a:r>
            <a:rPr lang="en-GB" b="0">
              <a:latin typeface="Arial" panose="020B0604020202020204" pitchFamily="34" charset="0"/>
              <a:cs typeface="Arial" panose="020B0604020202020204" pitchFamily="34" charset="0"/>
            </a:rPr>
            <a:t>Progress</a:t>
          </a:r>
          <a:endParaRPr lang="en-GB">
            <a:latin typeface="Arial" panose="020B0604020202020204" pitchFamily="34" charset="0"/>
            <a:cs typeface="Arial" panose="020B0604020202020204" pitchFamily="34" charset="0"/>
          </a:endParaRPr>
        </a:p>
      </dgm:t>
    </dgm:pt>
    <dgm:pt modelId="{775C3340-9481-9F41-8251-C59391777748}" type="parTrans" cxnId="{F334054C-FC28-8B48-B9CE-3C2A165E5CC1}">
      <dgm:prSet/>
      <dgm:spPr/>
      <dgm:t>
        <a:bodyPr/>
        <a:lstStyle/>
        <a:p>
          <a:endParaRPr lang="en-GB"/>
        </a:p>
      </dgm:t>
    </dgm:pt>
    <dgm:pt modelId="{9CC2FE27-BA24-6F42-A0B1-1F908822CA75}" type="sibTrans" cxnId="{F334054C-FC28-8B48-B9CE-3C2A165E5CC1}">
      <dgm:prSet/>
      <dgm:spPr/>
      <dgm:t>
        <a:bodyPr/>
        <a:lstStyle/>
        <a:p>
          <a:endParaRPr lang="en-GB"/>
        </a:p>
      </dgm:t>
    </dgm:pt>
    <dgm:pt modelId="{719DA361-C4DF-AC42-ABBA-1C7F5A12E20F}">
      <dgm:prSet/>
      <dgm:spPr/>
      <dgm:t>
        <a:bodyPr/>
        <a:lstStyle/>
        <a:p>
          <a:r>
            <a:rPr lang="en-GB" b="0" dirty="0">
              <a:latin typeface="Arial" panose="020B0604020202020204" pitchFamily="34" charset="0"/>
              <a:cs typeface="Arial" panose="020B0604020202020204" pitchFamily="34" charset="0"/>
            </a:rPr>
            <a:t>Knowledge and skill development </a:t>
          </a:r>
          <a:endParaRPr lang="en-GB" dirty="0">
            <a:latin typeface="Arial" panose="020B0604020202020204" pitchFamily="34" charset="0"/>
            <a:cs typeface="Arial" panose="020B0604020202020204" pitchFamily="34" charset="0"/>
          </a:endParaRPr>
        </a:p>
      </dgm:t>
    </dgm:pt>
    <dgm:pt modelId="{9565B356-97D0-A144-9258-C2BD93F33873}" type="parTrans" cxnId="{0E438682-9A77-0A4F-BCFF-7942A3C7B5CF}">
      <dgm:prSet/>
      <dgm:spPr/>
      <dgm:t>
        <a:bodyPr/>
        <a:lstStyle/>
        <a:p>
          <a:endParaRPr lang="en-GB"/>
        </a:p>
      </dgm:t>
    </dgm:pt>
    <dgm:pt modelId="{25794A93-98F8-B943-9A45-FFA950A91F83}" type="sibTrans" cxnId="{0E438682-9A77-0A4F-BCFF-7942A3C7B5CF}">
      <dgm:prSet/>
      <dgm:spPr/>
      <dgm:t>
        <a:bodyPr/>
        <a:lstStyle/>
        <a:p>
          <a:endParaRPr lang="en-GB"/>
        </a:p>
      </dgm:t>
    </dgm:pt>
    <dgm:pt modelId="{9B55D8AB-71C3-A74C-B960-794B40FC7A72}">
      <dgm:prSet/>
      <dgm:spPr/>
      <dgm:t>
        <a:bodyPr/>
        <a:lstStyle/>
        <a:p>
          <a:r>
            <a:rPr lang="en-GB" b="0" dirty="0">
              <a:latin typeface="Arial" panose="020B0604020202020204" pitchFamily="34" charset="0"/>
              <a:cs typeface="Arial" panose="020B0604020202020204" pitchFamily="34" charset="0"/>
            </a:rPr>
            <a:t>Destinations</a:t>
          </a:r>
          <a:endParaRPr lang="en-GB" dirty="0">
            <a:latin typeface="Arial" panose="020B0604020202020204" pitchFamily="34" charset="0"/>
            <a:cs typeface="Arial" panose="020B0604020202020204" pitchFamily="34" charset="0"/>
          </a:endParaRPr>
        </a:p>
      </dgm:t>
    </dgm:pt>
    <dgm:pt modelId="{F2414B54-3AAD-2A44-9367-2DF86EF2E582}" type="parTrans" cxnId="{1C6D7F87-7F0C-1E42-A04E-AAA48EFE0C2F}">
      <dgm:prSet/>
      <dgm:spPr/>
      <dgm:t>
        <a:bodyPr/>
        <a:lstStyle/>
        <a:p>
          <a:endParaRPr lang="en-GB"/>
        </a:p>
      </dgm:t>
    </dgm:pt>
    <dgm:pt modelId="{1B687DB7-4B84-A146-AFBF-0DA4DC13CFAB}" type="sibTrans" cxnId="{1C6D7F87-7F0C-1E42-A04E-AAA48EFE0C2F}">
      <dgm:prSet/>
      <dgm:spPr/>
      <dgm:t>
        <a:bodyPr/>
        <a:lstStyle/>
        <a:p>
          <a:endParaRPr lang="en-GB"/>
        </a:p>
      </dgm:t>
    </dgm:pt>
    <dgm:pt modelId="{C73907E2-7DC2-C84D-B8E3-8E330D279608}" type="pres">
      <dgm:prSet presAssocID="{32F700FC-1127-D942-878E-B644442A1BFA}" presName="linear" presStyleCnt="0">
        <dgm:presLayoutVars>
          <dgm:animLvl val="lvl"/>
          <dgm:resizeHandles val="exact"/>
        </dgm:presLayoutVars>
      </dgm:prSet>
      <dgm:spPr/>
    </dgm:pt>
    <dgm:pt modelId="{680F2C3E-489E-B24E-96B9-B346D11706BE}" type="pres">
      <dgm:prSet presAssocID="{3EA833BC-41AB-0441-8652-191BC5E23D95}" presName="parentText" presStyleLbl="node1" presStyleIdx="0" presStyleCnt="3">
        <dgm:presLayoutVars>
          <dgm:chMax val="0"/>
          <dgm:bulletEnabled val="1"/>
        </dgm:presLayoutVars>
      </dgm:prSet>
      <dgm:spPr/>
    </dgm:pt>
    <dgm:pt modelId="{A9C6B6EA-F47A-4541-948A-489D11EC817E}" type="pres">
      <dgm:prSet presAssocID="{3EA833BC-41AB-0441-8652-191BC5E23D95}" presName="childText" presStyleLbl="revTx" presStyleIdx="0" presStyleCnt="3">
        <dgm:presLayoutVars>
          <dgm:bulletEnabled val="1"/>
        </dgm:presLayoutVars>
      </dgm:prSet>
      <dgm:spPr/>
    </dgm:pt>
    <dgm:pt modelId="{02F26798-8320-D34A-92F2-9C0FC4B3452E}" type="pres">
      <dgm:prSet presAssocID="{18D5A170-67F2-B940-BEB1-C373C1ACCAAB}" presName="parentText" presStyleLbl="node1" presStyleIdx="1" presStyleCnt="3">
        <dgm:presLayoutVars>
          <dgm:chMax val="0"/>
          <dgm:bulletEnabled val="1"/>
        </dgm:presLayoutVars>
      </dgm:prSet>
      <dgm:spPr/>
    </dgm:pt>
    <dgm:pt modelId="{527B5163-715E-A643-BAC3-02BA3B2F1E81}" type="pres">
      <dgm:prSet presAssocID="{18D5A170-67F2-B940-BEB1-C373C1ACCAAB}" presName="childText" presStyleLbl="revTx" presStyleIdx="1" presStyleCnt="3">
        <dgm:presLayoutVars>
          <dgm:bulletEnabled val="1"/>
        </dgm:presLayoutVars>
      </dgm:prSet>
      <dgm:spPr/>
    </dgm:pt>
    <dgm:pt modelId="{92A301A1-1D25-C443-873F-F5E04A06FECD}" type="pres">
      <dgm:prSet presAssocID="{C45AE0E3-DCB2-A745-A822-F477478D333A}" presName="parentText" presStyleLbl="node1" presStyleIdx="2" presStyleCnt="3">
        <dgm:presLayoutVars>
          <dgm:chMax val="0"/>
          <dgm:bulletEnabled val="1"/>
        </dgm:presLayoutVars>
      </dgm:prSet>
      <dgm:spPr/>
    </dgm:pt>
    <dgm:pt modelId="{91E7699D-C6F7-E549-8340-4E2C466E2DE3}" type="pres">
      <dgm:prSet presAssocID="{C45AE0E3-DCB2-A745-A822-F477478D333A}" presName="childText" presStyleLbl="revTx" presStyleIdx="2" presStyleCnt="3">
        <dgm:presLayoutVars>
          <dgm:bulletEnabled val="1"/>
        </dgm:presLayoutVars>
      </dgm:prSet>
      <dgm:spPr/>
    </dgm:pt>
  </dgm:ptLst>
  <dgm:cxnLst>
    <dgm:cxn modelId="{A8B86800-9980-0D47-A2AE-092C10CF96FD}" type="presOf" srcId="{C45AE0E3-DCB2-A745-A822-F477478D333A}" destId="{92A301A1-1D25-C443-873F-F5E04A06FECD}" srcOrd="0" destOrd="0" presId="urn:microsoft.com/office/officeart/2005/8/layout/vList2"/>
    <dgm:cxn modelId="{D4D98702-B32D-524A-8B3B-9DA4A06C2AE4}" srcId="{18D5A170-67F2-B940-BEB1-C373C1ACCAAB}" destId="{C1490A0A-B158-B141-988D-91F816AA16F5}" srcOrd="1" destOrd="0" parTransId="{98826E08-E7C8-1740-8048-8AEE9B32E81F}" sibTransId="{68C9CD43-FFDC-244B-813F-0A5010E59F9F}"/>
    <dgm:cxn modelId="{A07EC40E-4E69-7B47-BA7B-B6F580CF6DDA}" type="presOf" srcId="{C1490A0A-B158-B141-988D-91F816AA16F5}" destId="{527B5163-715E-A643-BAC3-02BA3B2F1E81}" srcOrd="0" destOrd="1" presId="urn:microsoft.com/office/officeart/2005/8/layout/vList2"/>
    <dgm:cxn modelId="{5E46A50F-16E6-7742-BC9B-6B040FEC3E2E}" type="presOf" srcId="{18D5A170-67F2-B940-BEB1-C373C1ACCAAB}" destId="{02F26798-8320-D34A-92F2-9C0FC4B3452E}" srcOrd="0" destOrd="0" presId="urn:microsoft.com/office/officeart/2005/8/layout/vList2"/>
    <dgm:cxn modelId="{E77A8724-A379-1646-8838-7D9C30A2B0F0}" type="presOf" srcId="{719DA361-C4DF-AC42-ABBA-1C7F5A12E20F}" destId="{91E7699D-C6F7-E549-8340-4E2C466E2DE3}" srcOrd="0" destOrd="2" presId="urn:microsoft.com/office/officeart/2005/8/layout/vList2"/>
    <dgm:cxn modelId="{C601F72B-2879-2345-8918-165C5633B6AC}" type="presOf" srcId="{E97964B8-1DE5-154C-90C3-F8501B4A05F1}" destId="{91E7699D-C6F7-E549-8340-4E2C466E2DE3}" srcOrd="0" destOrd="1" presId="urn:microsoft.com/office/officeart/2005/8/layout/vList2"/>
    <dgm:cxn modelId="{E428912F-FE54-4343-92A7-A1165CDEA44C}" srcId="{32F700FC-1127-D942-878E-B644442A1BFA}" destId="{18D5A170-67F2-B940-BEB1-C373C1ACCAAB}" srcOrd="1" destOrd="0" parTransId="{70F8DF87-602A-6A4B-BBA7-7B0555AD59B5}" sibTransId="{850E970F-8013-7C48-A1D6-7D82F9A733B3}"/>
    <dgm:cxn modelId="{48584043-B808-AE41-8D39-52209779DC21}" type="presOf" srcId="{9B55D8AB-71C3-A74C-B960-794B40FC7A72}" destId="{91E7699D-C6F7-E549-8340-4E2C466E2DE3}" srcOrd="0" destOrd="3" presId="urn:microsoft.com/office/officeart/2005/8/layout/vList2"/>
    <dgm:cxn modelId="{BBF1B64B-373D-D649-87CB-3BAF74C95259}" type="presOf" srcId="{3EA833BC-41AB-0441-8652-191BC5E23D95}" destId="{680F2C3E-489E-B24E-96B9-B346D11706BE}" srcOrd="0" destOrd="0" presId="urn:microsoft.com/office/officeart/2005/8/layout/vList2"/>
    <dgm:cxn modelId="{F334054C-FC28-8B48-B9CE-3C2A165E5CC1}" srcId="{C45AE0E3-DCB2-A745-A822-F477478D333A}" destId="{E97964B8-1DE5-154C-90C3-F8501B4A05F1}" srcOrd="1" destOrd="0" parTransId="{775C3340-9481-9F41-8251-C59391777748}" sibTransId="{9CC2FE27-BA24-6F42-A0B1-1F908822CA75}"/>
    <dgm:cxn modelId="{03B5A352-E0A3-FE4D-9622-07662CF492E1}" type="presOf" srcId="{901B0674-8EBB-D648-B2B7-73B9FD8186C0}" destId="{527B5163-715E-A643-BAC3-02BA3B2F1E81}" srcOrd="0" destOrd="2" presId="urn:microsoft.com/office/officeart/2005/8/layout/vList2"/>
    <dgm:cxn modelId="{A0B7F45F-B78D-0C4F-8B92-400EBD8F38F0}" srcId="{3EA833BC-41AB-0441-8652-191BC5E23D95}" destId="{BD03A0ED-EA14-D747-A19C-CC49E0DB6A2C}" srcOrd="0" destOrd="0" parTransId="{74E7C717-5577-5542-AE69-C903AE9B51C7}" sibTransId="{8FC42504-554E-5041-A7E2-35DF8F84652D}"/>
    <dgm:cxn modelId="{4D016466-6377-984D-BF2A-DD190CC5EBBD}" type="presOf" srcId="{32F700FC-1127-D942-878E-B644442A1BFA}" destId="{C73907E2-7DC2-C84D-B8E3-8E330D279608}" srcOrd="0" destOrd="0" presId="urn:microsoft.com/office/officeart/2005/8/layout/vList2"/>
    <dgm:cxn modelId="{1AD68B7C-5412-E449-AD00-DF19126F6481}" srcId="{C45AE0E3-DCB2-A745-A822-F477478D333A}" destId="{BDF6F812-0C7A-7C46-95E1-13ABE9A057BE}" srcOrd="0" destOrd="0" parTransId="{78EF86CF-636F-5A47-BB2A-6E2ACB4F21BD}" sibTransId="{CD7E90E6-CC9E-A84E-A027-204E5DB5CD12}"/>
    <dgm:cxn modelId="{0E438682-9A77-0A4F-BCFF-7942A3C7B5CF}" srcId="{C45AE0E3-DCB2-A745-A822-F477478D333A}" destId="{719DA361-C4DF-AC42-ABBA-1C7F5A12E20F}" srcOrd="2" destOrd="0" parTransId="{9565B356-97D0-A144-9258-C2BD93F33873}" sibTransId="{25794A93-98F8-B943-9A45-FFA950A91F83}"/>
    <dgm:cxn modelId="{1C6D7F87-7F0C-1E42-A04E-AAA48EFE0C2F}" srcId="{C45AE0E3-DCB2-A745-A822-F477478D333A}" destId="{9B55D8AB-71C3-A74C-B960-794B40FC7A72}" srcOrd="3" destOrd="0" parTransId="{F2414B54-3AAD-2A44-9367-2DF86EF2E582}" sibTransId="{1B687DB7-4B84-A146-AFBF-0DA4DC13CFAB}"/>
    <dgm:cxn modelId="{CF4B918D-A2E3-B84E-98AD-38E8ACA19D11}" type="presOf" srcId="{D873372A-FE9A-B149-803A-0CBA11EED7C0}" destId="{527B5163-715E-A643-BAC3-02BA3B2F1E81}" srcOrd="0" destOrd="0" presId="urn:microsoft.com/office/officeart/2005/8/layout/vList2"/>
    <dgm:cxn modelId="{AB78FE93-11BF-434B-944A-C5B149EE820D}" srcId="{32F700FC-1127-D942-878E-B644442A1BFA}" destId="{3EA833BC-41AB-0441-8652-191BC5E23D95}" srcOrd="0" destOrd="0" parTransId="{48FDF4EC-C243-AE42-B2A1-553A7E6B84B0}" sibTransId="{34226C5F-CC74-FD4D-B3F5-F03A0A6DC4F8}"/>
    <dgm:cxn modelId="{67489BA2-5C39-1145-8754-A138B6776B58}" type="presOf" srcId="{BD03A0ED-EA14-D747-A19C-CC49E0DB6A2C}" destId="{A9C6B6EA-F47A-4541-948A-489D11EC817E}" srcOrd="0" destOrd="0" presId="urn:microsoft.com/office/officeart/2005/8/layout/vList2"/>
    <dgm:cxn modelId="{9F79FEA2-5F07-0F47-BC54-25132234E2A9}" srcId="{18D5A170-67F2-B940-BEB1-C373C1ACCAAB}" destId="{901B0674-8EBB-D648-B2B7-73B9FD8186C0}" srcOrd="2" destOrd="0" parTransId="{ECD43A4E-C495-344A-9E5E-F5FDD9AD08CB}" sibTransId="{7EB9BE24-4005-A948-B081-B016919B441A}"/>
    <dgm:cxn modelId="{7B1BEDDC-05F8-0A4A-87C8-F66AF6D8164D}" type="presOf" srcId="{BDF6F812-0C7A-7C46-95E1-13ABE9A057BE}" destId="{91E7699D-C6F7-E549-8340-4E2C466E2DE3}" srcOrd="0" destOrd="0" presId="urn:microsoft.com/office/officeart/2005/8/layout/vList2"/>
    <dgm:cxn modelId="{9EB099E1-1324-7645-BDFC-0C4026CB6D3C}" srcId="{32F700FC-1127-D942-878E-B644442A1BFA}" destId="{C45AE0E3-DCB2-A745-A822-F477478D333A}" srcOrd="2" destOrd="0" parTransId="{DB8A4847-CC97-264D-A1AA-B8AA759C3C2D}" sibTransId="{0F995004-57B6-514A-8628-DA0C253EA142}"/>
    <dgm:cxn modelId="{73C682FE-52B8-414B-A620-958471D68998}" srcId="{18D5A170-67F2-B940-BEB1-C373C1ACCAAB}" destId="{D873372A-FE9A-B149-803A-0CBA11EED7C0}" srcOrd="0" destOrd="0" parTransId="{B5DC0018-2C7B-184D-B3E7-54886731C7A2}" sibTransId="{4E1C2615-984D-3F42-844B-521E9BE221EC}"/>
    <dgm:cxn modelId="{2E92E587-6A0E-F743-B198-CA6CE67084BC}" type="presParOf" srcId="{C73907E2-7DC2-C84D-B8E3-8E330D279608}" destId="{680F2C3E-489E-B24E-96B9-B346D11706BE}" srcOrd="0" destOrd="0" presId="urn:microsoft.com/office/officeart/2005/8/layout/vList2"/>
    <dgm:cxn modelId="{1F5A5BE6-852C-1840-B2A6-D353E739BD26}" type="presParOf" srcId="{C73907E2-7DC2-C84D-B8E3-8E330D279608}" destId="{A9C6B6EA-F47A-4541-948A-489D11EC817E}" srcOrd="1" destOrd="0" presId="urn:microsoft.com/office/officeart/2005/8/layout/vList2"/>
    <dgm:cxn modelId="{39482961-4637-404B-9EED-1CE24F7E4842}" type="presParOf" srcId="{C73907E2-7DC2-C84D-B8E3-8E330D279608}" destId="{02F26798-8320-D34A-92F2-9C0FC4B3452E}" srcOrd="2" destOrd="0" presId="urn:microsoft.com/office/officeart/2005/8/layout/vList2"/>
    <dgm:cxn modelId="{77B10171-44C9-044E-A3E8-0B9C79D4C311}" type="presParOf" srcId="{C73907E2-7DC2-C84D-B8E3-8E330D279608}" destId="{527B5163-715E-A643-BAC3-02BA3B2F1E81}" srcOrd="3" destOrd="0" presId="urn:microsoft.com/office/officeart/2005/8/layout/vList2"/>
    <dgm:cxn modelId="{C6BCBF4C-AF8D-574C-A177-8949E69D86F2}" type="presParOf" srcId="{C73907E2-7DC2-C84D-B8E3-8E330D279608}" destId="{92A301A1-1D25-C443-873F-F5E04A06FECD}" srcOrd="4" destOrd="0" presId="urn:microsoft.com/office/officeart/2005/8/layout/vList2"/>
    <dgm:cxn modelId="{79EFEC3A-6D61-094D-B014-42525E7AF6BB}" type="presParOf" srcId="{C73907E2-7DC2-C84D-B8E3-8E330D279608}" destId="{91E7699D-C6F7-E549-8340-4E2C466E2DE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7EA9F9-5A5D-C442-B232-C4F6C041827F}"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GB"/>
        </a:p>
      </dgm:t>
    </dgm:pt>
    <dgm:pt modelId="{EF7547CD-7E59-DD41-9520-9B6760CC5091}">
      <dgm:prSet/>
      <dgm:spPr>
        <a:solidFill>
          <a:srgbClr val="0070C0"/>
        </a:solidFill>
      </dgm:spPr>
      <dgm:t>
        <a:bodyPr/>
        <a:lstStyle/>
        <a:p>
          <a:r>
            <a:rPr lang="en-GB" dirty="0">
              <a:latin typeface="Arial" panose="020B0604020202020204" pitchFamily="34" charset="0"/>
              <a:cs typeface="Arial" panose="020B0604020202020204" pitchFamily="34" charset="0"/>
            </a:rPr>
            <a:t>Trainers technical subject knowledge</a:t>
          </a:r>
        </a:p>
      </dgm:t>
    </dgm:pt>
    <dgm:pt modelId="{62550300-17CA-DA4C-A78F-37562BB71FF3}" type="parTrans" cxnId="{70636A2B-969E-C64E-A23A-4503D71454B9}">
      <dgm:prSet/>
      <dgm:spPr/>
      <dgm:t>
        <a:bodyPr/>
        <a:lstStyle/>
        <a:p>
          <a:endParaRPr lang="en-GB"/>
        </a:p>
      </dgm:t>
    </dgm:pt>
    <dgm:pt modelId="{4C71F8EF-2DDB-0F40-9536-08214C444B93}" type="sibTrans" cxnId="{70636A2B-969E-C64E-A23A-4503D71454B9}">
      <dgm:prSet/>
      <dgm:spPr/>
      <dgm:t>
        <a:bodyPr/>
        <a:lstStyle/>
        <a:p>
          <a:endParaRPr lang="en-GB"/>
        </a:p>
      </dgm:t>
    </dgm:pt>
    <dgm:pt modelId="{84229984-957A-5748-B3CE-BA902713554B}">
      <dgm:prSet/>
      <dgm:spPr>
        <a:solidFill>
          <a:srgbClr val="0070C0"/>
        </a:solidFill>
      </dgm:spPr>
      <dgm:t>
        <a:bodyPr/>
        <a:lstStyle/>
        <a:p>
          <a:r>
            <a:rPr lang="en-GB" b="0" strike="noStrike" spc="-1" dirty="0">
              <a:solidFill>
                <a:srgbClr val="FFFFFF"/>
              </a:solidFill>
              <a:latin typeface="Arial" panose="020B0604020202020204" pitchFamily="34" charset="0"/>
              <a:ea typeface="DejaVu Sans"/>
              <a:cs typeface="Arial" panose="020B0604020202020204" pitchFamily="34" charset="0"/>
            </a:rPr>
            <a:t>Highly effective  and motivational learning environments</a:t>
          </a:r>
          <a:endParaRPr lang="en-GB" b="0" strike="noStrike" spc="-1" dirty="0">
            <a:latin typeface="Arial" panose="020B0604020202020204" pitchFamily="34" charset="0"/>
            <a:cs typeface="Arial" panose="020B0604020202020204" pitchFamily="34" charset="0"/>
          </a:endParaRPr>
        </a:p>
      </dgm:t>
    </dgm:pt>
    <dgm:pt modelId="{B521AFEC-0F28-A04A-8C13-0C86A9E54E80}" type="parTrans" cxnId="{5580EDD6-B99F-554B-9E99-FF7A591E4F05}">
      <dgm:prSet/>
      <dgm:spPr/>
      <dgm:t>
        <a:bodyPr/>
        <a:lstStyle/>
        <a:p>
          <a:endParaRPr lang="en-GB"/>
        </a:p>
      </dgm:t>
    </dgm:pt>
    <dgm:pt modelId="{F06127FE-3A7D-3743-BF1F-99685ED0B48B}" type="sibTrans" cxnId="{5580EDD6-B99F-554B-9E99-FF7A591E4F05}">
      <dgm:prSet/>
      <dgm:spPr/>
      <dgm:t>
        <a:bodyPr/>
        <a:lstStyle/>
        <a:p>
          <a:endParaRPr lang="en-GB"/>
        </a:p>
      </dgm:t>
    </dgm:pt>
    <dgm:pt modelId="{90E09720-FC0F-6E47-AD79-CFF36BC37EC6}">
      <dgm:prSet/>
      <dgm:spPr>
        <a:solidFill>
          <a:srgbClr val="0070C0"/>
        </a:solidFill>
      </dgm:spPr>
      <dgm:t>
        <a:bodyPr/>
        <a:lstStyle/>
        <a:p>
          <a:r>
            <a:rPr lang="en-GB" b="0" strike="noStrike" spc="-1" dirty="0">
              <a:solidFill>
                <a:srgbClr val="FFFFFF"/>
              </a:solidFill>
              <a:latin typeface="Arial" panose="020B0604020202020204" pitchFamily="34" charset="0"/>
              <a:ea typeface="DejaVu Sans"/>
              <a:cs typeface="Arial" panose="020B0604020202020204" pitchFamily="34" charset="0"/>
            </a:rPr>
            <a:t>Delivery models, styles,</a:t>
          </a:r>
          <a:r>
            <a:rPr lang="en-GB" b="0" dirty="0">
              <a:latin typeface="Arial" panose="020B0604020202020204" pitchFamily="34" charset="0"/>
              <a:cs typeface="Arial" panose="020B0604020202020204" pitchFamily="34" charset="0"/>
            </a:rPr>
            <a:t> pedagogy</a:t>
          </a:r>
          <a:r>
            <a:rPr lang="en-GB" b="0" strike="noStrike" spc="-1" dirty="0">
              <a:solidFill>
                <a:srgbClr val="FFFFFF"/>
              </a:solidFill>
              <a:latin typeface="Arial" panose="020B0604020202020204" pitchFamily="34" charset="0"/>
              <a:ea typeface="DejaVu Sans"/>
              <a:cs typeface="Arial" panose="020B0604020202020204" pitchFamily="34" charset="0"/>
            </a:rPr>
            <a:t> and individual focus </a:t>
          </a:r>
          <a:endParaRPr lang="en-GB" dirty="0">
            <a:latin typeface="Arial" panose="020B0604020202020204" pitchFamily="34" charset="0"/>
            <a:cs typeface="Arial" panose="020B0604020202020204" pitchFamily="34" charset="0"/>
          </a:endParaRPr>
        </a:p>
      </dgm:t>
    </dgm:pt>
    <dgm:pt modelId="{8F008F6B-FAAC-F542-9F2D-1537B1CF3938}" type="parTrans" cxnId="{0A147510-C922-DE46-9329-A85D02A3D6D2}">
      <dgm:prSet/>
      <dgm:spPr/>
      <dgm:t>
        <a:bodyPr/>
        <a:lstStyle/>
        <a:p>
          <a:endParaRPr lang="en-GB"/>
        </a:p>
      </dgm:t>
    </dgm:pt>
    <dgm:pt modelId="{4799B43A-C253-6E41-A0AF-7261A009AF58}" type="sibTrans" cxnId="{0A147510-C922-DE46-9329-A85D02A3D6D2}">
      <dgm:prSet/>
      <dgm:spPr/>
      <dgm:t>
        <a:bodyPr/>
        <a:lstStyle/>
        <a:p>
          <a:endParaRPr lang="en-GB"/>
        </a:p>
      </dgm:t>
    </dgm:pt>
    <dgm:pt modelId="{72328E0F-B5A0-1D45-8540-13681705B1B7}">
      <dgm:prSet/>
      <dgm:spPr>
        <a:solidFill>
          <a:srgbClr val="0070C0"/>
        </a:solidFill>
      </dgm:spPr>
      <dgm:t>
        <a:bodyPr/>
        <a:lstStyle/>
        <a:p>
          <a:r>
            <a:rPr lang="en-GB" b="0" strike="noStrike" spc="-1" dirty="0">
              <a:solidFill>
                <a:srgbClr val="FFFFFF"/>
              </a:solidFill>
              <a:latin typeface="Arial" panose="020B0604020202020204" pitchFamily="34" charset="0"/>
              <a:ea typeface="DejaVu Sans"/>
              <a:cs typeface="Arial" panose="020B0604020202020204" pitchFamily="34" charset="0"/>
            </a:rPr>
            <a:t>Checking understanding and feedback </a:t>
          </a:r>
          <a:endParaRPr lang="en-GB" b="0" strike="noStrike" spc="-1" dirty="0">
            <a:latin typeface="Arial" panose="020B0604020202020204" pitchFamily="34" charset="0"/>
            <a:cs typeface="Arial" panose="020B0604020202020204" pitchFamily="34" charset="0"/>
          </a:endParaRPr>
        </a:p>
      </dgm:t>
    </dgm:pt>
    <dgm:pt modelId="{F8AD6F0E-05D0-A842-AB2E-DC2595012F1F}" type="parTrans" cxnId="{D7CF9D9A-5EDA-A940-86A9-A0983F8C28A1}">
      <dgm:prSet/>
      <dgm:spPr/>
      <dgm:t>
        <a:bodyPr/>
        <a:lstStyle/>
        <a:p>
          <a:endParaRPr lang="en-GB"/>
        </a:p>
      </dgm:t>
    </dgm:pt>
    <dgm:pt modelId="{61EDB1BA-2304-594D-B198-967920C6BEAC}" type="sibTrans" cxnId="{D7CF9D9A-5EDA-A940-86A9-A0983F8C28A1}">
      <dgm:prSet/>
      <dgm:spPr/>
      <dgm:t>
        <a:bodyPr/>
        <a:lstStyle/>
        <a:p>
          <a:endParaRPr lang="en-GB"/>
        </a:p>
      </dgm:t>
    </dgm:pt>
    <dgm:pt modelId="{61629C51-BA36-5A41-BC10-E35B7C7C00BC}">
      <dgm:prSet/>
      <dgm:spPr>
        <a:solidFill>
          <a:srgbClr val="0070C0"/>
        </a:solidFill>
      </dgm:spPr>
      <dgm:t>
        <a:bodyPr/>
        <a:lstStyle/>
        <a:p>
          <a:r>
            <a:rPr lang="en-GB" b="0" strike="noStrike" spc="-1" dirty="0">
              <a:solidFill>
                <a:srgbClr val="FFFFFF"/>
              </a:solidFill>
              <a:latin typeface="Arial" panose="020B0604020202020204" pitchFamily="34" charset="0"/>
              <a:ea typeface="DejaVu Sans"/>
              <a:cs typeface="Arial" panose="020B0604020202020204" pitchFamily="34" charset="0"/>
            </a:rPr>
            <a:t>Effective assessment</a:t>
          </a:r>
          <a:endParaRPr lang="en-GB" b="0" strike="noStrike" spc="-1" dirty="0">
            <a:latin typeface="Arial" panose="020B0604020202020204" pitchFamily="34" charset="0"/>
            <a:cs typeface="Arial" panose="020B0604020202020204" pitchFamily="34" charset="0"/>
          </a:endParaRPr>
        </a:p>
      </dgm:t>
    </dgm:pt>
    <dgm:pt modelId="{89F1CD5D-A518-D740-A2CE-A9937B5CF5F3}" type="parTrans" cxnId="{01E0DD7F-7C20-C449-A1C9-FAA4A23389FB}">
      <dgm:prSet/>
      <dgm:spPr/>
      <dgm:t>
        <a:bodyPr/>
        <a:lstStyle/>
        <a:p>
          <a:endParaRPr lang="en-GB"/>
        </a:p>
      </dgm:t>
    </dgm:pt>
    <dgm:pt modelId="{1843DAAB-D996-BB4D-B92F-8C7BEAEDA2DD}" type="sibTrans" cxnId="{01E0DD7F-7C20-C449-A1C9-FAA4A23389FB}">
      <dgm:prSet/>
      <dgm:spPr/>
      <dgm:t>
        <a:bodyPr/>
        <a:lstStyle/>
        <a:p>
          <a:endParaRPr lang="en-GB"/>
        </a:p>
      </dgm:t>
    </dgm:pt>
    <dgm:pt modelId="{7BAC11BA-A447-5548-B689-EAF043DBEDB4}">
      <dgm:prSet/>
      <dgm:spPr/>
      <dgm:t>
        <a:bodyPr/>
        <a:lstStyle/>
        <a:p>
          <a:endParaRPr lang="en-GB"/>
        </a:p>
      </dgm:t>
    </dgm:pt>
    <dgm:pt modelId="{B6062FB9-C2A1-9E41-AFAF-D9FAD29DBE62}" type="parTrans" cxnId="{CB9AFE3E-C537-4346-9713-964B52ED258F}">
      <dgm:prSet/>
      <dgm:spPr/>
      <dgm:t>
        <a:bodyPr/>
        <a:lstStyle/>
        <a:p>
          <a:endParaRPr lang="en-GB"/>
        </a:p>
      </dgm:t>
    </dgm:pt>
    <dgm:pt modelId="{6C2E4E22-1805-324D-A133-9B96F2A2584B}" type="sibTrans" cxnId="{CB9AFE3E-C537-4346-9713-964B52ED258F}">
      <dgm:prSet/>
      <dgm:spPr/>
      <dgm:t>
        <a:bodyPr/>
        <a:lstStyle/>
        <a:p>
          <a:endParaRPr lang="en-GB"/>
        </a:p>
      </dgm:t>
    </dgm:pt>
    <dgm:pt modelId="{466572D3-CFA8-1C4E-909E-B393B6E469A4}" type="pres">
      <dgm:prSet presAssocID="{CC7EA9F9-5A5D-C442-B232-C4F6C041827F}" presName="outerComposite" presStyleCnt="0">
        <dgm:presLayoutVars>
          <dgm:chMax val="5"/>
          <dgm:dir/>
          <dgm:resizeHandles val="exact"/>
        </dgm:presLayoutVars>
      </dgm:prSet>
      <dgm:spPr/>
    </dgm:pt>
    <dgm:pt modelId="{9EC5C1A9-DD9D-E546-85AA-3B4F2579D234}" type="pres">
      <dgm:prSet presAssocID="{CC7EA9F9-5A5D-C442-B232-C4F6C041827F}" presName="dummyMaxCanvas" presStyleCnt="0">
        <dgm:presLayoutVars/>
      </dgm:prSet>
      <dgm:spPr/>
    </dgm:pt>
    <dgm:pt modelId="{F28B0A45-697E-E543-B214-4AF7CFCB03ED}" type="pres">
      <dgm:prSet presAssocID="{CC7EA9F9-5A5D-C442-B232-C4F6C041827F}" presName="FiveNodes_1" presStyleLbl="node1" presStyleIdx="0" presStyleCnt="5">
        <dgm:presLayoutVars>
          <dgm:bulletEnabled val="1"/>
        </dgm:presLayoutVars>
      </dgm:prSet>
      <dgm:spPr/>
    </dgm:pt>
    <dgm:pt modelId="{3028880D-633D-6A46-88CF-88C21611E000}" type="pres">
      <dgm:prSet presAssocID="{CC7EA9F9-5A5D-C442-B232-C4F6C041827F}" presName="FiveNodes_2" presStyleLbl="node1" presStyleIdx="1" presStyleCnt="5">
        <dgm:presLayoutVars>
          <dgm:bulletEnabled val="1"/>
        </dgm:presLayoutVars>
      </dgm:prSet>
      <dgm:spPr/>
    </dgm:pt>
    <dgm:pt modelId="{5339C04B-3BDA-EB4C-8EA7-7FED577802E4}" type="pres">
      <dgm:prSet presAssocID="{CC7EA9F9-5A5D-C442-B232-C4F6C041827F}" presName="FiveNodes_3" presStyleLbl="node1" presStyleIdx="2" presStyleCnt="5">
        <dgm:presLayoutVars>
          <dgm:bulletEnabled val="1"/>
        </dgm:presLayoutVars>
      </dgm:prSet>
      <dgm:spPr/>
    </dgm:pt>
    <dgm:pt modelId="{EB2E6C3E-7BB7-404F-9211-0548BFC8E37F}" type="pres">
      <dgm:prSet presAssocID="{CC7EA9F9-5A5D-C442-B232-C4F6C041827F}" presName="FiveNodes_4" presStyleLbl="node1" presStyleIdx="3" presStyleCnt="5">
        <dgm:presLayoutVars>
          <dgm:bulletEnabled val="1"/>
        </dgm:presLayoutVars>
      </dgm:prSet>
      <dgm:spPr/>
    </dgm:pt>
    <dgm:pt modelId="{38676AEC-B806-C04C-A78D-4E045634A24E}" type="pres">
      <dgm:prSet presAssocID="{CC7EA9F9-5A5D-C442-B232-C4F6C041827F}" presName="FiveNodes_5" presStyleLbl="node1" presStyleIdx="4" presStyleCnt="5">
        <dgm:presLayoutVars>
          <dgm:bulletEnabled val="1"/>
        </dgm:presLayoutVars>
      </dgm:prSet>
      <dgm:spPr/>
    </dgm:pt>
    <dgm:pt modelId="{3F480AA4-F3C1-9448-B5EE-7E9926207DA4}" type="pres">
      <dgm:prSet presAssocID="{CC7EA9F9-5A5D-C442-B232-C4F6C041827F}" presName="FiveConn_1-2" presStyleLbl="fgAccFollowNode1" presStyleIdx="0" presStyleCnt="4">
        <dgm:presLayoutVars>
          <dgm:bulletEnabled val="1"/>
        </dgm:presLayoutVars>
      </dgm:prSet>
      <dgm:spPr/>
    </dgm:pt>
    <dgm:pt modelId="{D4B3B419-0ADF-FF47-9F5D-715CD1EEAD3A}" type="pres">
      <dgm:prSet presAssocID="{CC7EA9F9-5A5D-C442-B232-C4F6C041827F}" presName="FiveConn_2-3" presStyleLbl="fgAccFollowNode1" presStyleIdx="1" presStyleCnt="4">
        <dgm:presLayoutVars>
          <dgm:bulletEnabled val="1"/>
        </dgm:presLayoutVars>
      </dgm:prSet>
      <dgm:spPr/>
    </dgm:pt>
    <dgm:pt modelId="{AA71A59D-C25D-0244-BE8A-C3B74636D658}" type="pres">
      <dgm:prSet presAssocID="{CC7EA9F9-5A5D-C442-B232-C4F6C041827F}" presName="FiveConn_3-4" presStyleLbl="fgAccFollowNode1" presStyleIdx="2" presStyleCnt="4">
        <dgm:presLayoutVars>
          <dgm:bulletEnabled val="1"/>
        </dgm:presLayoutVars>
      </dgm:prSet>
      <dgm:spPr/>
    </dgm:pt>
    <dgm:pt modelId="{4AFAF376-2393-CF47-AAF7-D94301543993}" type="pres">
      <dgm:prSet presAssocID="{CC7EA9F9-5A5D-C442-B232-C4F6C041827F}" presName="FiveConn_4-5" presStyleLbl="fgAccFollowNode1" presStyleIdx="3" presStyleCnt="4">
        <dgm:presLayoutVars>
          <dgm:bulletEnabled val="1"/>
        </dgm:presLayoutVars>
      </dgm:prSet>
      <dgm:spPr/>
    </dgm:pt>
    <dgm:pt modelId="{F1E6B108-ABF3-004A-B7DA-6BE36525B6E9}" type="pres">
      <dgm:prSet presAssocID="{CC7EA9F9-5A5D-C442-B232-C4F6C041827F}" presName="FiveNodes_1_text" presStyleLbl="node1" presStyleIdx="4" presStyleCnt="5">
        <dgm:presLayoutVars>
          <dgm:bulletEnabled val="1"/>
        </dgm:presLayoutVars>
      </dgm:prSet>
      <dgm:spPr/>
    </dgm:pt>
    <dgm:pt modelId="{90C15C10-06FA-B247-8C9A-700FD98CC9F8}" type="pres">
      <dgm:prSet presAssocID="{CC7EA9F9-5A5D-C442-B232-C4F6C041827F}" presName="FiveNodes_2_text" presStyleLbl="node1" presStyleIdx="4" presStyleCnt="5">
        <dgm:presLayoutVars>
          <dgm:bulletEnabled val="1"/>
        </dgm:presLayoutVars>
      </dgm:prSet>
      <dgm:spPr/>
    </dgm:pt>
    <dgm:pt modelId="{5A40A200-C319-5F46-8923-EE8D29E5382E}" type="pres">
      <dgm:prSet presAssocID="{CC7EA9F9-5A5D-C442-B232-C4F6C041827F}" presName="FiveNodes_3_text" presStyleLbl="node1" presStyleIdx="4" presStyleCnt="5">
        <dgm:presLayoutVars>
          <dgm:bulletEnabled val="1"/>
        </dgm:presLayoutVars>
      </dgm:prSet>
      <dgm:spPr/>
    </dgm:pt>
    <dgm:pt modelId="{18F0D7E3-37AB-6149-9286-9E99E235062C}" type="pres">
      <dgm:prSet presAssocID="{CC7EA9F9-5A5D-C442-B232-C4F6C041827F}" presName="FiveNodes_4_text" presStyleLbl="node1" presStyleIdx="4" presStyleCnt="5">
        <dgm:presLayoutVars>
          <dgm:bulletEnabled val="1"/>
        </dgm:presLayoutVars>
      </dgm:prSet>
      <dgm:spPr/>
    </dgm:pt>
    <dgm:pt modelId="{3AF70018-F1AF-6041-BA0E-221B6E53EA34}" type="pres">
      <dgm:prSet presAssocID="{CC7EA9F9-5A5D-C442-B232-C4F6C041827F}" presName="FiveNodes_5_text" presStyleLbl="node1" presStyleIdx="4" presStyleCnt="5">
        <dgm:presLayoutVars>
          <dgm:bulletEnabled val="1"/>
        </dgm:presLayoutVars>
      </dgm:prSet>
      <dgm:spPr/>
    </dgm:pt>
  </dgm:ptLst>
  <dgm:cxnLst>
    <dgm:cxn modelId="{0A147510-C922-DE46-9329-A85D02A3D6D2}" srcId="{CC7EA9F9-5A5D-C442-B232-C4F6C041827F}" destId="{90E09720-FC0F-6E47-AD79-CFF36BC37EC6}" srcOrd="2" destOrd="0" parTransId="{8F008F6B-FAAC-F542-9F2D-1537B1CF3938}" sibTransId="{4799B43A-C253-6E41-A0AF-7261A009AF58}"/>
    <dgm:cxn modelId="{9E0CC815-84C1-A64D-9123-8962B4FF925F}" type="presOf" srcId="{72328E0F-B5A0-1D45-8540-13681705B1B7}" destId="{EB2E6C3E-7BB7-404F-9211-0548BFC8E37F}" srcOrd="0" destOrd="0" presId="urn:microsoft.com/office/officeart/2005/8/layout/vProcess5"/>
    <dgm:cxn modelId="{C7D44B17-FBAC-E64F-B5CD-D241EB7531C8}" type="presOf" srcId="{EF7547CD-7E59-DD41-9520-9B6760CC5091}" destId="{F1E6B108-ABF3-004A-B7DA-6BE36525B6E9}" srcOrd="1" destOrd="0" presId="urn:microsoft.com/office/officeart/2005/8/layout/vProcess5"/>
    <dgm:cxn modelId="{DDCE041F-13BC-E646-A28D-BE109D8F612A}" type="presOf" srcId="{F06127FE-3A7D-3743-BF1F-99685ED0B48B}" destId="{D4B3B419-0ADF-FF47-9F5D-715CD1EEAD3A}" srcOrd="0" destOrd="0" presId="urn:microsoft.com/office/officeart/2005/8/layout/vProcess5"/>
    <dgm:cxn modelId="{5B8F8020-B140-A14C-A436-86E7AB05BC20}" type="presOf" srcId="{84229984-957A-5748-B3CE-BA902713554B}" destId="{3028880D-633D-6A46-88CF-88C21611E000}" srcOrd="0" destOrd="0" presId="urn:microsoft.com/office/officeart/2005/8/layout/vProcess5"/>
    <dgm:cxn modelId="{8B950D24-38A9-9243-BF34-D30501F8ED75}" type="presOf" srcId="{72328E0F-B5A0-1D45-8540-13681705B1B7}" destId="{18F0D7E3-37AB-6149-9286-9E99E235062C}" srcOrd="1" destOrd="0" presId="urn:microsoft.com/office/officeart/2005/8/layout/vProcess5"/>
    <dgm:cxn modelId="{70636A2B-969E-C64E-A23A-4503D71454B9}" srcId="{CC7EA9F9-5A5D-C442-B232-C4F6C041827F}" destId="{EF7547CD-7E59-DD41-9520-9B6760CC5091}" srcOrd="0" destOrd="0" parTransId="{62550300-17CA-DA4C-A78F-37562BB71FF3}" sibTransId="{4C71F8EF-2DDB-0F40-9536-08214C444B93}"/>
    <dgm:cxn modelId="{CB9AFE3E-C537-4346-9713-964B52ED258F}" srcId="{CC7EA9F9-5A5D-C442-B232-C4F6C041827F}" destId="{7BAC11BA-A447-5548-B689-EAF043DBEDB4}" srcOrd="5" destOrd="0" parTransId="{B6062FB9-C2A1-9E41-AFAF-D9FAD29DBE62}" sibTransId="{6C2E4E22-1805-324D-A133-9B96F2A2584B}"/>
    <dgm:cxn modelId="{D6FE1958-ECFC-324C-A8B1-125DB7B7E59E}" type="presOf" srcId="{EF7547CD-7E59-DD41-9520-9B6760CC5091}" destId="{F28B0A45-697E-E543-B214-4AF7CFCB03ED}" srcOrd="0" destOrd="0" presId="urn:microsoft.com/office/officeart/2005/8/layout/vProcess5"/>
    <dgm:cxn modelId="{A817FE5E-9E0C-DF4F-8574-6AABEF0A0C31}" type="presOf" srcId="{4799B43A-C253-6E41-A0AF-7261A009AF58}" destId="{AA71A59D-C25D-0244-BE8A-C3B74636D658}" srcOrd="0" destOrd="0" presId="urn:microsoft.com/office/officeart/2005/8/layout/vProcess5"/>
    <dgm:cxn modelId="{1746D264-0EFA-6445-ACD9-A51FD4F32225}" type="presOf" srcId="{84229984-957A-5748-B3CE-BA902713554B}" destId="{90C15C10-06FA-B247-8C9A-700FD98CC9F8}" srcOrd="1" destOrd="0" presId="urn:microsoft.com/office/officeart/2005/8/layout/vProcess5"/>
    <dgm:cxn modelId="{FD263F73-A457-3646-BC27-74C89079F6FF}" type="presOf" srcId="{90E09720-FC0F-6E47-AD79-CFF36BC37EC6}" destId="{5339C04B-3BDA-EB4C-8EA7-7FED577802E4}" srcOrd="0" destOrd="0" presId="urn:microsoft.com/office/officeart/2005/8/layout/vProcess5"/>
    <dgm:cxn modelId="{01E0DD7F-7C20-C449-A1C9-FAA4A23389FB}" srcId="{CC7EA9F9-5A5D-C442-B232-C4F6C041827F}" destId="{61629C51-BA36-5A41-BC10-E35B7C7C00BC}" srcOrd="4" destOrd="0" parTransId="{89F1CD5D-A518-D740-A2CE-A9937B5CF5F3}" sibTransId="{1843DAAB-D996-BB4D-B92F-8C7BEAEDA2DD}"/>
    <dgm:cxn modelId="{78FAEC96-EFFA-D446-AAC0-2B597D047B0C}" type="presOf" srcId="{61629C51-BA36-5A41-BC10-E35B7C7C00BC}" destId="{38676AEC-B806-C04C-A78D-4E045634A24E}" srcOrd="0" destOrd="0" presId="urn:microsoft.com/office/officeart/2005/8/layout/vProcess5"/>
    <dgm:cxn modelId="{D7CF9D9A-5EDA-A940-86A9-A0983F8C28A1}" srcId="{CC7EA9F9-5A5D-C442-B232-C4F6C041827F}" destId="{72328E0F-B5A0-1D45-8540-13681705B1B7}" srcOrd="3" destOrd="0" parTransId="{F8AD6F0E-05D0-A842-AB2E-DC2595012F1F}" sibTransId="{61EDB1BA-2304-594D-B198-967920C6BEAC}"/>
    <dgm:cxn modelId="{24A512A2-B6EB-FE40-BC29-B2783983CEF5}" type="presOf" srcId="{90E09720-FC0F-6E47-AD79-CFF36BC37EC6}" destId="{5A40A200-C319-5F46-8923-EE8D29E5382E}" srcOrd="1" destOrd="0" presId="urn:microsoft.com/office/officeart/2005/8/layout/vProcess5"/>
    <dgm:cxn modelId="{3B0B44B3-689B-BD48-941A-CC297F703B01}" type="presOf" srcId="{61EDB1BA-2304-594D-B198-967920C6BEAC}" destId="{4AFAF376-2393-CF47-AAF7-D94301543993}" srcOrd="0" destOrd="0" presId="urn:microsoft.com/office/officeart/2005/8/layout/vProcess5"/>
    <dgm:cxn modelId="{DAC1BFC1-9FB5-5D44-821F-BEE8719391DC}" type="presOf" srcId="{CC7EA9F9-5A5D-C442-B232-C4F6C041827F}" destId="{466572D3-CFA8-1C4E-909E-B393B6E469A4}" srcOrd="0" destOrd="0" presId="urn:microsoft.com/office/officeart/2005/8/layout/vProcess5"/>
    <dgm:cxn modelId="{5580EDD6-B99F-554B-9E99-FF7A591E4F05}" srcId="{CC7EA9F9-5A5D-C442-B232-C4F6C041827F}" destId="{84229984-957A-5748-B3CE-BA902713554B}" srcOrd="1" destOrd="0" parTransId="{B521AFEC-0F28-A04A-8C13-0C86A9E54E80}" sibTransId="{F06127FE-3A7D-3743-BF1F-99685ED0B48B}"/>
    <dgm:cxn modelId="{D3DB75D8-9D44-2248-87F6-597281AEF2EA}" type="presOf" srcId="{4C71F8EF-2DDB-0F40-9536-08214C444B93}" destId="{3F480AA4-F3C1-9448-B5EE-7E9926207DA4}" srcOrd="0" destOrd="0" presId="urn:microsoft.com/office/officeart/2005/8/layout/vProcess5"/>
    <dgm:cxn modelId="{890EC8E6-F4DD-2C4C-8607-DA8E13AA8633}" type="presOf" srcId="{61629C51-BA36-5A41-BC10-E35B7C7C00BC}" destId="{3AF70018-F1AF-6041-BA0E-221B6E53EA34}" srcOrd="1" destOrd="0" presId="urn:microsoft.com/office/officeart/2005/8/layout/vProcess5"/>
    <dgm:cxn modelId="{2D55A52D-E8F6-1C44-A66B-85E3307DC0B1}" type="presParOf" srcId="{466572D3-CFA8-1C4E-909E-B393B6E469A4}" destId="{9EC5C1A9-DD9D-E546-85AA-3B4F2579D234}" srcOrd="0" destOrd="0" presId="urn:microsoft.com/office/officeart/2005/8/layout/vProcess5"/>
    <dgm:cxn modelId="{7A259D57-A940-2948-888B-B7693DD7311B}" type="presParOf" srcId="{466572D3-CFA8-1C4E-909E-B393B6E469A4}" destId="{F28B0A45-697E-E543-B214-4AF7CFCB03ED}" srcOrd="1" destOrd="0" presId="urn:microsoft.com/office/officeart/2005/8/layout/vProcess5"/>
    <dgm:cxn modelId="{E618BBC1-1864-BC49-A5B8-B48D85499F93}" type="presParOf" srcId="{466572D3-CFA8-1C4E-909E-B393B6E469A4}" destId="{3028880D-633D-6A46-88CF-88C21611E000}" srcOrd="2" destOrd="0" presId="urn:microsoft.com/office/officeart/2005/8/layout/vProcess5"/>
    <dgm:cxn modelId="{3CFC052B-419C-2E4E-B3E6-65EBA98A90DF}" type="presParOf" srcId="{466572D3-CFA8-1C4E-909E-B393B6E469A4}" destId="{5339C04B-3BDA-EB4C-8EA7-7FED577802E4}" srcOrd="3" destOrd="0" presId="urn:microsoft.com/office/officeart/2005/8/layout/vProcess5"/>
    <dgm:cxn modelId="{099F85D8-97EB-B04F-8CD4-60D2EA06B9C2}" type="presParOf" srcId="{466572D3-CFA8-1C4E-909E-B393B6E469A4}" destId="{EB2E6C3E-7BB7-404F-9211-0548BFC8E37F}" srcOrd="4" destOrd="0" presId="urn:microsoft.com/office/officeart/2005/8/layout/vProcess5"/>
    <dgm:cxn modelId="{0A45F0DB-0B71-614C-A34F-0EB36A2B79FD}" type="presParOf" srcId="{466572D3-CFA8-1C4E-909E-B393B6E469A4}" destId="{38676AEC-B806-C04C-A78D-4E045634A24E}" srcOrd="5" destOrd="0" presId="urn:microsoft.com/office/officeart/2005/8/layout/vProcess5"/>
    <dgm:cxn modelId="{68050DC0-C806-FD49-9315-63DDA99B128B}" type="presParOf" srcId="{466572D3-CFA8-1C4E-909E-B393B6E469A4}" destId="{3F480AA4-F3C1-9448-B5EE-7E9926207DA4}" srcOrd="6" destOrd="0" presId="urn:microsoft.com/office/officeart/2005/8/layout/vProcess5"/>
    <dgm:cxn modelId="{055D74E2-4872-D44D-BBDE-B549EA76A3E6}" type="presParOf" srcId="{466572D3-CFA8-1C4E-909E-B393B6E469A4}" destId="{D4B3B419-0ADF-FF47-9F5D-715CD1EEAD3A}" srcOrd="7" destOrd="0" presId="urn:microsoft.com/office/officeart/2005/8/layout/vProcess5"/>
    <dgm:cxn modelId="{E054F3D2-7DAF-CF4E-A152-DC3421FF2417}" type="presParOf" srcId="{466572D3-CFA8-1C4E-909E-B393B6E469A4}" destId="{AA71A59D-C25D-0244-BE8A-C3B74636D658}" srcOrd="8" destOrd="0" presId="urn:microsoft.com/office/officeart/2005/8/layout/vProcess5"/>
    <dgm:cxn modelId="{8E50E2F7-2058-354F-9D26-A7DB1EE42A8B}" type="presParOf" srcId="{466572D3-CFA8-1C4E-909E-B393B6E469A4}" destId="{4AFAF376-2393-CF47-AAF7-D94301543993}" srcOrd="9" destOrd="0" presId="urn:microsoft.com/office/officeart/2005/8/layout/vProcess5"/>
    <dgm:cxn modelId="{A839ABA7-6B1E-694E-BB69-C61EEB1118B5}" type="presParOf" srcId="{466572D3-CFA8-1C4E-909E-B393B6E469A4}" destId="{F1E6B108-ABF3-004A-B7DA-6BE36525B6E9}" srcOrd="10" destOrd="0" presId="urn:microsoft.com/office/officeart/2005/8/layout/vProcess5"/>
    <dgm:cxn modelId="{E9AB2D49-598C-3C40-9E2D-C8529F7706C3}" type="presParOf" srcId="{466572D3-CFA8-1C4E-909E-B393B6E469A4}" destId="{90C15C10-06FA-B247-8C9A-700FD98CC9F8}" srcOrd="11" destOrd="0" presId="urn:microsoft.com/office/officeart/2005/8/layout/vProcess5"/>
    <dgm:cxn modelId="{F3F64F7C-B3A1-6042-AD07-795E6F24FD80}" type="presParOf" srcId="{466572D3-CFA8-1C4E-909E-B393B6E469A4}" destId="{5A40A200-C319-5F46-8923-EE8D29E5382E}" srcOrd="12" destOrd="0" presId="urn:microsoft.com/office/officeart/2005/8/layout/vProcess5"/>
    <dgm:cxn modelId="{49248A15-08E5-264E-9C04-D459AA856A78}" type="presParOf" srcId="{466572D3-CFA8-1C4E-909E-B393B6E469A4}" destId="{18F0D7E3-37AB-6149-9286-9E99E235062C}" srcOrd="13" destOrd="0" presId="urn:microsoft.com/office/officeart/2005/8/layout/vProcess5"/>
    <dgm:cxn modelId="{F9835DCC-ADC8-D244-998B-7045636DAF84}" type="presParOf" srcId="{466572D3-CFA8-1C4E-909E-B393B6E469A4}" destId="{3AF70018-F1AF-6041-BA0E-221B6E53EA3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3D78BF-7EEE-E14C-AF0B-A4A80BC40AEB}" type="doc">
      <dgm:prSet loTypeId="urn:microsoft.com/office/officeart/2005/8/layout/venn1" loCatId="" qsTypeId="urn:microsoft.com/office/officeart/2005/8/quickstyle/simple1" qsCatId="simple" csTypeId="urn:microsoft.com/office/officeart/2005/8/colors/accent1_2" csCatId="accent1" phldr="1"/>
      <dgm:spPr/>
    </dgm:pt>
    <dgm:pt modelId="{F1F0C31F-9D23-9642-AF52-7751D6E5CE57}">
      <dgm:prSet phldrT="[Text]"/>
      <dgm:spPr>
        <a:solidFill>
          <a:srgbClr val="5B9BD6">
            <a:alpha val="50000"/>
          </a:srgbClr>
        </a:solidFill>
      </dgm:spPr>
      <dgm:t>
        <a:bodyPr/>
        <a:lstStyle/>
        <a:p>
          <a:r>
            <a:rPr lang="en-GB" b="0" strike="noStrike" spc="-1" dirty="0">
              <a:solidFill>
                <a:srgbClr val="000000"/>
              </a:solidFill>
              <a:latin typeface="Calibri"/>
              <a:ea typeface="DejaVu Sans"/>
            </a:rPr>
            <a:t>Development of knowledge and skills.</a:t>
          </a:r>
          <a:endParaRPr lang="en-GB" b="0" strike="noStrike" spc="-1" dirty="0">
            <a:latin typeface="Arial"/>
          </a:endParaRPr>
        </a:p>
        <a:p>
          <a:r>
            <a:rPr lang="en-GB" b="0" strike="noStrike" spc="-1" dirty="0">
              <a:solidFill>
                <a:srgbClr val="000000"/>
              </a:solidFill>
              <a:latin typeface="Calibri"/>
              <a:ea typeface="DejaVu Sans"/>
            </a:rPr>
            <a:t>Achievements</a:t>
          </a:r>
          <a:endParaRPr lang="en-GB" dirty="0"/>
        </a:p>
      </dgm:t>
    </dgm:pt>
    <dgm:pt modelId="{67703D82-8386-484A-B3E2-391F202B70BD}" type="parTrans" cxnId="{F0024D8C-66E0-7D49-85ED-DE56AA783980}">
      <dgm:prSet/>
      <dgm:spPr/>
      <dgm:t>
        <a:bodyPr/>
        <a:lstStyle/>
        <a:p>
          <a:endParaRPr lang="en-GB"/>
        </a:p>
      </dgm:t>
    </dgm:pt>
    <dgm:pt modelId="{1EAAB59B-23E5-DB4C-B083-9371027CB228}" type="sibTrans" cxnId="{F0024D8C-66E0-7D49-85ED-DE56AA783980}">
      <dgm:prSet/>
      <dgm:spPr/>
      <dgm:t>
        <a:bodyPr/>
        <a:lstStyle/>
        <a:p>
          <a:endParaRPr lang="en-GB"/>
        </a:p>
      </dgm:t>
    </dgm:pt>
    <dgm:pt modelId="{3E725980-B9E3-164D-8AD7-78742CCA24A7}">
      <dgm:prSet phldrT="[Text]"/>
      <dgm:spPr>
        <a:solidFill>
          <a:srgbClr val="5B9BD6">
            <a:alpha val="50000"/>
          </a:srgbClr>
        </a:solidFill>
      </dgm:spPr>
      <dgm:t>
        <a:bodyPr/>
        <a:lstStyle/>
        <a:p>
          <a:r>
            <a:rPr lang="en-GB" b="0" strike="noStrike" spc="-1" dirty="0">
              <a:solidFill>
                <a:srgbClr val="000000"/>
              </a:solidFill>
              <a:latin typeface="Calibri"/>
              <a:ea typeface="DejaVu Sans"/>
            </a:rPr>
            <a:t>Preparation for the next stage, career advancement, further learning &amp; work</a:t>
          </a:r>
          <a:endParaRPr lang="en-GB" dirty="0"/>
        </a:p>
      </dgm:t>
    </dgm:pt>
    <dgm:pt modelId="{52B92628-2161-B742-94EB-F950705564E0}" type="parTrans" cxnId="{D4522C92-DF3A-E442-9BC7-401F3E82F69F}">
      <dgm:prSet/>
      <dgm:spPr/>
      <dgm:t>
        <a:bodyPr/>
        <a:lstStyle/>
        <a:p>
          <a:endParaRPr lang="en-GB"/>
        </a:p>
      </dgm:t>
    </dgm:pt>
    <dgm:pt modelId="{6B9B3ED4-09B5-B84E-9AF4-A026BCBF00D8}" type="sibTrans" cxnId="{D4522C92-DF3A-E442-9BC7-401F3E82F69F}">
      <dgm:prSet/>
      <dgm:spPr/>
      <dgm:t>
        <a:bodyPr/>
        <a:lstStyle/>
        <a:p>
          <a:endParaRPr lang="en-GB"/>
        </a:p>
      </dgm:t>
    </dgm:pt>
    <dgm:pt modelId="{95C413BA-D599-46A9-B534-D5C62B5B0B20}">
      <dgm:prSet/>
      <dgm:spPr/>
      <dgm:t>
        <a:bodyPr/>
        <a:lstStyle/>
        <a:p>
          <a:r>
            <a:rPr lang="en-GB" b="1" dirty="0"/>
            <a:t>What else?</a:t>
          </a:r>
        </a:p>
        <a:p>
          <a:r>
            <a:rPr lang="en-GB" b="1" dirty="0"/>
            <a:t> Bespoke to YOUR organisation. </a:t>
          </a:r>
        </a:p>
      </dgm:t>
    </dgm:pt>
    <dgm:pt modelId="{D1119D21-7845-46D5-94C1-669B9EE8A2C3}" type="parTrans" cxnId="{0B2E6463-3912-48C8-87AE-82DCAEC9B526}">
      <dgm:prSet/>
      <dgm:spPr/>
    </dgm:pt>
    <dgm:pt modelId="{CFEA5829-BF90-4FF8-B16C-D257DA5929E0}" type="sibTrans" cxnId="{0B2E6463-3912-48C8-87AE-82DCAEC9B526}">
      <dgm:prSet/>
      <dgm:spPr/>
    </dgm:pt>
    <dgm:pt modelId="{913A0E33-018B-3C4F-8924-E5BE35312E80}" type="pres">
      <dgm:prSet presAssocID="{873D78BF-7EEE-E14C-AF0B-A4A80BC40AEB}" presName="compositeShape" presStyleCnt="0">
        <dgm:presLayoutVars>
          <dgm:chMax val="7"/>
          <dgm:dir/>
          <dgm:resizeHandles val="exact"/>
        </dgm:presLayoutVars>
      </dgm:prSet>
      <dgm:spPr/>
    </dgm:pt>
    <dgm:pt modelId="{610911BA-CA09-8A42-BF60-ABCB40B07184}" type="pres">
      <dgm:prSet presAssocID="{F1F0C31F-9D23-9642-AF52-7751D6E5CE57}" presName="circ1" presStyleLbl="vennNode1" presStyleIdx="0" presStyleCnt="3"/>
      <dgm:spPr/>
    </dgm:pt>
    <dgm:pt modelId="{764EBB34-C156-F744-BCB4-A0D5C56F5C9F}" type="pres">
      <dgm:prSet presAssocID="{F1F0C31F-9D23-9642-AF52-7751D6E5CE57}" presName="circ1Tx" presStyleLbl="revTx" presStyleIdx="0" presStyleCnt="0">
        <dgm:presLayoutVars>
          <dgm:chMax val="0"/>
          <dgm:chPref val="0"/>
          <dgm:bulletEnabled val="1"/>
        </dgm:presLayoutVars>
      </dgm:prSet>
      <dgm:spPr/>
    </dgm:pt>
    <dgm:pt modelId="{3B79CFB2-B51D-4C03-A9CC-CBBAF38C1731}" type="pres">
      <dgm:prSet presAssocID="{95C413BA-D599-46A9-B534-D5C62B5B0B20}" presName="circ2" presStyleLbl="vennNode1" presStyleIdx="1" presStyleCnt="3"/>
      <dgm:spPr/>
    </dgm:pt>
    <dgm:pt modelId="{01024BD1-F5F1-4B6F-9B12-D7C31166ED81}" type="pres">
      <dgm:prSet presAssocID="{95C413BA-D599-46A9-B534-D5C62B5B0B20}" presName="circ2Tx" presStyleLbl="revTx" presStyleIdx="0" presStyleCnt="0">
        <dgm:presLayoutVars>
          <dgm:chMax val="0"/>
          <dgm:chPref val="0"/>
          <dgm:bulletEnabled val="1"/>
        </dgm:presLayoutVars>
      </dgm:prSet>
      <dgm:spPr/>
    </dgm:pt>
    <dgm:pt modelId="{F84BF4A6-AA01-47DD-B86A-B9916575BDC3}" type="pres">
      <dgm:prSet presAssocID="{3E725980-B9E3-164D-8AD7-78742CCA24A7}" presName="circ3" presStyleLbl="vennNode1" presStyleIdx="2" presStyleCnt="3"/>
      <dgm:spPr/>
    </dgm:pt>
    <dgm:pt modelId="{BFB2AE7B-09C6-411D-BBCB-DC50BE17A897}" type="pres">
      <dgm:prSet presAssocID="{3E725980-B9E3-164D-8AD7-78742CCA24A7}" presName="circ3Tx" presStyleLbl="revTx" presStyleIdx="0" presStyleCnt="0">
        <dgm:presLayoutVars>
          <dgm:chMax val="0"/>
          <dgm:chPref val="0"/>
          <dgm:bulletEnabled val="1"/>
        </dgm:presLayoutVars>
      </dgm:prSet>
      <dgm:spPr/>
    </dgm:pt>
  </dgm:ptLst>
  <dgm:cxnLst>
    <dgm:cxn modelId="{53630712-BC67-41EC-B98B-ACBDD2BBE08C}" type="presOf" srcId="{95C413BA-D599-46A9-B534-D5C62B5B0B20}" destId="{01024BD1-F5F1-4B6F-9B12-D7C31166ED81}" srcOrd="1" destOrd="0" presId="urn:microsoft.com/office/officeart/2005/8/layout/venn1"/>
    <dgm:cxn modelId="{BB763B4A-A53A-4D40-B348-E8390816343A}" type="presOf" srcId="{873D78BF-7EEE-E14C-AF0B-A4A80BC40AEB}" destId="{913A0E33-018B-3C4F-8924-E5BE35312E80}" srcOrd="0" destOrd="0" presId="urn:microsoft.com/office/officeart/2005/8/layout/venn1"/>
    <dgm:cxn modelId="{7905994A-2B8C-4E3F-89C5-0E677BDE470C}" type="presOf" srcId="{95C413BA-D599-46A9-B534-D5C62B5B0B20}" destId="{3B79CFB2-B51D-4C03-A9CC-CBBAF38C1731}" srcOrd="0" destOrd="0" presId="urn:microsoft.com/office/officeart/2005/8/layout/venn1"/>
    <dgm:cxn modelId="{0B2E6463-3912-48C8-87AE-82DCAEC9B526}" srcId="{873D78BF-7EEE-E14C-AF0B-A4A80BC40AEB}" destId="{95C413BA-D599-46A9-B534-D5C62B5B0B20}" srcOrd="1" destOrd="0" parTransId="{D1119D21-7845-46D5-94C1-669B9EE8A2C3}" sibTransId="{CFEA5829-BF90-4FF8-B16C-D257DA5929E0}"/>
    <dgm:cxn modelId="{F0024D8C-66E0-7D49-85ED-DE56AA783980}" srcId="{873D78BF-7EEE-E14C-AF0B-A4A80BC40AEB}" destId="{F1F0C31F-9D23-9642-AF52-7751D6E5CE57}" srcOrd="0" destOrd="0" parTransId="{67703D82-8386-484A-B3E2-391F202B70BD}" sibTransId="{1EAAB59B-23E5-DB4C-B083-9371027CB228}"/>
    <dgm:cxn modelId="{D4522C92-DF3A-E442-9BC7-401F3E82F69F}" srcId="{873D78BF-7EEE-E14C-AF0B-A4A80BC40AEB}" destId="{3E725980-B9E3-164D-8AD7-78742CCA24A7}" srcOrd="2" destOrd="0" parTransId="{52B92628-2161-B742-94EB-F950705564E0}" sibTransId="{6B9B3ED4-09B5-B84E-9AF4-A026BCBF00D8}"/>
    <dgm:cxn modelId="{58EDE2BE-4860-4674-8A2B-555C87F71093}" type="presOf" srcId="{3E725980-B9E3-164D-8AD7-78742CCA24A7}" destId="{BFB2AE7B-09C6-411D-BBCB-DC50BE17A897}" srcOrd="1" destOrd="0" presId="urn:microsoft.com/office/officeart/2005/8/layout/venn1"/>
    <dgm:cxn modelId="{2D18FFDC-4FA9-4263-9F0F-B508D4403BC0}" type="presOf" srcId="{3E725980-B9E3-164D-8AD7-78742CCA24A7}" destId="{F84BF4A6-AA01-47DD-B86A-B9916575BDC3}" srcOrd="0" destOrd="0" presId="urn:microsoft.com/office/officeart/2005/8/layout/venn1"/>
    <dgm:cxn modelId="{0AD5E6E6-6F32-694E-BC68-B5E426B36478}" type="presOf" srcId="{F1F0C31F-9D23-9642-AF52-7751D6E5CE57}" destId="{610911BA-CA09-8A42-BF60-ABCB40B07184}" srcOrd="0" destOrd="0" presId="urn:microsoft.com/office/officeart/2005/8/layout/venn1"/>
    <dgm:cxn modelId="{C26094FB-0827-7646-9257-D17013E3C12F}" type="presOf" srcId="{F1F0C31F-9D23-9642-AF52-7751D6E5CE57}" destId="{764EBB34-C156-F744-BCB4-A0D5C56F5C9F}" srcOrd="1" destOrd="0" presId="urn:microsoft.com/office/officeart/2005/8/layout/venn1"/>
    <dgm:cxn modelId="{F631945E-ABCE-AB47-B319-5F67129435D3}" type="presParOf" srcId="{913A0E33-018B-3C4F-8924-E5BE35312E80}" destId="{610911BA-CA09-8A42-BF60-ABCB40B07184}" srcOrd="0" destOrd="0" presId="urn:microsoft.com/office/officeart/2005/8/layout/venn1"/>
    <dgm:cxn modelId="{28C45EA7-F7CE-6142-A351-DB0E50A58A1B}" type="presParOf" srcId="{913A0E33-018B-3C4F-8924-E5BE35312E80}" destId="{764EBB34-C156-F744-BCB4-A0D5C56F5C9F}" srcOrd="1" destOrd="0" presId="urn:microsoft.com/office/officeart/2005/8/layout/venn1"/>
    <dgm:cxn modelId="{BA944830-0DF2-438F-94B6-E8F72C6D05A9}" type="presParOf" srcId="{913A0E33-018B-3C4F-8924-E5BE35312E80}" destId="{3B79CFB2-B51D-4C03-A9CC-CBBAF38C1731}" srcOrd="2" destOrd="0" presId="urn:microsoft.com/office/officeart/2005/8/layout/venn1"/>
    <dgm:cxn modelId="{B29523FE-DB55-4F7D-BCAC-7E19C3800CE9}" type="presParOf" srcId="{913A0E33-018B-3C4F-8924-E5BE35312E80}" destId="{01024BD1-F5F1-4B6F-9B12-D7C31166ED81}" srcOrd="3" destOrd="0" presId="urn:microsoft.com/office/officeart/2005/8/layout/venn1"/>
    <dgm:cxn modelId="{54A78A57-9C3A-4BB1-A6EF-98AB1D1BE9EB}" type="presParOf" srcId="{913A0E33-018B-3C4F-8924-E5BE35312E80}" destId="{F84BF4A6-AA01-47DD-B86A-B9916575BDC3}" srcOrd="4" destOrd="0" presId="urn:microsoft.com/office/officeart/2005/8/layout/venn1"/>
    <dgm:cxn modelId="{E23815FB-1546-44F4-BCD6-151B6A39D51B}" type="presParOf" srcId="{913A0E33-018B-3C4F-8924-E5BE35312E80}" destId="{BFB2AE7B-09C6-411D-BBCB-DC50BE17A89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64B5AA-7736-8F43-BD85-1F15EC4682D1}" type="doc">
      <dgm:prSet loTypeId="urn:microsoft.com/office/officeart/2005/8/layout/vList2" loCatId="" qsTypeId="urn:microsoft.com/office/officeart/2005/8/quickstyle/3d1" qsCatId="3D" csTypeId="urn:microsoft.com/office/officeart/2005/8/colors/accent1_2" csCatId="accent1" phldr="1"/>
      <dgm:spPr/>
      <dgm:t>
        <a:bodyPr/>
        <a:lstStyle/>
        <a:p>
          <a:endParaRPr lang="en-GB"/>
        </a:p>
      </dgm:t>
    </dgm:pt>
    <dgm:pt modelId="{A9A102F6-BB5D-EA41-9A9F-4F8DB2249FF3}">
      <dgm:prSet phldrT="[Text]"/>
      <dgm:spPr>
        <a:solidFill>
          <a:srgbClr val="0070C0"/>
        </a:solidFill>
      </dgm:spPr>
      <dgm:t>
        <a:bodyPr/>
        <a:lstStyle/>
        <a:p>
          <a:r>
            <a:rPr lang="en-GB" b="0" strike="noStrike" spc="-1">
              <a:latin typeface="Tahoma"/>
              <a:ea typeface="Tahoma"/>
            </a:rPr>
            <a:t>Behaviour and attitudes</a:t>
          </a:r>
          <a:endParaRPr lang="en-GB" dirty="0"/>
        </a:p>
      </dgm:t>
    </dgm:pt>
    <dgm:pt modelId="{A38496D8-6000-4446-A134-06708DB3BDBE}" type="parTrans" cxnId="{EA4F0CFB-627B-2543-A4BA-2E31BDEDF375}">
      <dgm:prSet/>
      <dgm:spPr/>
      <dgm:t>
        <a:bodyPr/>
        <a:lstStyle/>
        <a:p>
          <a:endParaRPr lang="en-GB"/>
        </a:p>
      </dgm:t>
    </dgm:pt>
    <dgm:pt modelId="{A158BE21-A2E3-0649-BEB3-B0693744C243}" type="sibTrans" cxnId="{EA4F0CFB-627B-2543-A4BA-2E31BDEDF375}">
      <dgm:prSet/>
      <dgm:spPr/>
      <dgm:t>
        <a:bodyPr/>
        <a:lstStyle/>
        <a:p>
          <a:endParaRPr lang="en-GB"/>
        </a:p>
      </dgm:t>
    </dgm:pt>
    <dgm:pt modelId="{3993292E-D792-2343-909B-A6D8EBEA9BFE}">
      <dgm:prSet custT="1"/>
      <dgm:spPr/>
      <dgm:t>
        <a:bodyPr/>
        <a:lstStyle/>
        <a:p>
          <a:r>
            <a:rPr lang="en-GB" sz="3200" b="0" kern="1200">
              <a:latin typeface="Arial"/>
              <a:ea typeface="DejaVu Sans"/>
              <a:cs typeface="DejaVu Sans"/>
            </a:rPr>
            <a:t>Behaviour</a:t>
          </a:r>
          <a:endParaRPr lang="en-GB" sz="3200" b="0" kern="1200" dirty="0">
            <a:latin typeface="Arial"/>
            <a:ea typeface="DejaVu Sans"/>
            <a:cs typeface="DejaVu Sans"/>
          </a:endParaRPr>
        </a:p>
      </dgm:t>
    </dgm:pt>
    <dgm:pt modelId="{6BD51DDE-40D8-6445-9F0E-04A246A2BCBD}" type="parTrans" cxnId="{E4AABF42-A85B-1345-A42B-D91695D381F5}">
      <dgm:prSet/>
      <dgm:spPr/>
      <dgm:t>
        <a:bodyPr/>
        <a:lstStyle/>
        <a:p>
          <a:endParaRPr lang="en-GB"/>
        </a:p>
      </dgm:t>
    </dgm:pt>
    <dgm:pt modelId="{0B312E09-8454-2445-A5E7-FBE84D96AE41}" type="sibTrans" cxnId="{E4AABF42-A85B-1345-A42B-D91695D381F5}">
      <dgm:prSet/>
      <dgm:spPr/>
      <dgm:t>
        <a:bodyPr/>
        <a:lstStyle/>
        <a:p>
          <a:endParaRPr lang="en-GB"/>
        </a:p>
      </dgm:t>
    </dgm:pt>
    <dgm:pt modelId="{39A14064-440E-6146-BF47-04CB63A55D3F}">
      <dgm:prSet custT="1"/>
      <dgm:spPr/>
      <dgm:t>
        <a:bodyPr/>
        <a:lstStyle/>
        <a:p>
          <a:r>
            <a:rPr lang="en-GB" sz="3200" b="0" kern="1200">
              <a:latin typeface="Arial"/>
              <a:ea typeface="DejaVu Sans"/>
              <a:cs typeface="DejaVu Sans"/>
            </a:rPr>
            <a:t>Employability</a:t>
          </a:r>
          <a:endParaRPr lang="en-GB" sz="3200" b="0" kern="1200" dirty="0">
            <a:latin typeface="Arial"/>
            <a:ea typeface="DejaVu Sans"/>
            <a:cs typeface="DejaVu Sans"/>
          </a:endParaRPr>
        </a:p>
      </dgm:t>
    </dgm:pt>
    <dgm:pt modelId="{A5F9F863-3A46-354F-A89F-3D60571B9920}" type="parTrans" cxnId="{BE03BD02-5472-DB48-88EB-366DDE5FE296}">
      <dgm:prSet/>
      <dgm:spPr/>
      <dgm:t>
        <a:bodyPr/>
        <a:lstStyle/>
        <a:p>
          <a:endParaRPr lang="en-GB"/>
        </a:p>
      </dgm:t>
    </dgm:pt>
    <dgm:pt modelId="{10813A2E-232B-9F4C-A49F-89690C903556}" type="sibTrans" cxnId="{BE03BD02-5472-DB48-88EB-366DDE5FE296}">
      <dgm:prSet/>
      <dgm:spPr/>
      <dgm:t>
        <a:bodyPr/>
        <a:lstStyle/>
        <a:p>
          <a:endParaRPr lang="en-GB"/>
        </a:p>
      </dgm:t>
    </dgm:pt>
    <dgm:pt modelId="{AA1D8372-CE87-7F4B-B2CC-603201AF83A5}">
      <dgm:prSet custT="1"/>
      <dgm:spPr/>
      <dgm:t>
        <a:bodyPr/>
        <a:lstStyle/>
        <a:p>
          <a:r>
            <a:rPr lang="en-GB" sz="3200" b="0" kern="1200">
              <a:latin typeface="Arial"/>
              <a:ea typeface="DejaVu Sans"/>
              <a:cs typeface="DejaVu Sans"/>
            </a:rPr>
            <a:t>Attendance &amp; punctuality</a:t>
          </a:r>
          <a:endParaRPr lang="en-GB" sz="3200" b="0" kern="1200" dirty="0">
            <a:latin typeface="Arial"/>
            <a:ea typeface="DejaVu Sans"/>
            <a:cs typeface="DejaVu Sans"/>
          </a:endParaRPr>
        </a:p>
      </dgm:t>
    </dgm:pt>
    <dgm:pt modelId="{CD7439DB-15C5-2548-8879-4A8261DA543F}" type="parTrans" cxnId="{0837AAEB-4E39-D94A-A338-1B47943B6C2A}">
      <dgm:prSet/>
      <dgm:spPr/>
      <dgm:t>
        <a:bodyPr/>
        <a:lstStyle/>
        <a:p>
          <a:endParaRPr lang="en-GB"/>
        </a:p>
      </dgm:t>
    </dgm:pt>
    <dgm:pt modelId="{CE609C4A-652F-1B41-A6B7-E821E50F1ED2}" type="sibTrans" cxnId="{0837AAEB-4E39-D94A-A338-1B47943B6C2A}">
      <dgm:prSet/>
      <dgm:spPr/>
      <dgm:t>
        <a:bodyPr/>
        <a:lstStyle/>
        <a:p>
          <a:endParaRPr lang="en-GB"/>
        </a:p>
      </dgm:t>
    </dgm:pt>
    <dgm:pt modelId="{90362D73-371F-F74D-BC51-B905B6234ED6}">
      <dgm:prSet custT="1"/>
      <dgm:spPr/>
      <dgm:t>
        <a:bodyPr/>
        <a:lstStyle/>
        <a:p>
          <a:r>
            <a:rPr lang="en-GB" sz="3200" b="0" kern="1200">
              <a:latin typeface="Arial"/>
              <a:ea typeface="DejaVu Sans"/>
              <a:cs typeface="DejaVu Sans"/>
            </a:rPr>
            <a:t>Respect</a:t>
          </a:r>
          <a:endParaRPr lang="en-GB" sz="3200" b="0" kern="1200" dirty="0">
            <a:latin typeface="Arial"/>
            <a:ea typeface="DejaVu Sans"/>
            <a:cs typeface="DejaVu Sans"/>
          </a:endParaRPr>
        </a:p>
      </dgm:t>
    </dgm:pt>
    <dgm:pt modelId="{C2DFD371-8DEA-274F-95B5-E3E811739B8D}" type="parTrans" cxnId="{634D0395-6C19-094C-8A03-873B7955D926}">
      <dgm:prSet/>
      <dgm:spPr/>
      <dgm:t>
        <a:bodyPr/>
        <a:lstStyle/>
        <a:p>
          <a:endParaRPr lang="en-GB"/>
        </a:p>
      </dgm:t>
    </dgm:pt>
    <dgm:pt modelId="{42A2A314-2382-A94E-AA93-C19227E0D987}" type="sibTrans" cxnId="{634D0395-6C19-094C-8A03-873B7955D926}">
      <dgm:prSet/>
      <dgm:spPr/>
      <dgm:t>
        <a:bodyPr/>
        <a:lstStyle/>
        <a:p>
          <a:endParaRPr lang="en-GB"/>
        </a:p>
      </dgm:t>
    </dgm:pt>
    <dgm:pt modelId="{8919ED55-46ED-C04B-94EB-FAE1801BBF93}">
      <dgm:prSet phldrT="[Text]" custT="1"/>
      <dgm:spPr/>
      <dgm:t>
        <a:bodyPr/>
        <a:lstStyle/>
        <a:p>
          <a:pPr>
            <a:buClr>
              <a:srgbClr val="221E5B"/>
            </a:buClr>
            <a:buFont typeface="Arial" panose="020B0604020202020204" pitchFamily="34" charset="0"/>
            <a:buChar char="•"/>
          </a:pPr>
          <a:r>
            <a:rPr lang="en-GB" sz="3200" b="0" kern="1200">
              <a:latin typeface="Arial"/>
              <a:ea typeface="DejaVu Sans"/>
              <a:cs typeface="DejaVu Sans"/>
            </a:rPr>
            <a:t>Attitudes to learning</a:t>
          </a:r>
          <a:endParaRPr lang="en-GB" sz="3200" b="0" kern="1200" dirty="0">
            <a:latin typeface="Arial"/>
            <a:ea typeface="DejaVu Sans"/>
            <a:cs typeface="DejaVu Sans"/>
          </a:endParaRPr>
        </a:p>
      </dgm:t>
    </dgm:pt>
    <dgm:pt modelId="{1B976071-1376-244E-85C8-06B712A34F76}" type="parTrans" cxnId="{2368D6A2-0441-EF49-84EB-291AFFEBFD24}">
      <dgm:prSet/>
      <dgm:spPr/>
      <dgm:t>
        <a:bodyPr/>
        <a:lstStyle/>
        <a:p>
          <a:endParaRPr lang="en-GB"/>
        </a:p>
      </dgm:t>
    </dgm:pt>
    <dgm:pt modelId="{B8FBCCC2-8EFD-5842-BDE2-E097B26A449E}" type="sibTrans" cxnId="{2368D6A2-0441-EF49-84EB-291AFFEBFD24}">
      <dgm:prSet/>
      <dgm:spPr/>
      <dgm:t>
        <a:bodyPr/>
        <a:lstStyle/>
        <a:p>
          <a:endParaRPr lang="en-GB"/>
        </a:p>
      </dgm:t>
    </dgm:pt>
    <dgm:pt modelId="{8E73B7E1-282F-3B48-99C6-906B7ED58BBD}" type="pres">
      <dgm:prSet presAssocID="{7264B5AA-7736-8F43-BD85-1F15EC4682D1}" presName="linear" presStyleCnt="0">
        <dgm:presLayoutVars>
          <dgm:animLvl val="lvl"/>
          <dgm:resizeHandles val="exact"/>
        </dgm:presLayoutVars>
      </dgm:prSet>
      <dgm:spPr/>
    </dgm:pt>
    <dgm:pt modelId="{E5E96B0A-A423-234E-AA06-1DDB2C444DCC}" type="pres">
      <dgm:prSet presAssocID="{A9A102F6-BB5D-EA41-9A9F-4F8DB2249FF3}" presName="parentText" presStyleLbl="node1" presStyleIdx="0" presStyleCnt="1" custScaleY="75077">
        <dgm:presLayoutVars>
          <dgm:chMax val="0"/>
          <dgm:bulletEnabled val="1"/>
        </dgm:presLayoutVars>
      </dgm:prSet>
      <dgm:spPr/>
    </dgm:pt>
    <dgm:pt modelId="{F059A815-A09D-EB46-966E-A99752675F93}" type="pres">
      <dgm:prSet presAssocID="{A9A102F6-BB5D-EA41-9A9F-4F8DB2249FF3}" presName="childText" presStyleLbl="revTx" presStyleIdx="0" presStyleCnt="1">
        <dgm:presLayoutVars>
          <dgm:bulletEnabled val="1"/>
        </dgm:presLayoutVars>
      </dgm:prSet>
      <dgm:spPr/>
    </dgm:pt>
  </dgm:ptLst>
  <dgm:cxnLst>
    <dgm:cxn modelId="{BE03BD02-5472-DB48-88EB-366DDE5FE296}" srcId="{A9A102F6-BB5D-EA41-9A9F-4F8DB2249FF3}" destId="{39A14064-440E-6146-BF47-04CB63A55D3F}" srcOrd="2" destOrd="0" parTransId="{A5F9F863-3A46-354F-A89F-3D60571B9920}" sibTransId="{10813A2E-232B-9F4C-A49F-89690C903556}"/>
    <dgm:cxn modelId="{CBBBBC11-872F-114D-9B5D-67DDFB83B110}" type="presOf" srcId="{7264B5AA-7736-8F43-BD85-1F15EC4682D1}" destId="{8E73B7E1-282F-3B48-99C6-906B7ED58BBD}" srcOrd="0" destOrd="0" presId="urn:microsoft.com/office/officeart/2005/8/layout/vList2"/>
    <dgm:cxn modelId="{8884F915-37B2-3B4D-A030-862B19D7A7BB}" type="presOf" srcId="{3993292E-D792-2343-909B-A6D8EBEA9BFE}" destId="{F059A815-A09D-EB46-966E-A99752675F93}" srcOrd="0" destOrd="1" presId="urn:microsoft.com/office/officeart/2005/8/layout/vList2"/>
    <dgm:cxn modelId="{E4AABF42-A85B-1345-A42B-D91695D381F5}" srcId="{A9A102F6-BB5D-EA41-9A9F-4F8DB2249FF3}" destId="{3993292E-D792-2343-909B-A6D8EBEA9BFE}" srcOrd="1" destOrd="0" parTransId="{6BD51DDE-40D8-6445-9F0E-04A246A2BCBD}" sibTransId="{0B312E09-8454-2445-A5E7-FBE84D96AE41}"/>
    <dgm:cxn modelId="{EB14AC6F-79E7-324C-A188-C0A6366AD674}" type="presOf" srcId="{39A14064-440E-6146-BF47-04CB63A55D3F}" destId="{F059A815-A09D-EB46-966E-A99752675F93}" srcOrd="0" destOrd="2" presId="urn:microsoft.com/office/officeart/2005/8/layout/vList2"/>
    <dgm:cxn modelId="{32497876-7D78-D647-BFA2-DF9358B9CDF7}" type="presOf" srcId="{AA1D8372-CE87-7F4B-B2CC-603201AF83A5}" destId="{F059A815-A09D-EB46-966E-A99752675F93}" srcOrd="0" destOrd="3" presId="urn:microsoft.com/office/officeart/2005/8/layout/vList2"/>
    <dgm:cxn modelId="{634D0395-6C19-094C-8A03-873B7955D926}" srcId="{A9A102F6-BB5D-EA41-9A9F-4F8DB2249FF3}" destId="{90362D73-371F-F74D-BC51-B905B6234ED6}" srcOrd="4" destOrd="0" parTransId="{C2DFD371-8DEA-274F-95B5-E3E811739B8D}" sibTransId="{42A2A314-2382-A94E-AA93-C19227E0D987}"/>
    <dgm:cxn modelId="{2368D6A2-0441-EF49-84EB-291AFFEBFD24}" srcId="{A9A102F6-BB5D-EA41-9A9F-4F8DB2249FF3}" destId="{8919ED55-46ED-C04B-94EB-FAE1801BBF93}" srcOrd="0" destOrd="0" parTransId="{1B976071-1376-244E-85C8-06B712A34F76}" sibTransId="{B8FBCCC2-8EFD-5842-BDE2-E097B26A449E}"/>
    <dgm:cxn modelId="{ADE7F3BA-CA50-5A41-A575-8F67A345F581}" type="presOf" srcId="{8919ED55-46ED-C04B-94EB-FAE1801BBF93}" destId="{F059A815-A09D-EB46-966E-A99752675F93}" srcOrd="0" destOrd="0" presId="urn:microsoft.com/office/officeart/2005/8/layout/vList2"/>
    <dgm:cxn modelId="{33E6E4CB-DB5A-044B-A047-846C24021240}" type="presOf" srcId="{A9A102F6-BB5D-EA41-9A9F-4F8DB2249FF3}" destId="{E5E96B0A-A423-234E-AA06-1DDB2C444DCC}" srcOrd="0" destOrd="0" presId="urn:microsoft.com/office/officeart/2005/8/layout/vList2"/>
    <dgm:cxn modelId="{B93CCAD6-4117-E04B-858A-D820ADAFA3AC}" type="presOf" srcId="{90362D73-371F-F74D-BC51-B905B6234ED6}" destId="{F059A815-A09D-EB46-966E-A99752675F93}" srcOrd="0" destOrd="4" presId="urn:microsoft.com/office/officeart/2005/8/layout/vList2"/>
    <dgm:cxn modelId="{0837AAEB-4E39-D94A-A338-1B47943B6C2A}" srcId="{A9A102F6-BB5D-EA41-9A9F-4F8DB2249FF3}" destId="{AA1D8372-CE87-7F4B-B2CC-603201AF83A5}" srcOrd="3" destOrd="0" parTransId="{CD7439DB-15C5-2548-8879-4A8261DA543F}" sibTransId="{CE609C4A-652F-1B41-A6B7-E821E50F1ED2}"/>
    <dgm:cxn modelId="{EA4F0CFB-627B-2543-A4BA-2E31BDEDF375}" srcId="{7264B5AA-7736-8F43-BD85-1F15EC4682D1}" destId="{A9A102F6-BB5D-EA41-9A9F-4F8DB2249FF3}" srcOrd="0" destOrd="0" parTransId="{A38496D8-6000-4446-A134-06708DB3BDBE}" sibTransId="{A158BE21-A2E3-0649-BEB3-B0693744C243}"/>
    <dgm:cxn modelId="{0EF7927F-E635-6344-83E5-7DC0D32C801D}" type="presParOf" srcId="{8E73B7E1-282F-3B48-99C6-906B7ED58BBD}" destId="{E5E96B0A-A423-234E-AA06-1DDB2C444DCC}" srcOrd="0" destOrd="0" presId="urn:microsoft.com/office/officeart/2005/8/layout/vList2"/>
    <dgm:cxn modelId="{8B51B9B0-33A3-E64A-869C-A482D897D78E}" type="presParOf" srcId="{8E73B7E1-282F-3B48-99C6-906B7ED58BBD}" destId="{F059A815-A09D-EB46-966E-A99752675F9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7C2AC1-AE49-47D4-9BB0-03510A800AA8}"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GB"/>
        </a:p>
      </dgm:t>
    </dgm:pt>
    <dgm:pt modelId="{C2C3848A-536E-4BE6-BD4D-C0276921AB3B}">
      <dgm:prSet/>
      <dgm:spPr>
        <a:solidFill>
          <a:srgbClr val="0070C0"/>
        </a:solidFill>
      </dgm:spPr>
      <dgm:t>
        <a:bodyPr/>
        <a:lstStyle/>
        <a:p>
          <a:r>
            <a:rPr lang="en-GB"/>
            <a:t>L</a:t>
          </a:r>
          <a:r>
            <a:rPr lang="en-GB" b="0"/>
            <a:t>eadership traits</a:t>
          </a:r>
          <a:endParaRPr lang="en-GB"/>
        </a:p>
      </dgm:t>
    </dgm:pt>
    <dgm:pt modelId="{2F78F500-A4F3-460D-9DC2-30BEC24B0F16}" type="parTrans" cxnId="{1E18ACE1-2214-468A-8093-154999E86A04}">
      <dgm:prSet/>
      <dgm:spPr/>
      <dgm:t>
        <a:bodyPr/>
        <a:lstStyle/>
        <a:p>
          <a:endParaRPr lang="en-GB"/>
        </a:p>
      </dgm:t>
    </dgm:pt>
    <dgm:pt modelId="{5BDB296E-BBC0-4DF2-B3A1-289158513C21}" type="sibTrans" cxnId="{1E18ACE1-2214-468A-8093-154999E86A04}">
      <dgm:prSet/>
      <dgm:spPr/>
      <dgm:t>
        <a:bodyPr/>
        <a:lstStyle/>
        <a:p>
          <a:endParaRPr lang="en-GB"/>
        </a:p>
      </dgm:t>
    </dgm:pt>
    <dgm:pt modelId="{4B089138-2215-445C-8800-FC80BC83E401}">
      <dgm:prSet/>
      <dgm:spPr>
        <a:solidFill>
          <a:srgbClr val="0070C0"/>
        </a:solidFill>
      </dgm:spPr>
      <dgm:t>
        <a:bodyPr/>
        <a:lstStyle/>
        <a:p>
          <a:r>
            <a:rPr lang="en-GB" dirty="0"/>
            <a:t>T</a:t>
          </a:r>
          <a:r>
            <a:rPr lang="en-GB" b="0" dirty="0"/>
            <a:t>ime management</a:t>
          </a:r>
          <a:endParaRPr lang="en-GB" dirty="0"/>
        </a:p>
      </dgm:t>
    </dgm:pt>
    <dgm:pt modelId="{DE930FE1-E261-41A5-9820-DD436991A43C}" type="parTrans" cxnId="{ED9FA916-0AF9-4DEA-8DD0-B237F97C1C25}">
      <dgm:prSet/>
      <dgm:spPr/>
      <dgm:t>
        <a:bodyPr/>
        <a:lstStyle/>
        <a:p>
          <a:endParaRPr lang="en-GB"/>
        </a:p>
      </dgm:t>
    </dgm:pt>
    <dgm:pt modelId="{0C1CE91A-C95F-4B8F-A1F8-E2579519D30D}" type="sibTrans" cxnId="{ED9FA916-0AF9-4DEA-8DD0-B237F97C1C25}">
      <dgm:prSet/>
      <dgm:spPr/>
      <dgm:t>
        <a:bodyPr/>
        <a:lstStyle/>
        <a:p>
          <a:endParaRPr lang="en-GB"/>
        </a:p>
      </dgm:t>
    </dgm:pt>
    <dgm:pt modelId="{249D06A6-3F59-4C84-B9B9-546CEA46DE85}">
      <dgm:prSet/>
      <dgm:spPr>
        <a:solidFill>
          <a:srgbClr val="0070C0"/>
        </a:solidFill>
      </dgm:spPr>
      <dgm:t>
        <a:bodyPr/>
        <a:lstStyle/>
        <a:p>
          <a:r>
            <a:rPr lang="en-GB" b="0" dirty="0"/>
            <a:t>Prioritising decisions taken</a:t>
          </a:r>
          <a:endParaRPr lang="en-GB" dirty="0"/>
        </a:p>
      </dgm:t>
    </dgm:pt>
    <dgm:pt modelId="{ED343895-5D3D-4896-812E-BA7659624C2F}" type="parTrans" cxnId="{696BB402-2BBF-4BFC-9C15-09625CB30224}">
      <dgm:prSet/>
      <dgm:spPr/>
      <dgm:t>
        <a:bodyPr/>
        <a:lstStyle/>
        <a:p>
          <a:endParaRPr lang="en-GB"/>
        </a:p>
      </dgm:t>
    </dgm:pt>
    <dgm:pt modelId="{B921233F-55DD-4DD3-904B-58575ED0D27C}" type="sibTrans" cxnId="{696BB402-2BBF-4BFC-9C15-09625CB30224}">
      <dgm:prSet/>
      <dgm:spPr/>
      <dgm:t>
        <a:bodyPr/>
        <a:lstStyle/>
        <a:p>
          <a:endParaRPr lang="en-GB"/>
        </a:p>
      </dgm:t>
    </dgm:pt>
    <dgm:pt modelId="{3D21CFBB-FD45-48EE-AFF2-F240B9F9CA3D}">
      <dgm:prSet/>
      <dgm:spPr>
        <a:solidFill>
          <a:srgbClr val="0070C0"/>
        </a:solidFill>
      </dgm:spPr>
      <dgm:t>
        <a:bodyPr/>
        <a:lstStyle/>
        <a:p>
          <a:r>
            <a:rPr lang="en-GB" dirty="0"/>
            <a:t>A</a:t>
          </a:r>
          <a:r>
            <a:rPr lang="en-GB" b="0" dirty="0"/>
            <a:t>ttention to detail </a:t>
          </a:r>
          <a:endParaRPr lang="en-GB" dirty="0"/>
        </a:p>
      </dgm:t>
    </dgm:pt>
    <dgm:pt modelId="{E2156FB4-345D-4088-9B72-AA0F3F1289BA}" type="parTrans" cxnId="{5323F70A-41D5-4D92-BB51-1D6EC75367E8}">
      <dgm:prSet/>
      <dgm:spPr/>
      <dgm:t>
        <a:bodyPr/>
        <a:lstStyle/>
        <a:p>
          <a:endParaRPr lang="en-GB"/>
        </a:p>
      </dgm:t>
    </dgm:pt>
    <dgm:pt modelId="{C546DD7A-3DF9-4B5F-91AA-DCA96B76485C}" type="sibTrans" cxnId="{5323F70A-41D5-4D92-BB51-1D6EC75367E8}">
      <dgm:prSet/>
      <dgm:spPr/>
      <dgm:t>
        <a:bodyPr/>
        <a:lstStyle/>
        <a:p>
          <a:endParaRPr lang="en-GB"/>
        </a:p>
      </dgm:t>
    </dgm:pt>
    <dgm:pt modelId="{A32ED79E-87C8-4F6D-A795-4D46968C84C5}">
      <dgm:prSet/>
      <dgm:spPr>
        <a:solidFill>
          <a:srgbClr val="0070C0"/>
        </a:solidFill>
      </dgm:spPr>
      <dgm:t>
        <a:bodyPr/>
        <a:lstStyle/>
        <a:p>
          <a:r>
            <a:rPr lang="en-GB" dirty="0"/>
            <a:t>L</a:t>
          </a:r>
          <a:r>
            <a:rPr lang="en-GB" b="0" dirty="0"/>
            <a:t>eading by example</a:t>
          </a:r>
          <a:endParaRPr lang="en-GB" dirty="0"/>
        </a:p>
      </dgm:t>
    </dgm:pt>
    <dgm:pt modelId="{2A3DF3E5-5539-4B1E-BFD2-FB4AC21273F2}" type="parTrans" cxnId="{A2BEBB82-AB0E-491D-B69D-891D08F22BC5}">
      <dgm:prSet/>
      <dgm:spPr/>
      <dgm:t>
        <a:bodyPr/>
        <a:lstStyle/>
        <a:p>
          <a:endParaRPr lang="en-GB"/>
        </a:p>
      </dgm:t>
    </dgm:pt>
    <dgm:pt modelId="{B2C24DC8-08DF-4B6C-BDA7-FFAA47A47760}" type="sibTrans" cxnId="{A2BEBB82-AB0E-491D-B69D-891D08F22BC5}">
      <dgm:prSet/>
      <dgm:spPr/>
      <dgm:t>
        <a:bodyPr/>
        <a:lstStyle/>
        <a:p>
          <a:endParaRPr lang="en-GB"/>
        </a:p>
      </dgm:t>
    </dgm:pt>
    <dgm:pt modelId="{89517997-7D29-492C-A8B7-D96978163A8F}">
      <dgm:prSet/>
      <dgm:spPr>
        <a:solidFill>
          <a:srgbClr val="0070C0"/>
        </a:solidFill>
      </dgm:spPr>
      <dgm:t>
        <a:bodyPr/>
        <a:lstStyle/>
        <a:p>
          <a:r>
            <a:rPr lang="en-GB" dirty="0"/>
            <a:t>M</a:t>
          </a:r>
          <a:r>
            <a:rPr lang="en-GB" b="0" dirty="0"/>
            <a:t>eetings management</a:t>
          </a:r>
          <a:endParaRPr lang="en-GB" dirty="0"/>
        </a:p>
      </dgm:t>
    </dgm:pt>
    <dgm:pt modelId="{C51AD8A4-0019-417F-9C1E-1BD266E7C908}" type="parTrans" cxnId="{0E292853-A2A3-416B-A891-CF3DEE49DDAF}">
      <dgm:prSet/>
      <dgm:spPr/>
      <dgm:t>
        <a:bodyPr/>
        <a:lstStyle/>
        <a:p>
          <a:endParaRPr lang="en-GB"/>
        </a:p>
      </dgm:t>
    </dgm:pt>
    <dgm:pt modelId="{9D1E01A7-1BC5-4178-AA5C-5012E7AE4341}" type="sibTrans" cxnId="{0E292853-A2A3-416B-A891-CF3DEE49DDAF}">
      <dgm:prSet/>
      <dgm:spPr/>
      <dgm:t>
        <a:bodyPr/>
        <a:lstStyle/>
        <a:p>
          <a:endParaRPr lang="en-GB"/>
        </a:p>
      </dgm:t>
    </dgm:pt>
    <dgm:pt modelId="{B216AA92-2712-4722-93A6-D97E54AF97A5}">
      <dgm:prSet/>
      <dgm:spPr>
        <a:solidFill>
          <a:srgbClr val="0070C0"/>
        </a:solidFill>
      </dgm:spPr>
      <dgm:t>
        <a:bodyPr/>
        <a:lstStyle/>
        <a:p>
          <a:r>
            <a:rPr lang="en-GB" b="0" dirty="0"/>
            <a:t>Empathy </a:t>
          </a:r>
          <a:endParaRPr lang="en-GB" dirty="0"/>
        </a:p>
      </dgm:t>
    </dgm:pt>
    <dgm:pt modelId="{36D75041-7B31-4B6B-845F-FA37067ABF7D}" type="parTrans" cxnId="{1B0DE3C9-5C47-4AF3-B4C2-5DB141C07AB8}">
      <dgm:prSet/>
      <dgm:spPr/>
      <dgm:t>
        <a:bodyPr/>
        <a:lstStyle/>
        <a:p>
          <a:endParaRPr lang="en-GB"/>
        </a:p>
      </dgm:t>
    </dgm:pt>
    <dgm:pt modelId="{833BBAB9-21D1-4F41-9A2C-EE51313A66B1}" type="sibTrans" cxnId="{1B0DE3C9-5C47-4AF3-B4C2-5DB141C07AB8}">
      <dgm:prSet/>
      <dgm:spPr/>
      <dgm:t>
        <a:bodyPr/>
        <a:lstStyle/>
        <a:p>
          <a:endParaRPr lang="en-GB"/>
        </a:p>
      </dgm:t>
    </dgm:pt>
    <dgm:pt modelId="{D1DFE9E6-B4E2-4A51-8FD4-4546BE7AB110}">
      <dgm:prSet/>
      <dgm:spPr>
        <a:solidFill>
          <a:srgbClr val="0070C0"/>
        </a:solidFill>
      </dgm:spPr>
      <dgm:t>
        <a:bodyPr/>
        <a:lstStyle/>
        <a:p>
          <a:r>
            <a:rPr lang="en-GB" dirty="0"/>
            <a:t>D</a:t>
          </a:r>
          <a:r>
            <a:rPr lang="en-GB" b="0" dirty="0"/>
            <a:t>uty of care </a:t>
          </a:r>
          <a:endParaRPr lang="en-GB" dirty="0"/>
        </a:p>
      </dgm:t>
    </dgm:pt>
    <dgm:pt modelId="{22DAB9B0-FA75-4D8C-921D-381547E75B35}" type="parTrans" cxnId="{D06DDFE6-4013-4AFE-BA47-AB13073AD3A3}">
      <dgm:prSet/>
      <dgm:spPr/>
      <dgm:t>
        <a:bodyPr/>
        <a:lstStyle/>
        <a:p>
          <a:endParaRPr lang="en-GB"/>
        </a:p>
      </dgm:t>
    </dgm:pt>
    <dgm:pt modelId="{E03A44FC-0CC5-4F5B-B793-CC665D957460}" type="sibTrans" cxnId="{D06DDFE6-4013-4AFE-BA47-AB13073AD3A3}">
      <dgm:prSet/>
      <dgm:spPr/>
      <dgm:t>
        <a:bodyPr/>
        <a:lstStyle/>
        <a:p>
          <a:endParaRPr lang="en-GB"/>
        </a:p>
      </dgm:t>
    </dgm:pt>
    <dgm:pt modelId="{A9561D1D-9A47-4F5D-8A16-CA9FBE7AA56B}">
      <dgm:prSet/>
      <dgm:spPr>
        <a:solidFill>
          <a:srgbClr val="0070C0"/>
        </a:solidFill>
      </dgm:spPr>
      <dgm:t>
        <a:bodyPr/>
        <a:lstStyle/>
        <a:p>
          <a:r>
            <a:rPr lang="en-GB"/>
            <a:t>A</a:t>
          </a:r>
          <a:r>
            <a:rPr lang="en-GB" b="0"/>
            <a:t>bility to motivate others</a:t>
          </a:r>
          <a:endParaRPr lang="en-GB"/>
        </a:p>
      </dgm:t>
    </dgm:pt>
    <dgm:pt modelId="{866FBDBB-D342-4751-8802-46033ECAB774}" type="parTrans" cxnId="{2370941C-C99F-4352-991C-1F393F9C7AD9}">
      <dgm:prSet/>
      <dgm:spPr/>
      <dgm:t>
        <a:bodyPr/>
        <a:lstStyle/>
        <a:p>
          <a:endParaRPr lang="en-GB"/>
        </a:p>
      </dgm:t>
    </dgm:pt>
    <dgm:pt modelId="{8FDBED4B-82CD-4531-AA1D-F6F3CA0BC95B}" type="sibTrans" cxnId="{2370941C-C99F-4352-991C-1F393F9C7AD9}">
      <dgm:prSet/>
      <dgm:spPr/>
      <dgm:t>
        <a:bodyPr/>
        <a:lstStyle/>
        <a:p>
          <a:endParaRPr lang="en-GB"/>
        </a:p>
      </dgm:t>
    </dgm:pt>
    <dgm:pt modelId="{2D0B304C-0923-4C0C-AF33-2262D94D6C93}">
      <dgm:prSet/>
      <dgm:spPr>
        <a:solidFill>
          <a:srgbClr val="0070C0"/>
        </a:solidFill>
      </dgm:spPr>
      <dgm:t>
        <a:bodyPr/>
        <a:lstStyle/>
        <a:p>
          <a:r>
            <a:rPr lang="en-GB" b="0" dirty="0"/>
            <a:t>Decision making</a:t>
          </a:r>
          <a:endParaRPr lang="en-GB" dirty="0"/>
        </a:p>
      </dgm:t>
    </dgm:pt>
    <dgm:pt modelId="{82A195D0-B8F6-4CE8-93FF-E3896CE805DE}" type="parTrans" cxnId="{0485FC25-6399-48C1-B079-98AC7B1825BF}">
      <dgm:prSet/>
      <dgm:spPr/>
      <dgm:t>
        <a:bodyPr/>
        <a:lstStyle/>
        <a:p>
          <a:endParaRPr lang="en-GB"/>
        </a:p>
      </dgm:t>
    </dgm:pt>
    <dgm:pt modelId="{0FC7385D-DF2F-4F7A-B225-C341E678B50F}" type="sibTrans" cxnId="{0485FC25-6399-48C1-B079-98AC7B1825BF}">
      <dgm:prSet/>
      <dgm:spPr/>
      <dgm:t>
        <a:bodyPr/>
        <a:lstStyle/>
        <a:p>
          <a:endParaRPr lang="en-GB"/>
        </a:p>
      </dgm:t>
    </dgm:pt>
    <dgm:pt modelId="{952112F3-0C23-419D-A898-F27E42963357}">
      <dgm:prSet/>
      <dgm:spPr>
        <a:solidFill>
          <a:srgbClr val="0070C0"/>
        </a:solidFill>
      </dgm:spPr>
      <dgm:t>
        <a:bodyPr/>
        <a:lstStyle/>
        <a:p>
          <a:r>
            <a:rPr lang="en-GB" dirty="0"/>
            <a:t>P</a:t>
          </a:r>
          <a:r>
            <a:rPr lang="en-GB" b="0" dirty="0"/>
            <a:t>rojecting credibility and professionalism</a:t>
          </a:r>
          <a:endParaRPr lang="en-GB" dirty="0"/>
        </a:p>
      </dgm:t>
    </dgm:pt>
    <dgm:pt modelId="{FDFA241E-D87D-445A-B693-288903529CCB}" type="parTrans" cxnId="{006ACFD0-ACE5-432A-9482-9DC44BE8554C}">
      <dgm:prSet/>
      <dgm:spPr/>
      <dgm:t>
        <a:bodyPr/>
        <a:lstStyle/>
        <a:p>
          <a:endParaRPr lang="en-GB"/>
        </a:p>
      </dgm:t>
    </dgm:pt>
    <dgm:pt modelId="{0E69FB12-115C-4FD3-B4C4-009EFF20237E}" type="sibTrans" cxnId="{006ACFD0-ACE5-432A-9482-9DC44BE8554C}">
      <dgm:prSet/>
      <dgm:spPr/>
      <dgm:t>
        <a:bodyPr/>
        <a:lstStyle/>
        <a:p>
          <a:endParaRPr lang="en-GB"/>
        </a:p>
      </dgm:t>
    </dgm:pt>
    <dgm:pt modelId="{8BA4A60B-F4AC-40EA-866D-02938659B3C5}">
      <dgm:prSet/>
      <dgm:spPr>
        <a:solidFill>
          <a:srgbClr val="0070C0"/>
        </a:solidFill>
      </dgm:spPr>
      <dgm:t>
        <a:bodyPr/>
        <a:lstStyle/>
        <a:p>
          <a:r>
            <a:rPr lang="en-GB" dirty="0"/>
            <a:t>U</a:t>
          </a:r>
          <a:r>
            <a:rPr lang="en-GB" b="0" dirty="0"/>
            <a:t>se of language </a:t>
          </a:r>
          <a:endParaRPr lang="en-GB" dirty="0"/>
        </a:p>
      </dgm:t>
    </dgm:pt>
    <dgm:pt modelId="{AE6AED87-DCEA-4E92-810B-97C4C2A1ECD6}" type="parTrans" cxnId="{8C27D577-DE67-4BD4-A5F2-39B49C54D62D}">
      <dgm:prSet/>
      <dgm:spPr/>
      <dgm:t>
        <a:bodyPr/>
        <a:lstStyle/>
        <a:p>
          <a:endParaRPr lang="en-GB"/>
        </a:p>
      </dgm:t>
    </dgm:pt>
    <dgm:pt modelId="{306E6C02-8529-4B1C-8167-16990786B6F3}" type="sibTrans" cxnId="{8C27D577-DE67-4BD4-A5F2-39B49C54D62D}">
      <dgm:prSet/>
      <dgm:spPr/>
      <dgm:t>
        <a:bodyPr/>
        <a:lstStyle/>
        <a:p>
          <a:endParaRPr lang="en-GB"/>
        </a:p>
      </dgm:t>
    </dgm:pt>
    <dgm:pt modelId="{3EDDAFBA-35DE-45C4-BF8E-009864FCFC55}">
      <dgm:prSet/>
      <dgm:spPr>
        <a:solidFill>
          <a:srgbClr val="0070C0"/>
        </a:solidFill>
      </dgm:spPr>
      <dgm:t>
        <a:bodyPr/>
        <a:lstStyle/>
        <a:p>
          <a:r>
            <a:rPr lang="en-GB" b="0" dirty="0"/>
            <a:t>Humility</a:t>
          </a:r>
          <a:endParaRPr lang="en-GB" dirty="0"/>
        </a:p>
      </dgm:t>
    </dgm:pt>
    <dgm:pt modelId="{47835ACA-BF84-46FC-A5AD-6A3C7E81A141}" type="parTrans" cxnId="{CB481142-6B21-4D3B-8277-F9BBBB46F1DE}">
      <dgm:prSet/>
      <dgm:spPr/>
      <dgm:t>
        <a:bodyPr/>
        <a:lstStyle/>
        <a:p>
          <a:endParaRPr lang="en-GB"/>
        </a:p>
      </dgm:t>
    </dgm:pt>
    <dgm:pt modelId="{DAA6325C-E2D7-4922-9D55-5F3BA49C29E9}" type="sibTrans" cxnId="{CB481142-6B21-4D3B-8277-F9BBBB46F1DE}">
      <dgm:prSet/>
      <dgm:spPr/>
      <dgm:t>
        <a:bodyPr/>
        <a:lstStyle/>
        <a:p>
          <a:endParaRPr lang="en-GB"/>
        </a:p>
      </dgm:t>
    </dgm:pt>
    <dgm:pt modelId="{E21A9FB6-1D1A-4CFC-A61D-5394A86EEBA4}">
      <dgm:prSet/>
      <dgm:spPr>
        <a:solidFill>
          <a:srgbClr val="0070C0"/>
        </a:solidFill>
      </dgm:spPr>
      <dgm:t>
        <a:bodyPr/>
        <a:lstStyle/>
        <a:p>
          <a:r>
            <a:rPr lang="en-GB" dirty="0"/>
            <a:t>F</a:t>
          </a:r>
          <a:r>
            <a:rPr lang="en-GB" b="0" dirty="0"/>
            <a:t>inancial awareness</a:t>
          </a:r>
          <a:endParaRPr lang="en-GB" dirty="0"/>
        </a:p>
      </dgm:t>
    </dgm:pt>
    <dgm:pt modelId="{846F4A26-271F-49D6-A29D-606B00333D1E}" type="parTrans" cxnId="{FC116A81-0955-48A4-8450-D863AEBE1A12}">
      <dgm:prSet/>
      <dgm:spPr/>
      <dgm:t>
        <a:bodyPr/>
        <a:lstStyle/>
        <a:p>
          <a:endParaRPr lang="en-GB"/>
        </a:p>
      </dgm:t>
    </dgm:pt>
    <dgm:pt modelId="{1487208D-F3C3-4938-9478-2F6E50B97A15}" type="sibTrans" cxnId="{FC116A81-0955-48A4-8450-D863AEBE1A12}">
      <dgm:prSet/>
      <dgm:spPr/>
      <dgm:t>
        <a:bodyPr/>
        <a:lstStyle/>
        <a:p>
          <a:endParaRPr lang="en-GB"/>
        </a:p>
      </dgm:t>
    </dgm:pt>
    <dgm:pt modelId="{CC390C76-5E37-4C70-B5E8-A6D478C74064}">
      <dgm:prSet/>
      <dgm:spPr>
        <a:solidFill>
          <a:srgbClr val="0070C0"/>
        </a:solidFill>
      </dgm:spPr>
      <dgm:t>
        <a:bodyPr/>
        <a:lstStyle/>
        <a:p>
          <a:r>
            <a:rPr lang="en-GB" dirty="0"/>
            <a:t>E</a:t>
          </a:r>
          <a:r>
            <a:rPr lang="en-GB" b="0" dirty="0"/>
            <a:t>thical approaches</a:t>
          </a:r>
          <a:endParaRPr lang="en-GB" dirty="0"/>
        </a:p>
      </dgm:t>
    </dgm:pt>
    <dgm:pt modelId="{ED1245AD-A257-4025-B9D5-3AFB9E8917D8}" type="parTrans" cxnId="{116E3F9C-7A39-47DD-92B3-6D168DFFA930}">
      <dgm:prSet/>
      <dgm:spPr/>
      <dgm:t>
        <a:bodyPr/>
        <a:lstStyle/>
        <a:p>
          <a:endParaRPr lang="en-GB"/>
        </a:p>
      </dgm:t>
    </dgm:pt>
    <dgm:pt modelId="{45389633-8CFB-45D1-8D4D-FE824CCE9813}" type="sibTrans" cxnId="{116E3F9C-7A39-47DD-92B3-6D168DFFA930}">
      <dgm:prSet/>
      <dgm:spPr/>
      <dgm:t>
        <a:bodyPr/>
        <a:lstStyle/>
        <a:p>
          <a:endParaRPr lang="en-GB"/>
        </a:p>
      </dgm:t>
    </dgm:pt>
    <dgm:pt modelId="{368F486A-A861-4D36-835A-ABF461958E7F}">
      <dgm:prSet/>
      <dgm:spPr>
        <a:solidFill>
          <a:srgbClr val="0070C0"/>
        </a:solidFill>
      </dgm:spPr>
      <dgm:t>
        <a:bodyPr/>
        <a:lstStyle/>
        <a:p>
          <a:r>
            <a:rPr lang="en-GB" dirty="0"/>
            <a:t>R</a:t>
          </a:r>
          <a:r>
            <a:rPr lang="en-GB" b="0" dirty="0"/>
            <a:t>isk assessment awareness</a:t>
          </a:r>
          <a:endParaRPr lang="en-GB" dirty="0"/>
        </a:p>
      </dgm:t>
    </dgm:pt>
    <dgm:pt modelId="{80082937-A862-4983-9CFD-372A32768A0B}" type="parTrans" cxnId="{4169F87E-40A8-47C4-A094-C5128E60B5C0}">
      <dgm:prSet/>
      <dgm:spPr/>
      <dgm:t>
        <a:bodyPr/>
        <a:lstStyle/>
        <a:p>
          <a:endParaRPr lang="en-GB"/>
        </a:p>
      </dgm:t>
    </dgm:pt>
    <dgm:pt modelId="{FA0CB8CE-9FD7-4AB9-9A47-B49E143BCD97}" type="sibTrans" cxnId="{4169F87E-40A8-47C4-A094-C5128E60B5C0}">
      <dgm:prSet/>
      <dgm:spPr/>
      <dgm:t>
        <a:bodyPr/>
        <a:lstStyle/>
        <a:p>
          <a:endParaRPr lang="en-GB"/>
        </a:p>
      </dgm:t>
    </dgm:pt>
    <dgm:pt modelId="{5C40AA99-7F29-43CC-8571-6F119F594351}" type="pres">
      <dgm:prSet presAssocID="{1E7C2AC1-AE49-47D4-9BB0-03510A800AA8}" presName="diagram" presStyleCnt="0">
        <dgm:presLayoutVars>
          <dgm:dir/>
          <dgm:resizeHandles val="exact"/>
        </dgm:presLayoutVars>
      </dgm:prSet>
      <dgm:spPr/>
    </dgm:pt>
    <dgm:pt modelId="{F2EB69BD-1675-4CA8-B7FE-58A186EB8807}" type="pres">
      <dgm:prSet presAssocID="{C2C3848A-536E-4BE6-BD4D-C0276921AB3B}" presName="node" presStyleLbl="node1" presStyleIdx="0" presStyleCnt="16">
        <dgm:presLayoutVars>
          <dgm:bulletEnabled val="1"/>
        </dgm:presLayoutVars>
      </dgm:prSet>
      <dgm:spPr/>
    </dgm:pt>
    <dgm:pt modelId="{C1674F32-9D70-4A2C-9C92-79D2C721B1A6}" type="pres">
      <dgm:prSet presAssocID="{5BDB296E-BBC0-4DF2-B3A1-289158513C21}" presName="sibTrans" presStyleCnt="0"/>
      <dgm:spPr/>
    </dgm:pt>
    <dgm:pt modelId="{6AD00C58-77D4-42DF-858B-514F9EC2FCD0}" type="pres">
      <dgm:prSet presAssocID="{4B089138-2215-445C-8800-FC80BC83E401}" presName="node" presStyleLbl="node1" presStyleIdx="1" presStyleCnt="16">
        <dgm:presLayoutVars>
          <dgm:bulletEnabled val="1"/>
        </dgm:presLayoutVars>
      </dgm:prSet>
      <dgm:spPr/>
    </dgm:pt>
    <dgm:pt modelId="{6278F511-8A96-46F1-ADD7-D0F547ACF285}" type="pres">
      <dgm:prSet presAssocID="{0C1CE91A-C95F-4B8F-A1F8-E2579519D30D}" presName="sibTrans" presStyleCnt="0"/>
      <dgm:spPr/>
    </dgm:pt>
    <dgm:pt modelId="{794C5D51-01D3-4194-9334-A13F3E5E9B88}" type="pres">
      <dgm:prSet presAssocID="{249D06A6-3F59-4C84-B9B9-546CEA46DE85}" presName="node" presStyleLbl="node1" presStyleIdx="2" presStyleCnt="16">
        <dgm:presLayoutVars>
          <dgm:bulletEnabled val="1"/>
        </dgm:presLayoutVars>
      </dgm:prSet>
      <dgm:spPr/>
    </dgm:pt>
    <dgm:pt modelId="{41467549-BBB2-44AF-B37F-401AF3206F98}" type="pres">
      <dgm:prSet presAssocID="{B921233F-55DD-4DD3-904B-58575ED0D27C}" presName="sibTrans" presStyleCnt="0"/>
      <dgm:spPr/>
    </dgm:pt>
    <dgm:pt modelId="{2D375A06-A52A-4DF0-9845-76B3290D8186}" type="pres">
      <dgm:prSet presAssocID="{3D21CFBB-FD45-48EE-AFF2-F240B9F9CA3D}" presName="node" presStyleLbl="node1" presStyleIdx="3" presStyleCnt="16">
        <dgm:presLayoutVars>
          <dgm:bulletEnabled val="1"/>
        </dgm:presLayoutVars>
      </dgm:prSet>
      <dgm:spPr/>
    </dgm:pt>
    <dgm:pt modelId="{E83C9FB2-0BE3-4677-8C01-5FD5748657DF}" type="pres">
      <dgm:prSet presAssocID="{C546DD7A-3DF9-4B5F-91AA-DCA96B76485C}" presName="sibTrans" presStyleCnt="0"/>
      <dgm:spPr/>
    </dgm:pt>
    <dgm:pt modelId="{38357E6B-30E1-4111-8340-E1E8102192B4}" type="pres">
      <dgm:prSet presAssocID="{A32ED79E-87C8-4F6D-A795-4D46968C84C5}" presName="node" presStyleLbl="node1" presStyleIdx="4" presStyleCnt="16">
        <dgm:presLayoutVars>
          <dgm:bulletEnabled val="1"/>
        </dgm:presLayoutVars>
      </dgm:prSet>
      <dgm:spPr/>
    </dgm:pt>
    <dgm:pt modelId="{88FD789D-1D63-42ED-A2C8-228862FABF5A}" type="pres">
      <dgm:prSet presAssocID="{B2C24DC8-08DF-4B6C-BDA7-FFAA47A47760}" presName="sibTrans" presStyleCnt="0"/>
      <dgm:spPr/>
    </dgm:pt>
    <dgm:pt modelId="{672F8D46-A807-47A5-A36A-09429D7798B0}" type="pres">
      <dgm:prSet presAssocID="{89517997-7D29-492C-A8B7-D96978163A8F}" presName="node" presStyleLbl="node1" presStyleIdx="5" presStyleCnt="16">
        <dgm:presLayoutVars>
          <dgm:bulletEnabled val="1"/>
        </dgm:presLayoutVars>
      </dgm:prSet>
      <dgm:spPr/>
    </dgm:pt>
    <dgm:pt modelId="{BF6B3393-CE8B-407B-9E96-FF092DC344FB}" type="pres">
      <dgm:prSet presAssocID="{9D1E01A7-1BC5-4178-AA5C-5012E7AE4341}" presName="sibTrans" presStyleCnt="0"/>
      <dgm:spPr/>
    </dgm:pt>
    <dgm:pt modelId="{9879CD39-FC1F-49EA-834A-399EE9C9B4BE}" type="pres">
      <dgm:prSet presAssocID="{B216AA92-2712-4722-93A6-D97E54AF97A5}" presName="node" presStyleLbl="node1" presStyleIdx="6" presStyleCnt="16">
        <dgm:presLayoutVars>
          <dgm:bulletEnabled val="1"/>
        </dgm:presLayoutVars>
      </dgm:prSet>
      <dgm:spPr/>
    </dgm:pt>
    <dgm:pt modelId="{120CCF6E-2E88-43F4-9FB3-077013A7275B}" type="pres">
      <dgm:prSet presAssocID="{833BBAB9-21D1-4F41-9A2C-EE51313A66B1}" presName="sibTrans" presStyleCnt="0"/>
      <dgm:spPr/>
    </dgm:pt>
    <dgm:pt modelId="{EB26A4BC-5558-470B-8B51-CB3E686C6C13}" type="pres">
      <dgm:prSet presAssocID="{D1DFE9E6-B4E2-4A51-8FD4-4546BE7AB110}" presName="node" presStyleLbl="node1" presStyleIdx="7" presStyleCnt="16">
        <dgm:presLayoutVars>
          <dgm:bulletEnabled val="1"/>
        </dgm:presLayoutVars>
      </dgm:prSet>
      <dgm:spPr/>
    </dgm:pt>
    <dgm:pt modelId="{DB766BF3-9F35-46BD-99E1-91247046EC31}" type="pres">
      <dgm:prSet presAssocID="{E03A44FC-0CC5-4F5B-B793-CC665D957460}" presName="sibTrans" presStyleCnt="0"/>
      <dgm:spPr/>
    </dgm:pt>
    <dgm:pt modelId="{F149DDAA-3546-461A-B69B-63A869FB722F}" type="pres">
      <dgm:prSet presAssocID="{A9561D1D-9A47-4F5D-8A16-CA9FBE7AA56B}" presName="node" presStyleLbl="node1" presStyleIdx="8" presStyleCnt="16">
        <dgm:presLayoutVars>
          <dgm:bulletEnabled val="1"/>
        </dgm:presLayoutVars>
      </dgm:prSet>
      <dgm:spPr/>
    </dgm:pt>
    <dgm:pt modelId="{92DB8EF1-42EC-43F0-B6C6-5ED78EB0981D}" type="pres">
      <dgm:prSet presAssocID="{8FDBED4B-82CD-4531-AA1D-F6F3CA0BC95B}" presName="sibTrans" presStyleCnt="0"/>
      <dgm:spPr/>
    </dgm:pt>
    <dgm:pt modelId="{5AFFADB9-0B62-4161-87F6-89BC18513A9B}" type="pres">
      <dgm:prSet presAssocID="{2D0B304C-0923-4C0C-AF33-2262D94D6C93}" presName="node" presStyleLbl="node1" presStyleIdx="9" presStyleCnt="16">
        <dgm:presLayoutVars>
          <dgm:bulletEnabled val="1"/>
        </dgm:presLayoutVars>
      </dgm:prSet>
      <dgm:spPr/>
    </dgm:pt>
    <dgm:pt modelId="{E127EC63-2E37-4282-96D9-6D127CE9A725}" type="pres">
      <dgm:prSet presAssocID="{0FC7385D-DF2F-4F7A-B225-C341E678B50F}" presName="sibTrans" presStyleCnt="0"/>
      <dgm:spPr/>
    </dgm:pt>
    <dgm:pt modelId="{E6E4A3D6-791F-4945-A205-2FD9422538B2}" type="pres">
      <dgm:prSet presAssocID="{952112F3-0C23-419D-A898-F27E42963357}" presName="node" presStyleLbl="node1" presStyleIdx="10" presStyleCnt="16">
        <dgm:presLayoutVars>
          <dgm:bulletEnabled val="1"/>
        </dgm:presLayoutVars>
      </dgm:prSet>
      <dgm:spPr/>
    </dgm:pt>
    <dgm:pt modelId="{EA6CCB22-2B4A-4328-9A81-14A4A44399BA}" type="pres">
      <dgm:prSet presAssocID="{0E69FB12-115C-4FD3-B4C4-009EFF20237E}" presName="sibTrans" presStyleCnt="0"/>
      <dgm:spPr/>
    </dgm:pt>
    <dgm:pt modelId="{93E6EC85-09F8-4847-8843-1DFA94420A42}" type="pres">
      <dgm:prSet presAssocID="{8BA4A60B-F4AC-40EA-866D-02938659B3C5}" presName="node" presStyleLbl="node1" presStyleIdx="11" presStyleCnt="16">
        <dgm:presLayoutVars>
          <dgm:bulletEnabled val="1"/>
        </dgm:presLayoutVars>
      </dgm:prSet>
      <dgm:spPr/>
    </dgm:pt>
    <dgm:pt modelId="{907D4985-F27E-4E1B-814B-251B6260A0CB}" type="pres">
      <dgm:prSet presAssocID="{306E6C02-8529-4B1C-8167-16990786B6F3}" presName="sibTrans" presStyleCnt="0"/>
      <dgm:spPr/>
    </dgm:pt>
    <dgm:pt modelId="{185E9FC3-43B5-4B3D-8107-AF672E2ADDE6}" type="pres">
      <dgm:prSet presAssocID="{3EDDAFBA-35DE-45C4-BF8E-009864FCFC55}" presName="node" presStyleLbl="node1" presStyleIdx="12" presStyleCnt="16">
        <dgm:presLayoutVars>
          <dgm:bulletEnabled val="1"/>
        </dgm:presLayoutVars>
      </dgm:prSet>
      <dgm:spPr/>
    </dgm:pt>
    <dgm:pt modelId="{43CE2882-0D6C-45DC-9842-26CCB08D40DC}" type="pres">
      <dgm:prSet presAssocID="{DAA6325C-E2D7-4922-9D55-5F3BA49C29E9}" presName="sibTrans" presStyleCnt="0"/>
      <dgm:spPr/>
    </dgm:pt>
    <dgm:pt modelId="{86DFCA03-70CA-4DD8-8491-2199C2C34A39}" type="pres">
      <dgm:prSet presAssocID="{E21A9FB6-1D1A-4CFC-A61D-5394A86EEBA4}" presName="node" presStyleLbl="node1" presStyleIdx="13" presStyleCnt="16">
        <dgm:presLayoutVars>
          <dgm:bulletEnabled val="1"/>
        </dgm:presLayoutVars>
      </dgm:prSet>
      <dgm:spPr/>
    </dgm:pt>
    <dgm:pt modelId="{5874F53F-EBD5-4191-A733-37FC619220D4}" type="pres">
      <dgm:prSet presAssocID="{1487208D-F3C3-4938-9478-2F6E50B97A15}" presName="sibTrans" presStyleCnt="0"/>
      <dgm:spPr/>
    </dgm:pt>
    <dgm:pt modelId="{ACFA1F33-6DCF-47F6-B362-CD5B5A6379DC}" type="pres">
      <dgm:prSet presAssocID="{CC390C76-5E37-4C70-B5E8-A6D478C74064}" presName="node" presStyleLbl="node1" presStyleIdx="14" presStyleCnt="16">
        <dgm:presLayoutVars>
          <dgm:bulletEnabled val="1"/>
        </dgm:presLayoutVars>
      </dgm:prSet>
      <dgm:spPr/>
    </dgm:pt>
    <dgm:pt modelId="{457F3AE3-5413-4124-9C8D-4B24AAD079FB}" type="pres">
      <dgm:prSet presAssocID="{45389633-8CFB-45D1-8D4D-FE824CCE9813}" presName="sibTrans" presStyleCnt="0"/>
      <dgm:spPr/>
    </dgm:pt>
    <dgm:pt modelId="{A6B25E63-D9D2-433B-9587-44DCE4F40495}" type="pres">
      <dgm:prSet presAssocID="{368F486A-A861-4D36-835A-ABF461958E7F}" presName="node" presStyleLbl="node1" presStyleIdx="15" presStyleCnt="16">
        <dgm:presLayoutVars>
          <dgm:bulletEnabled val="1"/>
        </dgm:presLayoutVars>
      </dgm:prSet>
      <dgm:spPr/>
    </dgm:pt>
  </dgm:ptLst>
  <dgm:cxnLst>
    <dgm:cxn modelId="{696BB402-2BBF-4BFC-9C15-09625CB30224}" srcId="{1E7C2AC1-AE49-47D4-9BB0-03510A800AA8}" destId="{249D06A6-3F59-4C84-B9B9-546CEA46DE85}" srcOrd="2" destOrd="0" parTransId="{ED343895-5D3D-4896-812E-BA7659624C2F}" sibTransId="{B921233F-55DD-4DD3-904B-58575ED0D27C}"/>
    <dgm:cxn modelId="{5323F70A-41D5-4D92-BB51-1D6EC75367E8}" srcId="{1E7C2AC1-AE49-47D4-9BB0-03510A800AA8}" destId="{3D21CFBB-FD45-48EE-AFF2-F240B9F9CA3D}" srcOrd="3" destOrd="0" parTransId="{E2156FB4-345D-4088-9B72-AA0F3F1289BA}" sibTransId="{C546DD7A-3DF9-4B5F-91AA-DCA96B76485C}"/>
    <dgm:cxn modelId="{ED9FA916-0AF9-4DEA-8DD0-B237F97C1C25}" srcId="{1E7C2AC1-AE49-47D4-9BB0-03510A800AA8}" destId="{4B089138-2215-445C-8800-FC80BC83E401}" srcOrd="1" destOrd="0" parTransId="{DE930FE1-E261-41A5-9820-DD436991A43C}" sibTransId="{0C1CE91A-C95F-4B8F-A1F8-E2579519D30D}"/>
    <dgm:cxn modelId="{2370941C-C99F-4352-991C-1F393F9C7AD9}" srcId="{1E7C2AC1-AE49-47D4-9BB0-03510A800AA8}" destId="{A9561D1D-9A47-4F5D-8A16-CA9FBE7AA56B}" srcOrd="8" destOrd="0" parTransId="{866FBDBB-D342-4751-8802-46033ECAB774}" sibTransId="{8FDBED4B-82CD-4531-AA1D-F6F3CA0BC95B}"/>
    <dgm:cxn modelId="{CAF37A1E-DCA0-4DBE-81E9-A0DDAD549464}" type="presOf" srcId="{CC390C76-5E37-4C70-B5E8-A6D478C74064}" destId="{ACFA1F33-6DCF-47F6-B362-CD5B5A6379DC}" srcOrd="0" destOrd="0" presId="urn:microsoft.com/office/officeart/2005/8/layout/default"/>
    <dgm:cxn modelId="{0485FC25-6399-48C1-B079-98AC7B1825BF}" srcId="{1E7C2AC1-AE49-47D4-9BB0-03510A800AA8}" destId="{2D0B304C-0923-4C0C-AF33-2262D94D6C93}" srcOrd="9" destOrd="0" parTransId="{82A195D0-B8F6-4CE8-93FF-E3896CE805DE}" sibTransId="{0FC7385D-DF2F-4F7A-B225-C341E678B50F}"/>
    <dgm:cxn modelId="{4376F527-DADA-456B-A682-C2F0CB49E099}" type="presOf" srcId="{3EDDAFBA-35DE-45C4-BF8E-009864FCFC55}" destId="{185E9FC3-43B5-4B3D-8107-AF672E2ADDE6}" srcOrd="0" destOrd="0" presId="urn:microsoft.com/office/officeart/2005/8/layout/default"/>
    <dgm:cxn modelId="{AE8EA12C-140A-4C07-8677-6C47A5A4A05B}" type="presOf" srcId="{2D0B304C-0923-4C0C-AF33-2262D94D6C93}" destId="{5AFFADB9-0B62-4161-87F6-89BC18513A9B}" srcOrd="0" destOrd="0" presId="urn:microsoft.com/office/officeart/2005/8/layout/default"/>
    <dgm:cxn modelId="{9DE86B30-3D38-499E-A1FA-D133E4FCBD5B}" type="presOf" srcId="{89517997-7D29-492C-A8B7-D96978163A8F}" destId="{672F8D46-A807-47A5-A36A-09429D7798B0}" srcOrd="0" destOrd="0" presId="urn:microsoft.com/office/officeart/2005/8/layout/default"/>
    <dgm:cxn modelId="{CB481142-6B21-4D3B-8277-F9BBBB46F1DE}" srcId="{1E7C2AC1-AE49-47D4-9BB0-03510A800AA8}" destId="{3EDDAFBA-35DE-45C4-BF8E-009864FCFC55}" srcOrd="12" destOrd="0" parTransId="{47835ACA-BF84-46FC-A5AD-6A3C7E81A141}" sibTransId="{DAA6325C-E2D7-4922-9D55-5F3BA49C29E9}"/>
    <dgm:cxn modelId="{0E292853-A2A3-416B-A891-CF3DEE49DDAF}" srcId="{1E7C2AC1-AE49-47D4-9BB0-03510A800AA8}" destId="{89517997-7D29-492C-A8B7-D96978163A8F}" srcOrd="5" destOrd="0" parTransId="{C51AD8A4-0019-417F-9C1E-1BD266E7C908}" sibTransId="{9D1E01A7-1BC5-4178-AA5C-5012E7AE4341}"/>
    <dgm:cxn modelId="{C91C6B5C-DFC3-4E37-A303-1A40C8BB5787}" type="presOf" srcId="{D1DFE9E6-B4E2-4A51-8FD4-4546BE7AB110}" destId="{EB26A4BC-5558-470B-8B51-CB3E686C6C13}" srcOrd="0" destOrd="0" presId="urn:microsoft.com/office/officeart/2005/8/layout/default"/>
    <dgm:cxn modelId="{FE69A45C-70D2-48AC-848B-6A227A0552F1}" type="presOf" srcId="{952112F3-0C23-419D-A898-F27E42963357}" destId="{E6E4A3D6-791F-4945-A205-2FD9422538B2}" srcOrd="0" destOrd="0" presId="urn:microsoft.com/office/officeart/2005/8/layout/default"/>
    <dgm:cxn modelId="{CA46356C-88CD-470A-9F0A-B54C0F828433}" type="presOf" srcId="{C2C3848A-536E-4BE6-BD4D-C0276921AB3B}" destId="{F2EB69BD-1675-4CA8-B7FE-58A186EB8807}" srcOrd="0" destOrd="0" presId="urn:microsoft.com/office/officeart/2005/8/layout/default"/>
    <dgm:cxn modelId="{8C27D577-DE67-4BD4-A5F2-39B49C54D62D}" srcId="{1E7C2AC1-AE49-47D4-9BB0-03510A800AA8}" destId="{8BA4A60B-F4AC-40EA-866D-02938659B3C5}" srcOrd="11" destOrd="0" parTransId="{AE6AED87-DCEA-4E92-810B-97C4C2A1ECD6}" sibTransId="{306E6C02-8529-4B1C-8167-16990786B6F3}"/>
    <dgm:cxn modelId="{3603097A-EED3-4652-B81D-84D8C714CB92}" type="presOf" srcId="{8BA4A60B-F4AC-40EA-866D-02938659B3C5}" destId="{93E6EC85-09F8-4847-8843-1DFA94420A42}" srcOrd="0" destOrd="0" presId="urn:microsoft.com/office/officeart/2005/8/layout/default"/>
    <dgm:cxn modelId="{4169F87E-40A8-47C4-A094-C5128E60B5C0}" srcId="{1E7C2AC1-AE49-47D4-9BB0-03510A800AA8}" destId="{368F486A-A861-4D36-835A-ABF461958E7F}" srcOrd="15" destOrd="0" parTransId="{80082937-A862-4983-9CFD-372A32768A0B}" sibTransId="{FA0CB8CE-9FD7-4AB9-9A47-B49E143BCD97}"/>
    <dgm:cxn modelId="{FC116A81-0955-48A4-8450-D863AEBE1A12}" srcId="{1E7C2AC1-AE49-47D4-9BB0-03510A800AA8}" destId="{E21A9FB6-1D1A-4CFC-A61D-5394A86EEBA4}" srcOrd="13" destOrd="0" parTransId="{846F4A26-271F-49D6-A29D-606B00333D1E}" sibTransId="{1487208D-F3C3-4938-9478-2F6E50B97A15}"/>
    <dgm:cxn modelId="{A2BEBB82-AB0E-491D-B69D-891D08F22BC5}" srcId="{1E7C2AC1-AE49-47D4-9BB0-03510A800AA8}" destId="{A32ED79E-87C8-4F6D-A795-4D46968C84C5}" srcOrd="4" destOrd="0" parTransId="{2A3DF3E5-5539-4B1E-BFD2-FB4AC21273F2}" sibTransId="{B2C24DC8-08DF-4B6C-BDA7-FFAA47A47760}"/>
    <dgm:cxn modelId="{76998585-14D3-4F22-87C3-D363D4F88D0A}" type="presOf" srcId="{249D06A6-3F59-4C84-B9B9-546CEA46DE85}" destId="{794C5D51-01D3-4194-9334-A13F3E5E9B88}" srcOrd="0" destOrd="0" presId="urn:microsoft.com/office/officeart/2005/8/layout/default"/>
    <dgm:cxn modelId="{E4B3F185-5CC8-4F63-AE06-F581C60DCDF5}" type="presOf" srcId="{A32ED79E-87C8-4F6D-A795-4D46968C84C5}" destId="{38357E6B-30E1-4111-8340-E1E8102192B4}" srcOrd="0" destOrd="0" presId="urn:microsoft.com/office/officeart/2005/8/layout/default"/>
    <dgm:cxn modelId="{116E3F9C-7A39-47DD-92B3-6D168DFFA930}" srcId="{1E7C2AC1-AE49-47D4-9BB0-03510A800AA8}" destId="{CC390C76-5E37-4C70-B5E8-A6D478C74064}" srcOrd="14" destOrd="0" parTransId="{ED1245AD-A257-4025-B9D5-3AFB9E8917D8}" sibTransId="{45389633-8CFB-45D1-8D4D-FE824CCE9813}"/>
    <dgm:cxn modelId="{C86870A2-5E60-4B30-86C3-22F95ABAA33E}" type="presOf" srcId="{A9561D1D-9A47-4F5D-8A16-CA9FBE7AA56B}" destId="{F149DDAA-3546-461A-B69B-63A869FB722F}" srcOrd="0" destOrd="0" presId="urn:microsoft.com/office/officeart/2005/8/layout/default"/>
    <dgm:cxn modelId="{D5CBA6A5-A12F-479C-A1A6-E382C9118203}" type="presOf" srcId="{4B089138-2215-445C-8800-FC80BC83E401}" destId="{6AD00C58-77D4-42DF-858B-514F9EC2FCD0}" srcOrd="0" destOrd="0" presId="urn:microsoft.com/office/officeart/2005/8/layout/default"/>
    <dgm:cxn modelId="{CFD270B2-5CF3-40FF-9843-977D83816F0F}" type="presOf" srcId="{B216AA92-2712-4722-93A6-D97E54AF97A5}" destId="{9879CD39-FC1F-49EA-834A-399EE9C9B4BE}" srcOrd="0" destOrd="0" presId="urn:microsoft.com/office/officeart/2005/8/layout/default"/>
    <dgm:cxn modelId="{C23508B6-0C25-4C3F-9F59-454BB93CF518}" type="presOf" srcId="{E21A9FB6-1D1A-4CFC-A61D-5394A86EEBA4}" destId="{86DFCA03-70CA-4DD8-8491-2199C2C34A39}" srcOrd="0" destOrd="0" presId="urn:microsoft.com/office/officeart/2005/8/layout/default"/>
    <dgm:cxn modelId="{524733BA-314A-45D0-83B3-D0EDDA29A773}" type="presOf" srcId="{1E7C2AC1-AE49-47D4-9BB0-03510A800AA8}" destId="{5C40AA99-7F29-43CC-8571-6F119F594351}" srcOrd="0" destOrd="0" presId="urn:microsoft.com/office/officeart/2005/8/layout/default"/>
    <dgm:cxn modelId="{1B0DE3C9-5C47-4AF3-B4C2-5DB141C07AB8}" srcId="{1E7C2AC1-AE49-47D4-9BB0-03510A800AA8}" destId="{B216AA92-2712-4722-93A6-D97E54AF97A5}" srcOrd="6" destOrd="0" parTransId="{36D75041-7B31-4B6B-845F-FA37067ABF7D}" sibTransId="{833BBAB9-21D1-4F41-9A2C-EE51313A66B1}"/>
    <dgm:cxn modelId="{006ACFD0-ACE5-432A-9482-9DC44BE8554C}" srcId="{1E7C2AC1-AE49-47D4-9BB0-03510A800AA8}" destId="{952112F3-0C23-419D-A898-F27E42963357}" srcOrd="10" destOrd="0" parTransId="{FDFA241E-D87D-445A-B693-288903529CCB}" sibTransId="{0E69FB12-115C-4FD3-B4C4-009EFF20237E}"/>
    <dgm:cxn modelId="{5CCB69D3-1487-4CAC-A519-66EA44F87254}" type="presOf" srcId="{368F486A-A861-4D36-835A-ABF461958E7F}" destId="{A6B25E63-D9D2-433B-9587-44DCE4F40495}" srcOrd="0" destOrd="0" presId="urn:microsoft.com/office/officeart/2005/8/layout/default"/>
    <dgm:cxn modelId="{983F19E0-206B-4BAA-A448-99F53A1F5673}" type="presOf" srcId="{3D21CFBB-FD45-48EE-AFF2-F240B9F9CA3D}" destId="{2D375A06-A52A-4DF0-9845-76B3290D8186}" srcOrd="0" destOrd="0" presId="urn:microsoft.com/office/officeart/2005/8/layout/default"/>
    <dgm:cxn modelId="{1E18ACE1-2214-468A-8093-154999E86A04}" srcId="{1E7C2AC1-AE49-47D4-9BB0-03510A800AA8}" destId="{C2C3848A-536E-4BE6-BD4D-C0276921AB3B}" srcOrd="0" destOrd="0" parTransId="{2F78F500-A4F3-460D-9DC2-30BEC24B0F16}" sibTransId="{5BDB296E-BBC0-4DF2-B3A1-289158513C21}"/>
    <dgm:cxn modelId="{D06DDFE6-4013-4AFE-BA47-AB13073AD3A3}" srcId="{1E7C2AC1-AE49-47D4-9BB0-03510A800AA8}" destId="{D1DFE9E6-B4E2-4A51-8FD4-4546BE7AB110}" srcOrd="7" destOrd="0" parTransId="{22DAB9B0-FA75-4D8C-921D-381547E75B35}" sibTransId="{E03A44FC-0CC5-4F5B-B793-CC665D957460}"/>
    <dgm:cxn modelId="{745DC712-D21D-463F-BB99-F5E2EE0DF1F3}" type="presParOf" srcId="{5C40AA99-7F29-43CC-8571-6F119F594351}" destId="{F2EB69BD-1675-4CA8-B7FE-58A186EB8807}" srcOrd="0" destOrd="0" presId="urn:microsoft.com/office/officeart/2005/8/layout/default"/>
    <dgm:cxn modelId="{E7F6E444-3DE7-44BD-9660-AE711EC9D4DB}" type="presParOf" srcId="{5C40AA99-7F29-43CC-8571-6F119F594351}" destId="{C1674F32-9D70-4A2C-9C92-79D2C721B1A6}" srcOrd="1" destOrd="0" presId="urn:microsoft.com/office/officeart/2005/8/layout/default"/>
    <dgm:cxn modelId="{6F487423-43B1-45B2-916C-61E6B8BF751B}" type="presParOf" srcId="{5C40AA99-7F29-43CC-8571-6F119F594351}" destId="{6AD00C58-77D4-42DF-858B-514F9EC2FCD0}" srcOrd="2" destOrd="0" presId="urn:microsoft.com/office/officeart/2005/8/layout/default"/>
    <dgm:cxn modelId="{8F8A0240-161D-4CD1-9E50-61D606188FC0}" type="presParOf" srcId="{5C40AA99-7F29-43CC-8571-6F119F594351}" destId="{6278F511-8A96-46F1-ADD7-D0F547ACF285}" srcOrd="3" destOrd="0" presId="urn:microsoft.com/office/officeart/2005/8/layout/default"/>
    <dgm:cxn modelId="{4A6EB0F0-9BB6-4EA8-A72F-C7D5E67E9F46}" type="presParOf" srcId="{5C40AA99-7F29-43CC-8571-6F119F594351}" destId="{794C5D51-01D3-4194-9334-A13F3E5E9B88}" srcOrd="4" destOrd="0" presId="urn:microsoft.com/office/officeart/2005/8/layout/default"/>
    <dgm:cxn modelId="{3AD97F4F-3749-4BF9-9F11-53385FEE2478}" type="presParOf" srcId="{5C40AA99-7F29-43CC-8571-6F119F594351}" destId="{41467549-BBB2-44AF-B37F-401AF3206F98}" srcOrd="5" destOrd="0" presId="urn:microsoft.com/office/officeart/2005/8/layout/default"/>
    <dgm:cxn modelId="{D7E8190A-113E-4D79-B339-59501628813B}" type="presParOf" srcId="{5C40AA99-7F29-43CC-8571-6F119F594351}" destId="{2D375A06-A52A-4DF0-9845-76B3290D8186}" srcOrd="6" destOrd="0" presId="urn:microsoft.com/office/officeart/2005/8/layout/default"/>
    <dgm:cxn modelId="{15B41300-89CE-4D50-BF7C-614F18DD498A}" type="presParOf" srcId="{5C40AA99-7F29-43CC-8571-6F119F594351}" destId="{E83C9FB2-0BE3-4677-8C01-5FD5748657DF}" srcOrd="7" destOrd="0" presId="urn:microsoft.com/office/officeart/2005/8/layout/default"/>
    <dgm:cxn modelId="{D8C7DFC8-978B-4BF4-B918-5E0A55289506}" type="presParOf" srcId="{5C40AA99-7F29-43CC-8571-6F119F594351}" destId="{38357E6B-30E1-4111-8340-E1E8102192B4}" srcOrd="8" destOrd="0" presId="urn:microsoft.com/office/officeart/2005/8/layout/default"/>
    <dgm:cxn modelId="{230C9554-B2D3-4837-AC06-1B6BDDCCFF02}" type="presParOf" srcId="{5C40AA99-7F29-43CC-8571-6F119F594351}" destId="{88FD789D-1D63-42ED-A2C8-228862FABF5A}" srcOrd="9" destOrd="0" presId="urn:microsoft.com/office/officeart/2005/8/layout/default"/>
    <dgm:cxn modelId="{D7458053-2E0A-4A05-890D-6425696C7DD1}" type="presParOf" srcId="{5C40AA99-7F29-43CC-8571-6F119F594351}" destId="{672F8D46-A807-47A5-A36A-09429D7798B0}" srcOrd="10" destOrd="0" presId="urn:microsoft.com/office/officeart/2005/8/layout/default"/>
    <dgm:cxn modelId="{443F823E-43C1-46DD-98CA-F54B1A216FA1}" type="presParOf" srcId="{5C40AA99-7F29-43CC-8571-6F119F594351}" destId="{BF6B3393-CE8B-407B-9E96-FF092DC344FB}" srcOrd="11" destOrd="0" presId="urn:microsoft.com/office/officeart/2005/8/layout/default"/>
    <dgm:cxn modelId="{766DDC0B-ED59-4EEB-B2D2-9ED1562D30A3}" type="presParOf" srcId="{5C40AA99-7F29-43CC-8571-6F119F594351}" destId="{9879CD39-FC1F-49EA-834A-399EE9C9B4BE}" srcOrd="12" destOrd="0" presId="urn:microsoft.com/office/officeart/2005/8/layout/default"/>
    <dgm:cxn modelId="{0EE77C49-E736-45D8-8191-7E89A9570936}" type="presParOf" srcId="{5C40AA99-7F29-43CC-8571-6F119F594351}" destId="{120CCF6E-2E88-43F4-9FB3-077013A7275B}" srcOrd="13" destOrd="0" presId="urn:microsoft.com/office/officeart/2005/8/layout/default"/>
    <dgm:cxn modelId="{1B32FF10-C761-40CD-8B7D-ABA95FECF2B7}" type="presParOf" srcId="{5C40AA99-7F29-43CC-8571-6F119F594351}" destId="{EB26A4BC-5558-470B-8B51-CB3E686C6C13}" srcOrd="14" destOrd="0" presId="urn:microsoft.com/office/officeart/2005/8/layout/default"/>
    <dgm:cxn modelId="{ECA0065F-4460-46A7-800F-265ECDFD9B60}" type="presParOf" srcId="{5C40AA99-7F29-43CC-8571-6F119F594351}" destId="{DB766BF3-9F35-46BD-99E1-91247046EC31}" srcOrd="15" destOrd="0" presId="urn:microsoft.com/office/officeart/2005/8/layout/default"/>
    <dgm:cxn modelId="{97B8E12A-D46F-496A-8BBE-148B097E01F1}" type="presParOf" srcId="{5C40AA99-7F29-43CC-8571-6F119F594351}" destId="{F149DDAA-3546-461A-B69B-63A869FB722F}" srcOrd="16" destOrd="0" presId="urn:microsoft.com/office/officeart/2005/8/layout/default"/>
    <dgm:cxn modelId="{00A58A51-A8CB-48B0-93CF-8C62627C1D37}" type="presParOf" srcId="{5C40AA99-7F29-43CC-8571-6F119F594351}" destId="{92DB8EF1-42EC-43F0-B6C6-5ED78EB0981D}" srcOrd="17" destOrd="0" presId="urn:microsoft.com/office/officeart/2005/8/layout/default"/>
    <dgm:cxn modelId="{99445B71-7E44-4B9F-A9B7-163C252ADACC}" type="presParOf" srcId="{5C40AA99-7F29-43CC-8571-6F119F594351}" destId="{5AFFADB9-0B62-4161-87F6-89BC18513A9B}" srcOrd="18" destOrd="0" presId="urn:microsoft.com/office/officeart/2005/8/layout/default"/>
    <dgm:cxn modelId="{8CCF717D-D449-47C0-8A6D-7A3DC1B760E4}" type="presParOf" srcId="{5C40AA99-7F29-43CC-8571-6F119F594351}" destId="{E127EC63-2E37-4282-96D9-6D127CE9A725}" srcOrd="19" destOrd="0" presId="urn:microsoft.com/office/officeart/2005/8/layout/default"/>
    <dgm:cxn modelId="{F1F54D8A-FF98-4EF2-BBE1-00A692E7F668}" type="presParOf" srcId="{5C40AA99-7F29-43CC-8571-6F119F594351}" destId="{E6E4A3D6-791F-4945-A205-2FD9422538B2}" srcOrd="20" destOrd="0" presId="urn:microsoft.com/office/officeart/2005/8/layout/default"/>
    <dgm:cxn modelId="{0E6883E4-05D3-4DE6-9218-E836337E25E2}" type="presParOf" srcId="{5C40AA99-7F29-43CC-8571-6F119F594351}" destId="{EA6CCB22-2B4A-4328-9A81-14A4A44399BA}" srcOrd="21" destOrd="0" presId="urn:microsoft.com/office/officeart/2005/8/layout/default"/>
    <dgm:cxn modelId="{9BF33DC7-1636-4059-8B92-13186D630185}" type="presParOf" srcId="{5C40AA99-7F29-43CC-8571-6F119F594351}" destId="{93E6EC85-09F8-4847-8843-1DFA94420A42}" srcOrd="22" destOrd="0" presId="urn:microsoft.com/office/officeart/2005/8/layout/default"/>
    <dgm:cxn modelId="{D9E37504-FFB2-4EB1-A4F3-B8D4D625C9E4}" type="presParOf" srcId="{5C40AA99-7F29-43CC-8571-6F119F594351}" destId="{907D4985-F27E-4E1B-814B-251B6260A0CB}" srcOrd="23" destOrd="0" presId="urn:microsoft.com/office/officeart/2005/8/layout/default"/>
    <dgm:cxn modelId="{92C54DE2-54A3-46A8-A856-ED70FB1FF42A}" type="presParOf" srcId="{5C40AA99-7F29-43CC-8571-6F119F594351}" destId="{185E9FC3-43B5-4B3D-8107-AF672E2ADDE6}" srcOrd="24" destOrd="0" presId="urn:microsoft.com/office/officeart/2005/8/layout/default"/>
    <dgm:cxn modelId="{DE9860C6-2EBE-48A3-ABF7-BD2E4BBC4170}" type="presParOf" srcId="{5C40AA99-7F29-43CC-8571-6F119F594351}" destId="{43CE2882-0D6C-45DC-9842-26CCB08D40DC}" srcOrd="25" destOrd="0" presId="urn:microsoft.com/office/officeart/2005/8/layout/default"/>
    <dgm:cxn modelId="{BFB99B76-FD75-4222-AF51-D02006710928}" type="presParOf" srcId="{5C40AA99-7F29-43CC-8571-6F119F594351}" destId="{86DFCA03-70CA-4DD8-8491-2199C2C34A39}" srcOrd="26" destOrd="0" presId="urn:microsoft.com/office/officeart/2005/8/layout/default"/>
    <dgm:cxn modelId="{45B8FB0A-FFE8-4B7F-8358-7C60004E9715}" type="presParOf" srcId="{5C40AA99-7F29-43CC-8571-6F119F594351}" destId="{5874F53F-EBD5-4191-A733-37FC619220D4}" srcOrd="27" destOrd="0" presId="urn:microsoft.com/office/officeart/2005/8/layout/default"/>
    <dgm:cxn modelId="{2567FFCD-7EB1-4BE4-9AAD-DBA97EB5BD3C}" type="presParOf" srcId="{5C40AA99-7F29-43CC-8571-6F119F594351}" destId="{ACFA1F33-6DCF-47F6-B362-CD5B5A6379DC}" srcOrd="28" destOrd="0" presId="urn:microsoft.com/office/officeart/2005/8/layout/default"/>
    <dgm:cxn modelId="{1A0FC276-5FA4-44FE-A4B6-CB8BFE466752}" type="presParOf" srcId="{5C40AA99-7F29-43CC-8571-6F119F594351}" destId="{457F3AE3-5413-4124-9C8D-4B24AAD079FB}" srcOrd="29" destOrd="0" presId="urn:microsoft.com/office/officeart/2005/8/layout/default"/>
    <dgm:cxn modelId="{CBB4666E-D74E-4FC0-91EB-032CFC02D7AE}" type="presParOf" srcId="{5C40AA99-7F29-43CC-8571-6F119F594351}" destId="{A6B25E63-D9D2-433B-9587-44DCE4F40495}" srcOrd="3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3000-525E-4400-853B-79E3C92802BD}">
      <dsp:nvSpPr>
        <dsp:cNvPr id="0" name=""/>
        <dsp:cNvSpPr/>
      </dsp:nvSpPr>
      <dsp:spPr>
        <a:xfrm>
          <a:off x="0" y="33512"/>
          <a:ext cx="10357700"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dirty="0"/>
            <a:t>The opportunity to review </a:t>
          </a:r>
          <a:r>
            <a:rPr lang="en-US" sz="2300" b="1" kern="1200" dirty="0"/>
            <a:t>how effectively you manage</a:t>
          </a:r>
          <a:r>
            <a:rPr lang="en-US" sz="2300" b="0" kern="1200" dirty="0"/>
            <a:t>, </a:t>
          </a:r>
          <a:r>
            <a:rPr lang="en-US" sz="2300" b="1" kern="1200" dirty="0"/>
            <a:t>coordinate and deliver </a:t>
          </a:r>
          <a:r>
            <a:rPr lang="en-US" sz="2300" b="0" kern="1200" dirty="0"/>
            <a:t>your training programmes and consider what the </a:t>
          </a:r>
          <a:r>
            <a:rPr lang="en-US" sz="2300" b="1" kern="1200" dirty="0"/>
            <a:t>impact of your work </a:t>
          </a:r>
          <a:r>
            <a:rPr lang="en-US" sz="2300" b="0" kern="1200" dirty="0"/>
            <a:t>is upon the learners’ experience and achievements.</a:t>
          </a:r>
          <a:endParaRPr lang="en-GB" sz="2300" kern="1200" dirty="0"/>
        </a:p>
      </dsp:txBody>
      <dsp:txXfrm>
        <a:off x="61741" y="95253"/>
        <a:ext cx="10234218" cy="1141288"/>
      </dsp:txXfrm>
    </dsp:sp>
    <dsp:sp modelId="{2865D40C-221E-4DF1-9327-6CC6DE5B202D}">
      <dsp:nvSpPr>
        <dsp:cNvPr id="0" name=""/>
        <dsp:cNvSpPr/>
      </dsp:nvSpPr>
      <dsp:spPr>
        <a:xfrm>
          <a:off x="0" y="1364522"/>
          <a:ext cx="10357700"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Involves gathering a </a:t>
          </a:r>
          <a:r>
            <a:rPr lang="en-US" sz="2300" b="1" kern="1200" dirty="0"/>
            <a:t>range of evidence </a:t>
          </a:r>
          <a:r>
            <a:rPr lang="en-US" sz="2300" kern="1200" dirty="0"/>
            <a:t>to allow you to form judgments about what you do and identify what is working well (strengths) and </a:t>
          </a:r>
          <a:r>
            <a:rPr lang="en-US" sz="2300" b="1" kern="1200" dirty="0"/>
            <a:t>highlight where aspects could be better </a:t>
          </a:r>
          <a:r>
            <a:rPr lang="en-US" sz="2300" kern="1200" dirty="0"/>
            <a:t>(areas for improvement).</a:t>
          </a:r>
          <a:endParaRPr lang="en-GB" sz="2300" kern="1200" dirty="0"/>
        </a:p>
      </dsp:txBody>
      <dsp:txXfrm>
        <a:off x="61741" y="1426263"/>
        <a:ext cx="10234218" cy="1141288"/>
      </dsp:txXfrm>
    </dsp:sp>
    <dsp:sp modelId="{60642E60-152A-46F1-9FDB-AF7B6ADC7D01}">
      <dsp:nvSpPr>
        <dsp:cNvPr id="0" name=""/>
        <dsp:cNvSpPr/>
      </dsp:nvSpPr>
      <dsp:spPr>
        <a:xfrm>
          <a:off x="0" y="2695532"/>
          <a:ext cx="10357700"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Provides direction for the quality improvement plan.</a:t>
          </a:r>
        </a:p>
      </dsp:txBody>
      <dsp:txXfrm>
        <a:off x="61741" y="2757273"/>
        <a:ext cx="10234218" cy="11412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2679F-A557-E140-8371-A8169C5D1C5C}">
      <dsp:nvSpPr>
        <dsp:cNvPr id="0" name=""/>
        <dsp:cNvSpPr/>
      </dsp:nvSpPr>
      <dsp:spPr>
        <a:xfrm>
          <a:off x="0" y="0"/>
          <a:ext cx="10062495" cy="839474"/>
        </a:xfrm>
        <a:prstGeom prst="round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b="0" kern="1200" dirty="0"/>
            <a:t>Personal development</a:t>
          </a:r>
          <a:endParaRPr lang="en-GB" sz="3500" kern="1200" dirty="0"/>
        </a:p>
      </dsp:txBody>
      <dsp:txXfrm>
        <a:off x="40980" y="40980"/>
        <a:ext cx="9980535" cy="757514"/>
      </dsp:txXfrm>
    </dsp:sp>
    <dsp:sp modelId="{E8B5340C-33CD-6E40-BC60-77007AAC0D1A}">
      <dsp:nvSpPr>
        <dsp:cNvPr id="0" name=""/>
        <dsp:cNvSpPr/>
      </dsp:nvSpPr>
      <dsp:spPr>
        <a:xfrm>
          <a:off x="0" y="841623"/>
          <a:ext cx="10062495" cy="275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484" tIns="30480" rIns="170688" bIns="30480" numCol="1" spcCol="1270" anchor="t" anchorCtr="0">
          <a:noAutofit/>
        </a:bodyPr>
        <a:lstStyle/>
        <a:p>
          <a:pPr marL="228600" lvl="1" indent="-228600" algn="l" defTabSz="1066800">
            <a:lnSpc>
              <a:spcPct val="90000"/>
            </a:lnSpc>
            <a:spcBef>
              <a:spcPct val="0"/>
            </a:spcBef>
            <a:spcAft>
              <a:spcPct val="20000"/>
            </a:spcAft>
            <a:buClr>
              <a:srgbClr val="221E5B"/>
            </a:buClr>
            <a:buFont typeface="Arial" panose="020B0604020202020204" pitchFamily="34" charset="0"/>
            <a:buChar char="•"/>
          </a:pPr>
          <a:r>
            <a:rPr lang="en-GB" sz="2400" b="0" kern="1200">
              <a:latin typeface="Arial"/>
              <a:ea typeface="DejaVu Sans"/>
              <a:cs typeface="DejaVu Sans"/>
            </a:rPr>
            <a:t>Enrichment</a:t>
          </a:r>
          <a:endParaRPr lang="en-GB" sz="2400" b="0" kern="1200" dirty="0">
            <a:latin typeface="Arial"/>
            <a:ea typeface="DejaVu Sans"/>
            <a:cs typeface="DejaVu Sans"/>
          </a:endParaRPr>
        </a:p>
        <a:p>
          <a:pPr marL="228600" lvl="1" indent="-228600" algn="l" defTabSz="1066800">
            <a:lnSpc>
              <a:spcPct val="90000"/>
            </a:lnSpc>
            <a:spcBef>
              <a:spcPct val="0"/>
            </a:spcBef>
            <a:spcAft>
              <a:spcPct val="20000"/>
            </a:spcAft>
            <a:buChar char="•"/>
          </a:pPr>
          <a:r>
            <a:rPr lang="en-GB" sz="2400" b="0" kern="1200">
              <a:latin typeface="Arial"/>
              <a:ea typeface="DejaVu Sans"/>
              <a:cs typeface="DejaVu Sans"/>
            </a:rPr>
            <a:t>Fundamental British values</a:t>
          </a:r>
          <a:endParaRPr lang="en-GB" sz="2400" b="0" kern="1200" dirty="0">
            <a:latin typeface="Arial"/>
            <a:ea typeface="DejaVu Sans"/>
            <a:cs typeface="DejaVu Sans"/>
          </a:endParaRPr>
        </a:p>
        <a:p>
          <a:pPr marL="228600" lvl="1" indent="-228600" algn="l" defTabSz="1066800">
            <a:lnSpc>
              <a:spcPct val="90000"/>
            </a:lnSpc>
            <a:spcBef>
              <a:spcPct val="0"/>
            </a:spcBef>
            <a:spcAft>
              <a:spcPct val="20000"/>
            </a:spcAft>
            <a:buChar char="•"/>
          </a:pPr>
          <a:r>
            <a:rPr lang="en-GB" sz="2400" b="0" kern="1200">
              <a:latin typeface="Arial"/>
              <a:ea typeface="DejaVu Sans"/>
              <a:cs typeface="DejaVu Sans"/>
            </a:rPr>
            <a:t>Careers guidance</a:t>
          </a:r>
          <a:endParaRPr lang="en-GB" sz="2400" b="0" kern="1200" dirty="0">
            <a:latin typeface="Arial"/>
            <a:ea typeface="DejaVu Sans"/>
            <a:cs typeface="DejaVu Sans"/>
          </a:endParaRPr>
        </a:p>
        <a:p>
          <a:pPr marL="228600" lvl="1" indent="-228600" algn="l" defTabSz="1066800">
            <a:lnSpc>
              <a:spcPct val="90000"/>
            </a:lnSpc>
            <a:spcBef>
              <a:spcPct val="0"/>
            </a:spcBef>
            <a:spcAft>
              <a:spcPct val="20000"/>
            </a:spcAft>
            <a:buChar char="•"/>
          </a:pPr>
          <a:r>
            <a:rPr lang="en-GB" sz="2400" b="0" kern="1200" dirty="0">
              <a:latin typeface="Arial"/>
              <a:ea typeface="DejaVu Sans"/>
              <a:cs typeface="DejaVu Sans"/>
            </a:rPr>
            <a:t>Healthy living</a:t>
          </a:r>
        </a:p>
        <a:p>
          <a:pPr marL="228600" lvl="1" indent="-228600" algn="l" defTabSz="1066800">
            <a:lnSpc>
              <a:spcPct val="90000"/>
            </a:lnSpc>
            <a:spcBef>
              <a:spcPct val="0"/>
            </a:spcBef>
            <a:spcAft>
              <a:spcPct val="20000"/>
            </a:spcAft>
            <a:buChar char="•"/>
          </a:pPr>
          <a:r>
            <a:rPr lang="en-GB" sz="2400" b="0" kern="1200">
              <a:latin typeface="Arial"/>
              <a:ea typeface="DejaVu Sans"/>
              <a:cs typeface="DejaVu Sans"/>
            </a:rPr>
            <a:t>Citizenship</a:t>
          </a:r>
          <a:endParaRPr lang="en-GB" sz="2400" b="0" kern="1200" dirty="0">
            <a:latin typeface="Arial"/>
            <a:ea typeface="DejaVu Sans"/>
            <a:cs typeface="DejaVu Sans"/>
          </a:endParaRPr>
        </a:p>
        <a:p>
          <a:pPr marL="228600" lvl="1" indent="-228600" algn="l" defTabSz="1066800">
            <a:lnSpc>
              <a:spcPct val="90000"/>
            </a:lnSpc>
            <a:spcBef>
              <a:spcPct val="0"/>
            </a:spcBef>
            <a:spcAft>
              <a:spcPct val="20000"/>
            </a:spcAft>
            <a:buChar char="•"/>
          </a:pPr>
          <a:r>
            <a:rPr lang="en-GB" sz="2400" b="0" kern="1200">
              <a:latin typeface="Arial"/>
              <a:ea typeface="DejaVu Sans"/>
              <a:cs typeface="DejaVu Sans"/>
            </a:rPr>
            <a:t>Equality and diversity </a:t>
          </a:r>
          <a:endParaRPr lang="en-GB" sz="2400" b="0" kern="1200" dirty="0">
            <a:latin typeface="Arial"/>
            <a:ea typeface="DejaVu Sans"/>
            <a:cs typeface="DejaVu Sans"/>
          </a:endParaRPr>
        </a:p>
        <a:p>
          <a:pPr marL="228600" lvl="1" indent="-228600" algn="l" defTabSz="1066800">
            <a:lnSpc>
              <a:spcPct val="90000"/>
            </a:lnSpc>
            <a:spcBef>
              <a:spcPct val="0"/>
            </a:spcBef>
            <a:spcAft>
              <a:spcPct val="20000"/>
            </a:spcAft>
            <a:buChar char="•"/>
          </a:pPr>
          <a:r>
            <a:rPr lang="en-GB" sz="2400" b="0" kern="1200">
              <a:latin typeface="Arial"/>
              <a:ea typeface="DejaVu Sans"/>
              <a:cs typeface="DejaVu Sans"/>
            </a:rPr>
            <a:t>Preparation for next stage</a:t>
          </a:r>
          <a:endParaRPr lang="en-GB" sz="2400" b="0" kern="1200" dirty="0">
            <a:latin typeface="Arial"/>
            <a:ea typeface="DejaVu Sans"/>
            <a:cs typeface="DejaVu Sans"/>
          </a:endParaRPr>
        </a:p>
      </dsp:txBody>
      <dsp:txXfrm>
        <a:off x="0" y="841623"/>
        <a:ext cx="10062495" cy="27531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C2CFC-B67B-4744-A30E-5CB34D10FED6}">
      <dsp:nvSpPr>
        <dsp:cNvPr id="0" name=""/>
        <dsp:cNvSpPr/>
      </dsp:nvSpPr>
      <dsp:spPr>
        <a:xfrm>
          <a:off x="0" y="0"/>
          <a:ext cx="10543433" cy="691200"/>
        </a:xfrm>
        <a:prstGeom prst="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0" kern="1200" dirty="0"/>
            <a:t>Leadership and management</a:t>
          </a:r>
          <a:endParaRPr lang="en-GB" sz="2400" kern="1200" dirty="0"/>
        </a:p>
      </dsp:txBody>
      <dsp:txXfrm>
        <a:off x="0" y="0"/>
        <a:ext cx="10543433" cy="691200"/>
      </dsp:txXfrm>
    </dsp:sp>
    <dsp:sp modelId="{238A57DA-EC35-DD43-B6C6-93BEA538AA04}">
      <dsp:nvSpPr>
        <dsp:cNvPr id="0" name=""/>
        <dsp:cNvSpPr/>
      </dsp:nvSpPr>
      <dsp:spPr>
        <a:xfrm>
          <a:off x="0" y="696814"/>
          <a:ext cx="10543433" cy="3952800"/>
        </a:xfrm>
        <a:prstGeom prst="rect">
          <a:avLst/>
        </a:prstGeom>
        <a:solidFill>
          <a:schemeClr val="accent5">
            <a:lumMod val="60000"/>
            <a:lumOff val="40000"/>
            <a:alpha val="9000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a:latin typeface="Tahoma"/>
              <a:ea typeface="Tahoma"/>
            </a:rPr>
            <a:t>Vision, ethos</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dirty="0">
              <a:latin typeface="Tahoma"/>
              <a:ea typeface="Tahoma"/>
            </a:rPr>
            <a:t>Operational management</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dirty="0">
              <a:latin typeface="Tahoma"/>
              <a:ea typeface="Tahoma"/>
            </a:rPr>
            <a:t>Compliance</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dirty="0">
              <a:latin typeface="Tahoma"/>
              <a:ea typeface="Tahoma"/>
            </a:rPr>
            <a:t>Provision for SEND/ALS</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dirty="0">
              <a:latin typeface="Tahoma"/>
              <a:ea typeface="Tahoma"/>
            </a:rPr>
            <a:t>Staff development</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a:latin typeface="Tahoma"/>
              <a:ea typeface="Tahoma"/>
            </a:rPr>
            <a:t>Staff workload and wellbeing</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a:latin typeface="Tahoma"/>
              <a:ea typeface="Tahoma"/>
            </a:rPr>
            <a:t>Learner experience</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a:latin typeface="Tahoma"/>
              <a:ea typeface="Tahoma"/>
            </a:rPr>
            <a:t>Governance/oversight</a:t>
          </a:r>
          <a:endParaRPr lang="en-GB" sz="2400" kern="1200" dirty="0"/>
        </a:p>
        <a:p>
          <a:pPr marL="228600" lvl="1" indent="-228600" algn="l" defTabSz="1066800">
            <a:lnSpc>
              <a:spcPct val="90000"/>
            </a:lnSpc>
            <a:spcBef>
              <a:spcPct val="0"/>
            </a:spcBef>
            <a:spcAft>
              <a:spcPct val="15000"/>
            </a:spcAft>
            <a:buClr>
              <a:srgbClr val="221E5B"/>
            </a:buClr>
            <a:buFont typeface="Arial" panose="020B0604020202020204" pitchFamily="34" charset="0"/>
            <a:buChar char="•"/>
          </a:pPr>
          <a:r>
            <a:rPr lang="en-GB" sz="2400" b="0" strike="noStrike" kern="1200" spc="-1">
              <a:latin typeface="Tahoma"/>
              <a:ea typeface="Tahoma"/>
            </a:rPr>
            <a:t>Safeguarding</a:t>
          </a:r>
          <a:endParaRPr lang="en-GB" sz="2400" kern="1200" dirty="0"/>
        </a:p>
      </dsp:txBody>
      <dsp:txXfrm>
        <a:off x="0" y="696814"/>
        <a:ext cx="10543433" cy="39528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A407D-705F-FE4A-92D6-3267A136896E}">
      <dsp:nvSpPr>
        <dsp:cNvPr id="0" name=""/>
        <dsp:cNvSpPr/>
      </dsp:nvSpPr>
      <dsp:spPr>
        <a:xfrm>
          <a:off x="3240" y="643669"/>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Are leaders and managers (at all levels including governors) influential in ensuring the organisation delivers high quality provision?</a:t>
          </a:r>
          <a:endParaRPr lang="en-GB" sz="1600" kern="1200" dirty="0"/>
        </a:p>
      </dsp:txBody>
      <dsp:txXfrm>
        <a:off x="3240" y="643669"/>
        <a:ext cx="2570623" cy="1542373"/>
      </dsp:txXfrm>
    </dsp:sp>
    <dsp:sp modelId="{6F196721-0AAF-EE42-990F-655FFFA45C66}">
      <dsp:nvSpPr>
        <dsp:cNvPr id="0" name=""/>
        <dsp:cNvSpPr/>
      </dsp:nvSpPr>
      <dsp:spPr>
        <a:xfrm>
          <a:off x="2830925" y="643669"/>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a:t>Are staff and the coordination and organisation of facilities and operations well managed? </a:t>
          </a:r>
          <a:endParaRPr lang="en-GB" sz="1600" kern="1200"/>
        </a:p>
      </dsp:txBody>
      <dsp:txXfrm>
        <a:off x="2830925" y="643669"/>
        <a:ext cx="2570623" cy="1542373"/>
      </dsp:txXfrm>
    </dsp:sp>
    <dsp:sp modelId="{A7AC0D3E-6C92-424B-9244-1BC52C1B6BBB}">
      <dsp:nvSpPr>
        <dsp:cNvPr id="0" name=""/>
        <dsp:cNvSpPr/>
      </dsp:nvSpPr>
      <dsp:spPr>
        <a:xfrm>
          <a:off x="5658611" y="643669"/>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Are all stages of the learner journey well managed including the management of additional learning support?</a:t>
          </a:r>
          <a:endParaRPr lang="en-GB" sz="1600" kern="1200" dirty="0"/>
        </a:p>
      </dsp:txBody>
      <dsp:txXfrm>
        <a:off x="5658611" y="643669"/>
        <a:ext cx="2570623" cy="1542373"/>
      </dsp:txXfrm>
    </dsp:sp>
    <dsp:sp modelId="{70CDBF03-1365-5A43-BBB1-BFED00273497}">
      <dsp:nvSpPr>
        <dsp:cNvPr id="0" name=""/>
        <dsp:cNvSpPr/>
      </dsp:nvSpPr>
      <dsp:spPr>
        <a:xfrm>
          <a:off x="8486296" y="643669"/>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Is performance data well managed and used to improve the quality of the work undertaken?</a:t>
          </a:r>
          <a:endParaRPr lang="en-GB" sz="1600" kern="1200" dirty="0"/>
        </a:p>
      </dsp:txBody>
      <dsp:txXfrm>
        <a:off x="8486296" y="643669"/>
        <a:ext cx="2570623" cy="1542373"/>
      </dsp:txXfrm>
    </dsp:sp>
    <dsp:sp modelId="{831A141E-902B-3F41-863B-EBE76253E11C}">
      <dsp:nvSpPr>
        <dsp:cNvPr id="0" name=""/>
        <dsp:cNvSpPr/>
      </dsp:nvSpPr>
      <dsp:spPr>
        <a:xfrm>
          <a:off x="3240" y="2443106"/>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Is self-assessment and improvement planning influential in making the quality of provision stronger and more effectively meeting the needs of learners?</a:t>
          </a:r>
          <a:endParaRPr lang="en-GB" sz="1600" kern="1200" dirty="0"/>
        </a:p>
      </dsp:txBody>
      <dsp:txXfrm>
        <a:off x="3240" y="2443106"/>
        <a:ext cx="2570623" cy="1542373"/>
      </dsp:txXfrm>
    </dsp:sp>
    <dsp:sp modelId="{B098FF81-E43E-1A48-B843-7D7482496D52}">
      <dsp:nvSpPr>
        <dsp:cNvPr id="0" name=""/>
        <dsp:cNvSpPr/>
      </dsp:nvSpPr>
      <dsp:spPr>
        <a:xfrm>
          <a:off x="2830925" y="2443106"/>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Are subcontractors well managed and are there good working links with other partner organisations including employers?</a:t>
          </a:r>
          <a:endParaRPr lang="en-GB" sz="1600" kern="1200" dirty="0"/>
        </a:p>
      </dsp:txBody>
      <dsp:txXfrm>
        <a:off x="2830925" y="2443106"/>
        <a:ext cx="2570623" cy="1542373"/>
      </dsp:txXfrm>
    </dsp:sp>
    <dsp:sp modelId="{8D93D07B-FCA0-214D-BDAB-D1500011C915}">
      <dsp:nvSpPr>
        <dsp:cNvPr id="0" name=""/>
        <dsp:cNvSpPr/>
      </dsp:nvSpPr>
      <dsp:spPr>
        <a:xfrm>
          <a:off x="5658611" y="2443106"/>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a:t>Is good use made of feedback from learners, employers and other stakeholders to improve the quality of  provision?</a:t>
          </a:r>
          <a:endParaRPr lang="en-GB" sz="1600" kern="1200"/>
        </a:p>
      </dsp:txBody>
      <dsp:txXfrm>
        <a:off x="5658611" y="2443106"/>
        <a:ext cx="2570623" cy="1542373"/>
      </dsp:txXfrm>
    </dsp:sp>
    <dsp:sp modelId="{7BAB342D-DECD-F446-945D-1DB284B70B19}">
      <dsp:nvSpPr>
        <dsp:cNvPr id="0" name=""/>
        <dsp:cNvSpPr/>
      </dsp:nvSpPr>
      <dsp:spPr>
        <a:xfrm>
          <a:off x="8486296" y="2443106"/>
          <a:ext cx="2570623" cy="15423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Are safeguarding (including health and safety) and equality and diversity well promoted?</a:t>
          </a:r>
          <a:endParaRPr lang="en-GB" sz="1600" kern="1200" dirty="0"/>
        </a:p>
      </dsp:txBody>
      <dsp:txXfrm>
        <a:off x="8486296" y="2443106"/>
        <a:ext cx="2570623" cy="15423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282CF-0192-DF48-A393-25B07A2A0531}">
      <dsp:nvSpPr>
        <dsp:cNvPr id="0" name=""/>
        <dsp:cNvSpPr/>
      </dsp:nvSpPr>
      <dsp:spPr>
        <a:xfrm>
          <a:off x="1226989" y="525"/>
          <a:ext cx="1682823" cy="16828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F18B14D-90A6-EA46-AA63-40805CAD1598}">
      <dsp:nvSpPr>
        <dsp:cNvPr id="0" name=""/>
        <dsp:cNvSpPr/>
      </dsp:nvSpPr>
      <dsp:spPr>
        <a:xfrm>
          <a:off x="2068400" y="525"/>
          <a:ext cx="8978477" cy="1682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GB" sz="2300" b="1" strike="noStrike" kern="1200" spc="-1" dirty="0">
              <a:solidFill>
                <a:schemeClr val="tx1"/>
              </a:solidFill>
              <a:latin typeface="Calibri"/>
              <a:ea typeface="DejaVu Sans"/>
            </a:rPr>
            <a:t>Information and evidence </a:t>
          </a:r>
          <a:r>
            <a:rPr lang="en-GB" sz="2300" b="0" strike="noStrike" kern="1200" spc="-1" dirty="0">
              <a:solidFill>
                <a:schemeClr val="tx1"/>
              </a:solidFill>
              <a:latin typeface="Calibri"/>
              <a:ea typeface="DejaVu Sans"/>
            </a:rPr>
            <a:t>can be gathered at anytime and is often </a:t>
          </a:r>
          <a:r>
            <a:rPr lang="en-GB" sz="2300" b="1" strike="noStrike" kern="1200" spc="-1" dirty="0">
              <a:solidFill>
                <a:schemeClr val="tx1"/>
              </a:solidFill>
              <a:latin typeface="Calibri"/>
              <a:ea typeface="DejaVu Sans"/>
            </a:rPr>
            <a:t>linked to an organisations quality calendar </a:t>
          </a:r>
          <a:r>
            <a:rPr lang="en-GB" sz="2300" b="0" strike="noStrike" kern="1200" spc="-1" dirty="0">
              <a:solidFill>
                <a:schemeClr val="tx1"/>
              </a:solidFill>
              <a:latin typeface="Calibri"/>
              <a:ea typeface="DejaVu Sans"/>
            </a:rPr>
            <a:t>(a plan and timetable of quality assurance activities that are undertaken throughout the year such as observations of training, feedback from stakeholders, data review etc.).</a:t>
          </a:r>
          <a:endParaRPr lang="en-GB" sz="2300" b="0" strike="noStrike" kern="1200" spc="-1" dirty="0">
            <a:solidFill>
              <a:schemeClr val="tx1"/>
            </a:solidFill>
            <a:latin typeface="Arial"/>
          </a:endParaRPr>
        </a:p>
      </dsp:txBody>
      <dsp:txXfrm>
        <a:off x="2068400" y="525"/>
        <a:ext cx="8978477" cy="1682823"/>
      </dsp:txXfrm>
    </dsp:sp>
    <dsp:sp modelId="{694E59F1-914E-B847-B50D-B2A0B7AE85B9}">
      <dsp:nvSpPr>
        <dsp:cNvPr id="0" name=""/>
        <dsp:cNvSpPr/>
      </dsp:nvSpPr>
      <dsp:spPr>
        <a:xfrm>
          <a:off x="1226989" y="1683348"/>
          <a:ext cx="1682823" cy="16828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8AE5C8D-A26A-B84D-A161-8E7D0AF7FA46}">
      <dsp:nvSpPr>
        <dsp:cNvPr id="0" name=""/>
        <dsp:cNvSpPr/>
      </dsp:nvSpPr>
      <dsp:spPr>
        <a:xfrm>
          <a:off x="2068400" y="1683348"/>
          <a:ext cx="8978477" cy="1682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GB" sz="2300" b="0" strike="noStrike" kern="1200" spc="-1" dirty="0">
              <a:solidFill>
                <a:schemeClr val="tx1"/>
              </a:solidFill>
              <a:latin typeface="Calibri"/>
              <a:ea typeface="DejaVu Sans"/>
            </a:rPr>
            <a:t>All the information must be scrutinised and evidence checked before </a:t>
          </a:r>
          <a:r>
            <a:rPr lang="en-GB" sz="2300" b="1" strike="noStrike" kern="1200" spc="-1" dirty="0">
              <a:solidFill>
                <a:schemeClr val="tx1"/>
              </a:solidFill>
              <a:latin typeface="Calibri"/>
              <a:ea typeface="DejaVu Sans"/>
            </a:rPr>
            <a:t>putting into the self-assessment report</a:t>
          </a:r>
          <a:endParaRPr lang="en-GB" sz="2300" kern="1200" dirty="0">
            <a:solidFill>
              <a:schemeClr val="tx1"/>
            </a:solidFill>
          </a:endParaRPr>
        </a:p>
      </dsp:txBody>
      <dsp:txXfrm>
        <a:off x="2068400" y="1683348"/>
        <a:ext cx="8978477" cy="1682823"/>
      </dsp:txXfrm>
    </dsp:sp>
    <dsp:sp modelId="{5DD559F5-002B-9243-AB37-917862FD448C}">
      <dsp:nvSpPr>
        <dsp:cNvPr id="0" name=""/>
        <dsp:cNvSpPr/>
      </dsp:nvSpPr>
      <dsp:spPr>
        <a:xfrm>
          <a:off x="1226989" y="3366171"/>
          <a:ext cx="1682823" cy="16828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B26DE4C-EC43-1A4B-AFF3-CD1B53D640B8}">
      <dsp:nvSpPr>
        <dsp:cNvPr id="0" name=""/>
        <dsp:cNvSpPr/>
      </dsp:nvSpPr>
      <dsp:spPr>
        <a:xfrm>
          <a:off x="2068400" y="3366171"/>
          <a:ext cx="8978477" cy="1682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GB" sz="2300" b="0" kern="1200"/>
            <a:t>It makes sense to compile the report at the conclusion of each contract year when the end of year performance data can be reviewed that </a:t>
          </a:r>
          <a:r>
            <a:rPr lang="en-GB" sz="2300" b="1" kern="1200"/>
            <a:t>measures the impact of the work undertaken</a:t>
          </a:r>
          <a:r>
            <a:rPr lang="en-GB" sz="2300" b="0" kern="1200"/>
            <a:t>.</a:t>
          </a:r>
          <a:endParaRPr lang="en-GB" sz="2300" kern="1200"/>
        </a:p>
      </dsp:txBody>
      <dsp:txXfrm>
        <a:off x="2068400" y="3366171"/>
        <a:ext cx="8978477" cy="16828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44930-74B1-E14A-9078-45D88B65AE93}">
      <dsp:nvSpPr>
        <dsp:cNvPr id="0" name=""/>
        <dsp:cNvSpPr/>
      </dsp:nvSpPr>
      <dsp:spPr>
        <a:xfrm>
          <a:off x="3135" y="364316"/>
          <a:ext cx="2487605" cy="149256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a:t>Be linked to learner progress, outcomes and achievements</a:t>
          </a:r>
          <a:endParaRPr lang="en-GB" sz="1900" kern="1200"/>
        </a:p>
      </dsp:txBody>
      <dsp:txXfrm>
        <a:off x="3135" y="364316"/>
        <a:ext cx="2487605" cy="1492563"/>
      </dsp:txXfrm>
    </dsp:sp>
    <dsp:sp modelId="{B7254BC7-981C-D243-ACE2-8C3EA4367DF3}">
      <dsp:nvSpPr>
        <dsp:cNvPr id="0" name=""/>
        <dsp:cNvSpPr/>
      </dsp:nvSpPr>
      <dsp:spPr>
        <a:xfrm>
          <a:off x="2739502" y="364316"/>
          <a:ext cx="2487605" cy="149256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t>Include a wide range of evidence </a:t>
          </a:r>
          <a:endParaRPr lang="en-GB" sz="1900" kern="1200" dirty="0"/>
        </a:p>
      </dsp:txBody>
      <dsp:txXfrm>
        <a:off x="2739502" y="364316"/>
        <a:ext cx="2487605" cy="1492563"/>
      </dsp:txXfrm>
    </dsp:sp>
    <dsp:sp modelId="{52A3CDBA-C0CA-F544-8026-273D429A4D13}">
      <dsp:nvSpPr>
        <dsp:cNvPr id="0" name=""/>
        <dsp:cNvSpPr/>
      </dsp:nvSpPr>
      <dsp:spPr>
        <a:xfrm>
          <a:off x="5475868" y="364316"/>
          <a:ext cx="2487605" cy="149256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t>Form clear judgements about what is working well and what could be better</a:t>
          </a:r>
          <a:endParaRPr lang="en-GB" sz="1900" kern="1200" dirty="0"/>
        </a:p>
      </dsp:txBody>
      <dsp:txXfrm>
        <a:off x="5475868" y="364316"/>
        <a:ext cx="2487605" cy="1492563"/>
      </dsp:txXfrm>
    </dsp:sp>
    <dsp:sp modelId="{B87516AA-5BF6-D74A-B1C3-3BCE7AF74A19}">
      <dsp:nvSpPr>
        <dsp:cNvPr id="0" name=""/>
        <dsp:cNvSpPr/>
      </dsp:nvSpPr>
      <dsp:spPr>
        <a:xfrm>
          <a:off x="8212235" y="364316"/>
          <a:ext cx="2487605" cy="149256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t>Project an accurate insight into the work we perform and the achievements by learners</a:t>
          </a:r>
          <a:endParaRPr lang="en-GB" sz="1900" kern="1200" dirty="0"/>
        </a:p>
      </dsp:txBody>
      <dsp:txXfrm>
        <a:off x="8212235" y="364316"/>
        <a:ext cx="2487605" cy="1492563"/>
      </dsp:txXfrm>
    </dsp:sp>
    <dsp:sp modelId="{7BC215C9-BAD3-AA48-A6C9-CBDE97E18330}">
      <dsp:nvSpPr>
        <dsp:cNvPr id="0" name=""/>
        <dsp:cNvSpPr/>
      </dsp:nvSpPr>
      <dsp:spPr>
        <a:xfrm>
          <a:off x="1371318" y="2105640"/>
          <a:ext cx="2487605" cy="149256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t>Involve contributions from all stakeholders</a:t>
          </a:r>
          <a:endParaRPr lang="en-GB" sz="1900" kern="1200" dirty="0"/>
        </a:p>
      </dsp:txBody>
      <dsp:txXfrm>
        <a:off x="1371318" y="2105640"/>
        <a:ext cx="2487605" cy="1492563"/>
      </dsp:txXfrm>
    </dsp:sp>
    <dsp:sp modelId="{781E086B-316B-EC49-AF49-EEBE1D1ECF4F}">
      <dsp:nvSpPr>
        <dsp:cNvPr id="0" name=""/>
        <dsp:cNvSpPr/>
      </dsp:nvSpPr>
      <dsp:spPr>
        <a:xfrm>
          <a:off x="4107685" y="2105640"/>
          <a:ext cx="2487605" cy="149256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t>Have clear, measurable plans and actions for further development that drive improvements</a:t>
          </a:r>
          <a:endParaRPr lang="en-GB" sz="1900" kern="1200" dirty="0"/>
        </a:p>
      </dsp:txBody>
      <dsp:txXfrm>
        <a:off x="4107685" y="2105640"/>
        <a:ext cx="2487605" cy="1492563"/>
      </dsp:txXfrm>
    </dsp:sp>
    <dsp:sp modelId="{8D0C8C5F-C9AF-DC4E-9C41-E8302AAAE88D}">
      <dsp:nvSpPr>
        <dsp:cNvPr id="0" name=""/>
        <dsp:cNvSpPr/>
      </dsp:nvSpPr>
      <dsp:spPr>
        <a:xfrm>
          <a:off x="6844052" y="2105640"/>
          <a:ext cx="2487605" cy="149256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t>Reflect our considerable knowledge of our provision</a:t>
          </a:r>
          <a:endParaRPr lang="en-GB" sz="1900" kern="1200" dirty="0"/>
        </a:p>
      </dsp:txBody>
      <dsp:txXfrm>
        <a:off x="6844052" y="2105640"/>
        <a:ext cx="2487605" cy="14925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AF497-684D-C743-9FF9-18643A9DE3D2}">
      <dsp:nvSpPr>
        <dsp:cNvPr id="0" name=""/>
        <dsp:cNvSpPr/>
      </dsp:nvSpPr>
      <dsp:spPr>
        <a:xfrm rot="10800000">
          <a:off x="2740369" y="262164"/>
          <a:ext cx="7253117" cy="365382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1236" tIns="152400" rIns="284480" bIns="152400" numCol="1" spcCol="1270" anchor="ctr" anchorCtr="0">
          <a:noAutofit/>
        </a:bodyPr>
        <a:lstStyle/>
        <a:p>
          <a:pPr marL="0" lvl="0" indent="0" algn="ctr" defTabSz="1778000">
            <a:lnSpc>
              <a:spcPct val="90000"/>
            </a:lnSpc>
            <a:spcBef>
              <a:spcPct val="0"/>
            </a:spcBef>
            <a:spcAft>
              <a:spcPct val="35000"/>
            </a:spcAft>
            <a:buNone/>
          </a:pPr>
          <a:r>
            <a:rPr lang="en-GB" sz="4000" b="0" kern="1200" dirty="0"/>
            <a:t>What is the purpose of our learning and skills programme and what is it intending to offer learners?</a:t>
          </a:r>
          <a:endParaRPr lang="en-GB" sz="4000" kern="1200" dirty="0"/>
        </a:p>
      </dsp:txBody>
      <dsp:txXfrm rot="10800000">
        <a:off x="3653825" y="262164"/>
        <a:ext cx="6339661" cy="3653825"/>
      </dsp:txXfrm>
    </dsp:sp>
    <dsp:sp modelId="{ABDDBA0E-E450-EE4D-904A-C70932E70D7C}">
      <dsp:nvSpPr>
        <dsp:cNvPr id="0" name=""/>
        <dsp:cNvSpPr/>
      </dsp:nvSpPr>
      <dsp:spPr>
        <a:xfrm>
          <a:off x="913456" y="262164"/>
          <a:ext cx="3653825" cy="36538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5024C-00B1-AA4B-A088-0DC7D7CAC587}">
      <dsp:nvSpPr>
        <dsp:cNvPr id="0" name=""/>
        <dsp:cNvSpPr/>
      </dsp:nvSpPr>
      <dsp:spPr>
        <a:xfrm>
          <a:off x="0" y="330043"/>
          <a:ext cx="1139253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t>Grade each section on the four-point Ofsted scale</a:t>
          </a:r>
          <a:endParaRPr lang="en-GB" sz="2400" kern="1200" dirty="0"/>
        </a:p>
      </dsp:txBody>
      <dsp:txXfrm>
        <a:off x="28100" y="358143"/>
        <a:ext cx="11336331" cy="519439"/>
      </dsp:txXfrm>
    </dsp:sp>
    <dsp:sp modelId="{E7142CBD-BA56-104E-AA8C-86A2AB584955}">
      <dsp:nvSpPr>
        <dsp:cNvPr id="0" name=""/>
        <dsp:cNvSpPr/>
      </dsp:nvSpPr>
      <dsp:spPr>
        <a:xfrm>
          <a:off x="0" y="974803"/>
          <a:ext cx="1139253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Use judgmental words that are associated with Ofsted grading</a:t>
          </a:r>
          <a:endParaRPr lang="en-GB" sz="2400" kern="1200"/>
        </a:p>
      </dsp:txBody>
      <dsp:txXfrm>
        <a:off x="28100" y="1002903"/>
        <a:ext cx="11336331" cy="519439"/>
      </dsp:txXfrm>
    </dsp:sp>
    <dsp:sp modelId="{23866FA0-1D85-9347-AB19-B7A6A3F907C2}">
      <dsp:nvSpPr>
        <dsp:cNvPr id="0" name=""/>
        <dsp:cNvSpPr/>
      </dsp:nvSpPr>
      <dsp:spPr>
        <a:xfrm>
          <a:off x="0" y="1619563"/>
          <a:ext cx="1139253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Refer to supporting evidence and make the report text reflect the grade you proposing</a:t>
          </a:r>
          <a:endParaRPr lang="en-GB" sz="2400" kern="1200"/>
        </a:p>
      </dsp:txBody>
      <dsp:txXfrm>
        <a:off x="28100" y="1647663"/>
        <a:ext cx="11336331" cy="519439"/>
      </dsp:txXfrm>
    </dsp:sp>
    <dsp:sp modelId="{77C4A3B7-DAF8-B84A-BBBE-E445788BC751}">
      <dsp:nvSpPr>
        <dsp:cNvPr id="0" name=""/>
        <dsp:cNvSpPr/>
      </dsp:nvSpPr>
      <dsp:spPr>
        <a:xfrm>
          <a:off x="0" y="2264323"/>
          <a:ext cx="1139253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Always refer the judgement and text to the impact upon learners</a:t>
          </a:r>
          <a:endParaRPr lang="en-GB" sz="2400" kern="1200"/>
        </a:p>
      </dsp:txBody>
      <dsp:txXfrm>
        <a:off x="28100" y="2292423"/>
        <a:ext cx="11336331" cy="519439"/>
      </dsp:txXfrm>
    </dsp:sp>
    <dsp:sp modelId="{65E9070A-2D0A-F041-8B63-C8BF53FE170A}">
      <dsp:nvSpPr>
        <dsp:cNvPr id="0" name=""/>
        <dsp:cNvSpPr/>
      </dsp:nvSpPr>
      <dsp:spPr>
        <a:xfrm>
          <a:off x="0" y="2909083"/>
          <a:ext cx="1139253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Don’t contradict yourself  e.g. ‘good support for learners’  - ‘poor use of initial assessment’</a:t>
          </a:r>
          <a:endParaRPr lang="en-GB" sz="2400" kern="1200"/>
        </a:p>
      </dsp:txBody>
      <dsp:txXfrm>
        <a:off x="28100" y="2937183"/>
        <a:ext cx="11336331" cy="519439"/>
      </dsp:txXfrm>
    </dsp:sp>
    <dsp:sp modelId="{DA884355-D364-0B41-AC9A-A48253D8FDA5}">
      <dsp:nvSpPr>
        <dsp:cNvPr id="0" name=""/>
        <dsp:cNvSpPr/>
      </dsp:nvSpPr>
      <dsp:spPr>
        <a:xfrm>
          <a:off x="0" y="3553843"/>
          <a:ext cx="1139253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Remember the linkage – achievements – teaching - management</a:t>
          </a:r>
          <a:endParaRPr lang="en-GB" sz="2400" kern="1200"/>
        </a:p>
      </dsp:txBody>
      <dsp:txXfrm>
        <a:off x="28100" y="3581943"/>
        <a:ext cx="11336331" cy="5194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1A49B-6ED2-2247-A808-792F2ABE446B}">
      <dsp:nvSpPr>
        <dsp:cNvPr id="0" name=""/>
        <dsp:cNvSpPr/>
      </dsp:nvSpPr>
      <dsp:spPr>
        <a:xfrm>
          <a:off x="1384" y="895259"/>
          <a:ext cx="2268301" cy="2268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4832" tIns="24130" rIns="124832" bIns="24130" numCol="1" spcCol="1270" anchor="ctr" anchorCtr="0">
          <a:noAutofit/>
        </a:bodyPr>
        <a:lstStyle/>
        <a:p>
          <a:pPr marL="0" lvl="0" indent="0" algn="ctr" defTabSz="844550">
            <a:lnSpc>
              <a:spcPct val="90000"/>
            </a:lnSpc>
            <a:spcBef>
              <a:spcPct val="0"/>
            </a:spcBef>
            <a:spcAft>
              <a:spcPct val="35000"/>
            </a:spcAft>
            <a:buNone/>
          </a:pPr>
          <a:r>
            <a:rPr lang="en-US" sz="1900" b="0" kern="1200"/>
            <a:t>Consider the issue(s)</a:t>
          </a:r>
          <a:endParaRPr lang="en-GB" sz="1900" kern="1200"/>
        </a:p>
      </dsp:txBody>
      <dsp:txXfrm>
        <a:off x="333569" y="1227444"/>
        <a:ext cx="1603931" cy="1603931"/>
      </dsp:txXfrm>
    </dsp:sp>
    <dsp:sp modelId="{826B9B15-6716-9344-884F-873AFEF1DBB5}">
      <dsp:nvSpPr>
        <dsp:cNvPr id="0" name=""/>
        <dsp:cNvSpPr/>
      </dsp:nvSpPr>
      <dsp:spPr>
        <a:xfrm>
          <a:off x="1816025" y="895259"/>
          <a:ext cx="2268301" cy="2268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4832" tIns="24130" rIns="124832" bIns="24130" numCol="1" spcCol="1270" anchor="ctr" anchorCtr="0">
          <a:noAutofit/>
        </a:bodyPr>
        <a:lstStyle/>
        <a:p>
          <a:pPr marL="0" lvl="0" indent="0" algn="ctr" defTabSz="844550">
            <a:lnSpc>
              <a:spcPct val="90000"/>
            </a:lnSpc>
            <a:spcBef>
              <a:spcPct val="0"/>
            </a:spcBef>
            <a:spcAft>
              <a:spcPct val="35000"/>
            </a:spcAft>
            <a:buNone/>
          </a:pPr>
          <a:r>
            <a:rPr lang="en-US" sz="1900" b="0" kern="1200"/>
            <a:t>What are the improvement actions?</a:t>
          </a:r>
          <a:endParaRPr lang="en-GB" sz="1900" kern="1200"/>
        </a:p>
      </dsp:txBody>
      <dsp:txXfrm>
        <a:off x="2148210" y="1227444"/>
        <a:ext cx="1603931" cy="1603931"/>
      </dsp:txXfrm>
    </dsp:sp>
    <dsp:sp modelId="{6B77DF64-695F-D44C-AA8E-0155B02EE0AB}">
      <dsp:nvSpPr>
        <dsp:cNvPr id="0" name=""/>
        <dsp:cNvSpPr/>
      </dsp:nvSpPr>
      <dsp:spPr>
        <a:xfrm>
          <a:off x="3630666" y="895259"/>
          <a:ext cx="2268301" cy="2268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4832" tIns="24130" rIns="124832" bIns="24130" numCol="1" spcCol="1270" anchor="ctr" anchorCtr="0">
          <a:noAutofit/>
        </a:bodyPr>
        <a:lstStyle/>
        <a:p>
          <a:pPr marL="0" lvl="0" indent="0" algn="ctr" defTabSz="844550">
            <a:lnSpc>
              <a:spcPct val="90000"/>
            </a:lnSpc>
            <a:spcBef>
              <a:spcPct val="0"/>
            </a:spcBef>
            <a:spcAft>
              <a:spcPct val="35000"/>
            </a:spcAft>
            <a:buNone/>
          </a:pPr>
          <a:r>
            <a:rPr lang="en-US" sz="1900" b="0" kern="1200"/>
            <a:t>Who is responsible?</a:t>
          </a:r>
          <a:endParaRPr lang="en-GB" sz="1900" kern="1200"/>
        </a:p>
      </dsp:txBody>
      <dsp:txXfrm>
        <a:off x="3962851" y="1227444"/>
        <a:ext cx="1603931" cy="1603931"/>
      </dsp:txXfrm>
    </dsp:sp>
    <dsp:sp modelId="{C6FE96D3-7ED0-0D48-87E5-604DCA0BB2C5}">
      <dsp:nvSpPr>
        <dsp:cNvPr id="0" name=""/>
        <dsp:cNvSpPr/>
      </dsp:nvSpPr>
      <dsp:spPr>
        <a:xfrm>
          <a:off x="5445307" y="895259"/>
          <a:ext cx="2268301" cy="2268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4832" tIns="24130" rIns="124832" bIns="24130" numCol="1" spcCol="1270" anchor="ctr" anchorCtr="0">
          <a:noAutofit/>
        </a:bodyPr>
        <a:lstStyle/>
        <a:p>
          <a:pPr marL="0" lvl="0" indent="0" algn="ctr" defTabSz="844550">
            <a:lnSpc>
              <a:spcPct val="90000"/>
            </a:lnSpc>
            <a:spcBef>
              <a:spcPct val="0"/>
            </a:spcBef>
            <a:spcAft>
              <a:spcPct val="35000"/>
            </a:spcAft>
            <a:buNone/>
          </a:pPr>
          <a:r>
            <a:rPr lang="en-US" sz="1900" b="0" kern="1200"/>
            <a:t>When will the issue hopefully be addressed?</a:t>
          </a:r>
          <a:endParaRPr lang="en-GB" sz="1900" kern="1200"/>
        </a:p>
      </dsp:txBody>
      <dsp:txXfrm>
        <a:off x="5777492" y="1227444"/>
        <a:ext cx="1603931" cy="1603931"/>
      </dsp:txXfrm>
    </dsp:sp>
    <dsp:sp modelId="{36D64686-A333-FC4C-9079-CB35BB91E978}">
      <dsp:nvSpPr>
        <dsp:cNvPr id="0" name=""/>
        <dsp:cNvSpPr/>
      </dsp:nvSpPr>
      <dsp:spPr>
        <a:xfrm>
          <a:off x="7259948" y="895259"/>
          <a:ext cx="2268301" cy="2268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4832" tIns="24130" rIns="124832" bIns="24130" numCol="1" spcCol="1270" anchor="ctr" anchorCtr="0">
          <a:noAutofit/>
        </a:bodyPr>
        <a:lstStyle/>
        <a:p>
          <a:pPr marL="0" lvl="0" indent="0" algn="ctr" defTabSz="844550">
            <a:lnSpc>
              <a:spcPct val="90000"/>
            </a:lnSpc>
            <a:spcBef>
              <a:spcPct val="0"/>
            </a:spcBef>
            <a:spcAft>
              <a:spcPct val="35000"/>
            </a:spcAft>
            <a:buNone/>
          </a:pPr>
          <a:r>
            <a:rPr lang="en-US" sz="1900" b="0" kern="1200"/>
            <a:t>How and when will progress with the issue be monitored?</a:t>
          </a:r>
          <a:endParaRPr lang="en-GB" sz="1900" kern="1200"/>
        </a:p>
      </dsp:txBody>
      <dsp:txXfrm>
        <a:off x="7592133" y="1227444"/>
        <a:ext cx="1603931" cy="1603931"/>
      </dsp:txXfrm>
    </dsp:sp>
    <dsp:sp modelId="{0662A343-35B8-AA4A-BAF5-E27B40836AB5}">
      <dsp:nvSpPr>
        <dsp:cNvPr id="0" name=""/>
        <dsp:cNvSpPr/>
      </dsp:nvSpPr>
      <dsp:spPr>
        <a:xfrm>
          <a:off x="9074589" y="895259"/>
          <a:ext cx="2268301" cy="22683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4832" tIns="24130" rIns="124832" bIns="24130" numCol="1" spcCol="1270" anchor="ctr" anchorCtr="0">
          <a:noAutofit/>
        </a:bodyPr>
        <a:lstStyle/>
        <a:p>
          <a:pPr marL="0" lvl="0" indent="0" algn="ctr" defTabSz="844550">
            <a:lnSpc>
              <a:spcPct val="90000"/>
            </a:lnSpc>
            <a:spcBef>
              <a:spcPct val="0"/>
            </a:spcBef>
            <a:spcAft>
              <a:spcPct val="35000"/>
            </a:spcAft>
            <a:buNone/>
          </a:pPr>
          <a:r>
            <a:rPr lang="en-US" sz="1900" b="0" kern="1200"/>
            <a:t>At what stage can the issue be closed off as being completed?</a:t>
          </a:r>
          <a:endParaRPr lang="en-GB" sz="1900" kern="1200"/>
        </a:p>
      </dsp:txBody>
      <dsp:txXfrm>
        <a:off x="9406774" y="1227444"/>
        <a:ext cx="1603931" cy="1603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1E28D-7039-4F44-8D10-2A52FA4DCB51}">
      <dsp:nvSpPr>
        <dsp:cNvPr id="0" name=""/>
        <dsp:cNvSpPr/>
      </dsp:nvSpPr>
      <dsp:spPr>
        <a:xfrm>
          <a:off x="0" y="241744"/>
          <a:ext cx="10857875"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When is it undertaken and how frequent?</a:t>
          </a:r>
          <a:endParaRPr lang="en-GB" sz="2600" kern="1200"/>
        </a:p>
      </dsp:txBody>
      <dsp:txXfrm>
        <a:off x="30442" y="272186"/>
        <a:ext cx="10796991" cy="562726"/>
      </dsp:txXfrm>
    </dsp:sp>
    <dsp:sp modelId="{11047702-163E-B34F-8438-87F0C20C0AAB}">
      <dsp:nvSpPr>
        <dsp:cNvPr id="0" name=""/>
        <dsp:cNvSpPr/>
      </dsp:nvSpPr>
      <dsp:spPr>
        <a:xfrm>
          <a:off x="0" y="940234"/>
          <a:ext cx="10857875"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What contributes to the process?         </a:t>
          </a:r>
          <a:endParaRPr lang="en-GB" sz="2600" kern="1200" dirty="0"/>
        </a:p>
      </dsp:txBody>
      <dsp:txXfrm>
        <a:off x="30442" y="970676"/>
        <a:ext cx="10796991" cy="562726"/>
      </dsp:txXfrm>
    </dsp:sp>
    <dsp:sp modelId="{59686AD7-FD29-2847-92AE-DD556DDEF51F}">
      <dsp:nvSpPr>
        <dsp:cNvPr id="0" name=""/>
        <dsp:cNvSpPr/>
      </dsp:nvSpPr>
      <dsp:spPr>
        <a:xfrm>
          <a:off x="0" y="1638724"/>
          <a:ext cx="10857875"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Who is involved in the process?</a:t>
          </a:r>
          <a:endParaRPr lang="en-GB" sz="2600" kern="1200" dirty="0"/>
        </a:p>
      </dsp:txBody>
      <dsp:txXfrm>
        <a:off x="30442" y="1669166"/>
        <a:ext cx="10796991" cy="562726"/>
      </dsp:txXfrm>
    </dsp:sp>
    <dsp:sp modelId="{BBB11FFE-855A-1F4F-B7AA-45371D24B672}">
      <dsp:nvSpPr>
        <dsp:cNvPr id="0" name=""/>
        <dsp:cNvSpPr/>
      </dsp:nvSpPr>
      <dsp:spPr>
        <a:xfrm>
          <a:off x="0" y="2337214"/>
          <a:ext cx="10857875"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What are the key messages we are trying to convey in our SAR?</a:t>
          </a:r>
          <a:endParaRPr lang="en-GB" sz="2600" kern="1200" dirty="0"/>
        </a:p>
      </dsp:txBody>
      <dsp:txXfrm>
        <a:off x="30442" y="2367656"/>
        <a:ext cx="10796991" cy="562726"/>
      </dsp:txXfrm>
    </dsp:sp>
    <dsp:sp modelId="{CEA274E6-9F70-0A4F-8A93-FD421374C1E2}">
      <dsp:nvSpPr>
        <dsp:cNvPr id="0" name=""/>
        <dsp:cNvSpPr/>
      </dsp:nvSpPr>
      <dsp:spPr>
        <a:xfrm>
          <a:off x="0" y="3035704"/>
          <a:ext cx="10857875"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How will we </a:t>
          </a:r>
          <a:r>
            <a:rPr lang="en-US" sz="2600" b="0" kern="1200"/>
            <a:t>utilise</a:t>
          </a:r>
          <a:r>
            <a:rPr lang="en-US" sz="2600" b="0" kern="1200" dirty="0"/>
            <a:t> the information and create an effective improvement plan?</a:t>
          </a:r>
          <a:endParaRPr lang="en-GB" sz="2600" kern="1200" dirty="0"/>
        </a:p>
      </dsp:txBody>
      <dsp:txXfrm>
        <a:off x="30442" y="3066146"/>
        <a:ext cx="10796991" cy="562726"/>
      </dsp:txXfrm>
    </dsp:sp>
    <dsp:sp modelId="{7FD037A1-486F-5C43-853A-8246D271FB1F}">
      <dsp:nvSpPr>
        <dsp:cNvPr id="0" name=""/>
        <dsp:cNvSpPr/>
      </dsp:nvSpPr>
      <dsp:spPr>
        <a:xfrm>
          <a:off x="0" y="3734194"/>
          <a:ext cx="10857875"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a:t>Who is responsible in the organisation for the self assessment report?</a:t>
          </a:r>
          <a:endParaRPr lang="en-GB" sz="2600" kern="1200"/>
        </a:p>
      </dsp:txBody>
      <dsp:txXfrm>
        <a:off x="30442" y="3764636"/>
        <a:ext cx="10796991"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26D2D-BA45-4700-A209-A1562799FDC9}">
      <dsp:nvSpPr>
        <dsp:cNvPr id="0" name=""/>
        <dsp:cNvSpPr/>
      </dsp:nvSpPr>
      <dsp:spPr>
        <a:xfrm>
          <a:off x="5047" y="511373"/>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Collect evidence and evaluate provision</a:t>
          </a:r>
        </a:p>
      </dsp:txBody>
      <dsp:txXfrm>
        <a:off x="43832" y="550158"/>
        <a:ext cx="2129455" cy="1246645"/>
      </dsp:txXfrm>
    </dsp:sp>
    <dsp:sp modelId="{4F30ADF8-2493-4E1C-9159-B6047822F080}">
      <dsp:nvSpPr>
        <dsp:cNvPr id="0" name=""/>
        <dsp:cNvSpPr/>
      </dsp:nvSpPr>
      <dsp:spPr>
        <a:xfrm>
          <a:off x="2406291" y="899809"/>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406291" y="1009277"/>
        <a:ext cx="327522" cy="328406"/>
      </dsp:txXfrm>
    </dsp:sp>
    <dsp:sp modelId="{FB71E759-EC37-4453-83D2-331E795D1390}">
      <dsp:nvSpPr>
        <dsp:cNvPr id="0" name=""/>
        <dsp:cNvSpPr/>
      </dsp:nvSpPr>
      <dsp:spPr>
        <a:xfrm>
          <a:off x="3094882" y="511373"/>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Carryout detailed data analysis to form judgments in line with the </a:t>
          </a:r>
          <a:r>
            <a:rPr lang="en-GB" sz="1900" kern="1200" dirty="0" err="1"/>
            <a:t>EIF</a:t>
          </a:r>
          <a:r>
            <a:rPr lang="en-GB" sz="1900" kern="1200" dirty="0"/>
            <a:t> </a:t>
          </a:r>
        </a:p>
      </dsp:txBody>
      <dsp:txXfrm>
        <a:off x="3133667" y="550158"/>
        <a:ext cx="2129455" cy="1246645"/>
      </dsp:txXfrm>
    </dsp:sp>
    <dsp:sp modelId="{5D75A6C1-35B1-49CF-8882-AC13DB9D885B}">
      <dsp:nvSpPr>
        <dsp:cNvPr id="0" name=""/>
        <dsp:cNvSpPr/>
      </dsp:nvSpPr>
      <dsp:spPr>
        <a:xfrm>
          <a:off x="5496126" y="899809"/>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496126" y="1009277"/>
        <a:ext cx="327522" cy="328406"/>
      </dsp:txXfrm>
    </dsp:sp>
    <dsp:sp modelId="{8C70D078-F039-4AF7-9BE9-5C01162AED49}">
      <dsp:nvSpPr>
        <dsp:cNvPr id="0" name=""/>
        <dsp:cNvSpPr/>
      </dsp:nvSpPr>
      <dsp:spPr>
        <a:xfrm>
          <a:off x="6184718" y="511373"/>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Formulate a self-assessment report </a:t>
          </a:r>
        </a:p>
      </dsp:txBody>
      <dsp:txXfrm>
        <a:off x="6223503" y="550158"/>
        <a:ext cx="2129455" cy="1246645"/>
      </dsp:txXfrm>
    </dsp:sp>
    <dsp:sp modelId="{0407807B-B715-42EB-9BB3-3A6FA8D64AD8}">
      <dsp:nvSpPr>
        <dsp:cNvPr id="0" name=""/>
        <dsp:cNvSpPr/>
      </dsp:nvSpPr>
      <dsp:spPr>
        <a:xfrm>
          <a:off x="8585961" y="899809"/>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8585961" y="1009277"/>
        <a:ext cx="327522" cy="328406"/>
      </dsp:txXfrm>
    </dsp:sp>
    <dsp:sp modelId="{A93D40EF-8BAD-4ABE-86D2-89A18407E233}">
      <dsp:nvSpPr>
        <dsp:cNvPr id="0" name=""/>
        <dsp:cNvSpPr/>
      </dsp:nvSpPr>
      <dsp:spPr>
        <a:xfrm>
          <a:off x="9274553" y="511373"/>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Share with stakeholders for feedback</a:t>
          </a:r>
        </a:p>
      </dsp:txBody>
      <dsp:txXfrm>
        <a:off x="9313338" y="550158"/>
        <a:ext cx="2129455" cy="1246645"/>
      </dsp:txXfrm>
    </dsp:sp>
    <dsp:sp modelId="{9CCB33A3-FCF2-4B69-8CC3-66C64AEC8EB0}">
      <dsp:nvSpPr>
        <dsp:cNvPr id="0" name=""/>
        <dsp:cNvSpPr/>
      </dsp:nvSpPr>
      <dsp:spPr>
        <a:xfrm rot="5400000">
          <a:off x="10144120" y="1990080"/>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10213862" y="2029807"/>
        <a:ext cx="328406" cy="327522"/>
      </dsp:txXfrm>
    </dsp:sp>
    <dsp:sp modelId="{60F6938F-7F9C-4EDA-BEB2-42A8A89EA39B}">
      <dsp:nvSpPr>
        <dsp:cNvPr id="0" name=""/>
        <dsp:cNvSpPr/>
      </dsp:nvSpPr>
      <dsp:spPr>
        <a:xfrm>
          <a:off x="9274553" y="2718398"/>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Re-evaluate and edit </a:t>
          </a:r>
        </a:p>
      </dsp:txBody>
      <dsp:txXfrm>
        <a:off x="9313338" y="2757183"/>
        <a:ext cx="2129455" cy="1246645"/>
      </dsp:txXfrm>
    </dsp:sp>
    <dsp:sp modelId="{D0926591-CD56-4863-A7D6-4659CEF12D03}">
      <dsp:nvSpPr>
        <dsp:cNvPr id="0" name=""/>
        <dsp:cNvSpPr/>
      </dsp:nvSpPr>
      <dsp:spPr>
        <a:xfrm rot="10800000">
          <a:off x="8612445" y="3106834"/>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8752812" y="3216302"/>
        <a:ext cx="327522" cy="328406"/>
      </dsp:txXfrm>
    </dsp:sp>
    <dsp:sp modelId="{A1E5500A-FA3C-4E9C-9F82-41E9E7534DBD}">
      <dsp:nvSpPr>
        <dsp:cNvPr id="0" name=""/>
        <dsp:cNvSpPr/>
      </dsp:nvSpPr>
      <dsp:spPr>
        <a:xfrm>
          <a:off x="6184718" y="2718398"/>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Finalise and share</a:t>
          </a:r>
        </a:p>
      </dsp:txBody>
      <dsp:txXfrm>
        <a:off x="6223503" y="2757183"/>
        <a:ext cx="2129455" cy="1246645"/>
      </dsp:txXfrm>
    </dsp:sp>
    <dsp:sp modelId="{FDC49D89-DAEF-4666-A80A-5845C79648EE}">
      <dsp:nvSpPr>
        <dsp:cNvPr id="0" name=""/>
        <dsp:cNvSpPr/>
      </dsp:nvSpPr>
      <dsp:spPr>
        <a:xfrm rot="10800000">
          <a:off x="5522610" y="3106834"/>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5662977" y="3216302"/>
        <a:ext cx="327522" cy="328406"/>
      </dsp:txXfrm>
    </dsp:sp>
    <dsp:sp modelId="{046432E7-DABA-4E95-A07F-9D88D36D56B4}">
      <dsp:nvSpPr>
        <dsp:cNvPr id="0" name=""/>
        <dsp:cNvSpPr/>
      </dsp:nvSpPr>
      <dsp:spPr>
        <a:xfrm>
          <a:off x="3094882" y="2718398"/>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Upload to the Ofsted portal</a:t>
          </a:r>
        </a:p>
      </dsp:txBody>
      <dsp:txXfrm>
        <a:off x="3133667" y="2757183"/>
        <a:ext cx="2129455" cy="1246645"/>
      </dsp:txXfrm>
    </dsp:sp>
    <dsp:sp modelId="{208245BC-655A-4344-A46D-7E5D1D846C0C}">
      <dsp:nvSpPr>
        <dsp:cNvPr id="0" name=""/>
        <dsp:cNvSpPr/>
      </dsp:nvSpPr>
      <dsp:spPr>
        <a:xfrm rot="10800000">
          <a:off x="2432775" y="3106834"/>
          <a:ext cx="467889" cy="547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573142" y="3216302"/>
        <a:ext cx="327522" cy="328406"/>
      </dsp:txXfrm>
    </dsp:sp>
    <dsp:sp modelId="{CB53E204-B732-47A5-B809-650313777CB8}">
      <dsp:nvSpPr>
        <dsp:cNvPr id="0" name=""/>
        <dsp:cNvSpPr/>
      </dsp:nvSpPr>
      <dsp:spPr>
        <a:xfrm>
          <a:off x="5047" y="2718398"/>
          <a:ext cx="2207025" cy="1324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Prepare an executive summary or position statement  </a:t>
          </a:r>
        </a:p>
      </dsp:txBody>
      <dsp:txXfrm>
        <a:off x="43832" y="2757183"/>
        <a:ext cx="2129455" cy="12466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FDE73-762A-4706-BDE7-D86CEBDB6CAF}">
      <dsp:nvSpPr>
        <dsp:cNvPr id="0" name=""/>
        <dsp:cNvSpPr/>
      </dsp:nvSpPr>
      <dsp:spPr>
        <a:xfrm>
          <a:off x="1330" y="244069"/>
          <a:ext cx="5187308" cy="31123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Strengths</a:t>
          </a:r>
          <a:endParaRPr lang="en-GB" sz="3500" kern="1200" dirty="0"/>
        </a:p>
        <a:p>
          <a:pPr marL="228600" lvl="1" indent="-228600" algn="l" defTabSz="1200150">
            <a:lnSpc>
              <a:spcPct val="90000"/>
            </a:lnSpc>
            <a:spcBef>
              <a:spcPct val="0"/>
            </a:spcBef>
            <a:spcAft>
              <a:spcPct val="15000"/>
            </a:spcAft>
            <a:buChar char="•"/>
          </a:pPr>
          <a:r>
            <a:rPr lang="en-US" sz="2700" b="0" kern="1200"/>
            <a:t>What do you do well?</a:t>
          </a:r>
          <a:endParaRPr lang="en-GB" sz="2700" kern="1200"/>
        </a:p>
        <a:p>
          <a:pPr marL="228600" lvl="1" indent="-228600" algn="l" defTabSz="1200150">
            <a:lnSpc>
              <a:spcPct val="90000"/>
            </a:lnSpc>
            <a:spcBef>
              <a:spcPct val="0"/>
            </a:spcBef>
            <a:spcAft>
              <a:spcPct val="15000"/>
            </a:spcAft>
            <a:buChar char="•"/>
          </a:pPr>
          <a:r>
            <a:rPr lang="en-US" sz="2700" b="0" kern="1200"/>
            <a:t>What is good about it?</a:t>
          </a:r>
          <a:endParaRPr lang="en-GB" sz="2700" kern="1200"/>
        </a:p>
        <a:p>
          <a:pPr marL="228600" lvl="1" indent="-228600" algn="l" defTabSz="1200150">
            <a:lnSpc>
              <a:spcPct val="90000"/>
            </a:lnSpc>
            <a:spcBef>
              <a:spcPct val="0"/>
            </a:spcBef>
            <a:spcAft>
              <a:spcPct val="15000"/>
            </a:spcAft>
            <a:buChar char="•"/>
          </a:pPr>
          <a:r>
            <a:rPr lang="en-US" sz="2700" b="0" kern="1200"/>
            <a:t>How do you know?                                </a:t>
          </a:r>
          <a:endParaRPr lang="en-GB" sz="2700" kern="1200"/>
        </a:p>
      </dsp:txBody>
      <dsp:txXfrm>
        <a:off x="1330" y="244069"/>
        <a:ext cx="5187308" cy="3112385"/>
      </dsp:txXfrm>
    </dsp:sp>
    <dsp:sp modelId="{81C45D1B-99F1-496B-8ADB-2E5B7805479F}">
      <dsp:nvSpPr>
        <dsp:cNvPr id="0" name=""/>
        <dsp:cNvSpPr/>
      </dsp:nvSpPr>
      <dsp:spPr>
        <a:xfrm>
          <a:off x="5707369" y="244069"/>
          <a:ext cx="5187308" cy="311238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Areas for further development</a:t>
          </a:r>
          <a:endParaRPr lang="en-GB" sz="3500" kern="1200"/>
        </a:p>
        <a:p>
          <a:pPr marL="228600" lvl="1" indent="-228600" algn="l" defTabSz="1200150">
            <a:lnSpc>
              <a:spcPct val="90000"/>
            </a:lnSpc>
            <a:spcBef>
              <a:spcPct val="0"/>
            </a:spcBef>
            <a:spcAft>
              <a:spcPct val="15000"/>
            </a:spcAft>
            <a:buChar char="•"/>
          </a:pPr>
          <a:r>
            <a:rPr lang="en-US" sz="2700" b="0" kern="1200"/>
            <a:t>What can you improve?</a:t>
          </a:r>
          <a:endParaRPr lang="en-GB" sz="2700" kern="1200"/>
        </a:p>
        <a:p>
          <a:pPr marL="228600" lvl="1" indent="-228600" algn="l" defTabSz="1200150">
            <a:lnSpc>
              <a:spcPct val="90000"/>
            </a:lnSpc>
            <a:spcBef>
              <a:spcPct val="0"/>
            </a:spcBef>
            <a:spcAft>
              <a:spcPct val="15000"/>
            </a:spcAft>
            <a:buChar char="•"/>
          </a:pPr>
          <a:r>
            <a:rPr lang="en-US" sz="2700" b="0" kern="1200"/>
            <a:t>What is the problem?</a:t>
          </a:r>
          <a:endParaRPr lang="en-GB" sz="2700" kern="1200"/>
        </a:p>
        <a:p>
          <a:pPr marL="228600" lvl="1" indent="-228600" algn="l" defTabSz="1200150">
            <a:lnSpc>
              <a:spcPct val="90000"/>
            </a:lnSpc>
            <a:spcBef>
              <a:spcPct val="0"/>
            </a:spcBef>
            <a:spcAft>
              <a:spcPct val="15000"/>
            </a:spcAft>
            <a:buChar char="•"/>
          </a:pPr>
          <a:r>
            <a:rPr lang="en-US" sz="2700" b="0" kern="1200"/>
            <a:t>What do you need to do to overcome the problem?</a:t>
          </a:r>
          <a:endParaRPr lang="en-GB" sz="2700" kern="1200"/>
        </a:p>
      </dsp:txBody>
      <dsp:txXfrm>
        <a:off x="5707369" y="244069"/>
        <a:ext cx="5187308" cy="3112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F2C3E-489E-B24E-96B9-B346D11706BE}">
      <dsp:nvSpPr>
        <dsp:cNvPr id="0" name=""/>
        <dsp:cNvSpPr/>
      </dsp:nvSpPr>
      <dsp:spPr>
        <a:xfrm>
          <a:off x="0" y="57085"/>
          <a:ext cx="6672941" cy="551655"/>
        </a:xfrm>
        <a:prstGeom prst="round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Intent</a:t>
          </a:r>
          <a:endParaRPr lang="en-GB" sz="2300" kern="1200" dirty="0"/>
        </a:p>
      </dsp:txBody>
      <dsp:txXfrm>
        <a:off x="26930" y="84015"/>
        <a:ext cx="6619081" cy="497795"/>
      </dsp:txXfrm>
    </dsp:sp>
    <dsp:sp modelId="{A9C6B6EA-F47A-4541-948A-489D11EC817E}">
      <dsp:nvSpPr>
        <dsp:cNvPr id="0" name=""/>
        <dsp:cNvSpPr/>
      </dsp:nvSpPr>
      <dsp:spPr>
        <a:xfrm>
          <a:off x="0" y="608740"/>
          <a:ext cx="667294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86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Curriculum design, coverage and appropriateness</a:t>
          </a:r>
          <a:endParaRPr lang="en-GB" sz="1800" kern="1200" dirty="0">
            <a:latin typeface="Arial" panose="020B0604020202020204" pitchFamily="34" charset="0"/>
            <a:cs typeface="Arial" panose="020B0604020202020204" pitchFamily="34" charset="0"/>
          </a:endParaRPr>
        </a:p>
      </dsp:txBody>
      <dsp:txXfrm>
        <a:off x="0" y="608740"/>
        <a:ext cx="6672941" cy="380880"/>
      </dsp:txXfrm>
    </dsp:sp>
    <dsp:sp modelId="{02F26798-8320-D34A-92F2-9C0FC4B3452E}">
      <dsp:nvSpPr>
        <dsp:cNvPr id="0" name=""/>
        <dsp:cNvSpPr/>
      </dsp:nvSpPr>
      <dsp:spPr>
        <a:xfrm>
          <a:off x="0" y="989620"/>
          <a:ext cx="6672941" cy="551655"/>
        </a:xfrm>
        <a:prstGeom prst="round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Implementation</a:t>
          </a:r>
          <a:endParaRPr lang="en-GB" sz="2300" kern="1200" dirty="0"/>
        </a:p>
      </dsp:txBody>
      <dsp:txXfrm>
        <a:off x="26930" y="1016550"/>
        <a:ext cx="6619081" cy="497795"/>
      </dsp:txXfrm>
    </dsp:sp>
    <dsp:sp modelId="{527B5163-715E-A643-BAC3-02BA3B2F1E81}">
      <dsp:nvSpPr>
        <dsp:cNvPr id="0" name=""/>
        <dsp:cNvSpPr/>
      </dsp:nvSpPr>
      <dsp:spPr>
        <a:xfrm>
          <a:off x="0" y="1541275"/>
          <a:ext cx="6672941"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86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Curriculum delivery</a:t>
          </a:r>
          <a:endParaRPr lang="en-GB"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Teaching (pedagogy)</a:t>
          </a:r>
          <a:endParaRPr lang="en-GB"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Assessment (formative and summative)</a:t>
          </a:r>
          <a:endParaRPr lang="en-GB" sz="1800" kern="1200" dirty="0">
            <a:latin typeface="Arial" panose="020B0604020202020204" pitchFamily="34" charset="0"/>
            <a:cs typeface="Arial" panose="020B0604020202020204" pitchFamily="34" charset="0"/>
          </a:endParaRPr>
        </a:p>
      </dsp:txBody>
      <dsp:txXfrm>
        <a:off x="0" y="1541275"/>
        <a:ext cx="6672941" cy="880785"/>
      </dsp:txXfrm>
    </dsp:sp>
    <dsp:sp modelId="{92A301A1-1D25-C443-873F-F5E04A06FECD}">
      <dsp:nvSpPr>
        <dsp:cNvPr id="0" name=""/>
        <dsp:cNvSpPr/>
      </dsp:nvSpPr>
      <dsp:spPr>
        <a:xfrm>
          <a:off x="0" y="2422060"/>
          <a:ext cx="6672941" cy="551655"/>
        </a:xfrm>
        <a:prstGeom prst="roundRect">
          <a:avLst/>
        </a:prstGeom>
        <a:solidFill>
          <a:srgbClr val="0070C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Impact </a:t>
          </a:r>
          <a:endParaRPr lang="en-GB" sz="2300" kern="1200"/>
        </a:p>
      </dsp:txBody>
      <dsp:txXfrm>
        <a:off x="26930" y="2448990"/>
        <a:ext cx="6619081" cy="497795"/>
      </dsp:txXfrm>
    </dsp:sp>
    <dsp:sp modelId="{91E7699D-C6F7-E549-8340-4E2C466E2DE3}">
      <dsp:nvSpPr>
        <dsp:cNvPr id="0" name=""/>
        <dsp:cNvSpPr/>
      </dsp:nvSpPr>
      <dsp:spPr>
        <a:xfrm>
          <a:off x="0" y="2973715"/>
          <a:ext cx="6672941" cy="1166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86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Attainment (qualifications and assessments)</a:t>
          </a:r>
          <a:endParaRPr lang="en-GB"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GB" sz="1800" b="0" kern="1200">
              <a:latin typeface="Arial" panose="020B0604020202020204" pitchFamily="34" charset="0"/>
              <a:cs typeface="Arial" panose="020B0604020202020204" pitchFamily="34" charset="0"/>
            </a:rPr>
            <a:t>Progress</a:t>
          </a:r>
          <a:endParaRPr lang="en-GB"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Knowledge and skill development </a:t>
          </a:r>
          <a:endParaRPr lang="en-GB"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GB" sz="1800" b="0" kern="1200" dirty="0">
              <a:latin typeface="Arial" panose="020B0604020202020204" pitchFamily="34" charset="0"/>
              <a:cs typeface="Arial" panose="020B0604020202020204" pitchFamily="34" charset="0"/>
            </a:rPr>
            <a:t>Destinations</a:t>
          </a:r>
          <a:endParaRPr lang="en-GB" sz="1800" kern="1200" dirty="0">
            <a:latin typeface="Arial" panose="020B0604020202020204" pitchFamily="34" charset="0"/>
            <a:cs typeface="Arial" panose="020B0604020202020204" pitchFamily="34" charset="0"/>
          </a:endParaRPr>
        </a:p>
      </dsp:txBody>
      <dsp:txXfrm>
        <a:off x="0" y="2973715"/>
        <a:ext cx="6672941" cy="11664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B0A45-697E-E543-B214-4AF7CFCB03ED}">
      <dsp:nvSpPr>
        <dsp:cNvPr id="0" name=""/>
        <dsp:cNvSpPr/>
      </dsp:nvSpPr>
      <dsp:spPr>
        <a:xfrm>
          <a:off x="0" y="0"/>
          <a:ext cx="8220978" cy="840856"/>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Arial" panose="020B0604020202020204" pitchFamily="34" charset="0"/>
              <a:cs typeface="Arial" panose="020B0604020202020204" pitchFamily="34" charset="0"/>
            </a:rPr>
            <a:t>Trainers technical subject knowledge</a:t>
          </a:r>
        </a:p>
      </dsp:txBody>
      <dsp:txXfrm>
        <a:off x="24628" y="24628"/>
        <a:ext cx="7215248" cy="791600"/>
      </dsp:txXfrm>
    </dsp:sp>
    <dsp:sp modelId="{3028880D-633D-6A46-88CF-88C21611E000}">
      <dsp:nvSpPr>
        <dsp:cNvPr id="0" name=""/>
        <dsp:cNvSpPr/>
      </dsp:nvSpPr>
      <dsp:spPr>
        <a:xfrm>
          <a:off x="613904" y="957641"/>
          <a:ext cx="8220978" cy="840856"/>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strike="noStrike" kern="1200" spc="-1" dirty="0">
              <a:solidFill>
                <a:srgbClr val="FFFFFF"/>
              </a:solidFill>
              <a:latin typeface="Arial" panose="020B0604020202020204" pitchFamily="34" charset="0"/>
              <a:ea typeface="DejaVu Sans"/>
              <a:cs typeface="Arial" panose="020B0604020202020204" pitchFamily="34" charset="0"/>
            </a:rPr>
            <a:t>Highly effective  and motivational learning environments</a:t>
          </a:r>
          <a:endParaRPr lang="en-GB" sz="2300" b="0" strike="noStrike" kern="1200" spc="-1" dirty="0">
            <a:latin typeface="Arial" panose="020B0604020202020204" pitchFamily="34" charset="0"/>
            <a:cs typeface="Arial" panose="020B0604020202020204" pitchFamily="34" charset="0"/>
          </a:endParaRPr>
        </a:p>
      </dsp:txBody>
      <dsp:txXfrm>
        <a:off x="638532" y="982269"/>
        <a:ext cx="7011262" cy="791600"/>
      </dsp:txXfrm>
    </dsp:sp>
    <dsp:sp modelId="{5339C04B-3BDA-EB4C-8EA7-7FED577802E4}">
      <dsp:nvSpPr>
        <dsp:cNvPr id="0" name=""/>
        <dsp:cNvSpPr/>
      </dsp:nvSpPr>
      <dsp:spPr>
        <a:xfrm>
          <a:off x="1227808" y="1915283"/>
          <a:ext cx="8220978" cy="840856"/>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strike="noStrike" kern="1200" spc="-1" dirty="0">
              <a:solidFill>
                <a:srgbClr val="FFFFFF"/>
              </a:solidFill>
              <a:latin typeface="Arial" panose="020B0604020202020204" pitchFamily="34" charset="0"/>
              <a:ea typeface="DejaVu Sans"/>
              <a:cs typeface="Arial" panose="020B0604020202020204" pitchFamily="34" charset="0"/>
            </a:rPr>
            <a:t>Delivery models, styles,</a:t>
          </a:r>
          <a:r>
            <a:rPr lang="en-GB" sz="2300" b="0" kern="1200" dirty="0">
              <a:latin typeface="Arial" panose="020B0604020202020204" pitchFamily="34" charset="0"/>
              <a:cs typeface="Arial" panose="020B0604020202020204" pitchFamily="34" charset="0"/>
            </a:rPr>
            <a:t> pedagogy</a:t>
          </a:r>
          <a:r>
            <a:rPr lang="en-GB" sz="2300" b="0" strike="noStrike" kern="1200" spc="-1" dirty="0">
              <a:solidFill>
                <a:srgbClr val="FFFFFF"/>
              </a:solidFill>
              <a:latin typeface="Arial" panose="020B0604020202020204" pitchFamily="34" charset="0"/>
              <a:ea typeface="DejaVu Sans"/>
              <a:cs typeface="Arial" panose="020B0604020202020204" pitchFamily="34" charset="0"/>
            </a:rPr>
            <a:t> and individual focus </a:t>
          </a:r>
          <a:endParaRPr lang="en-GB" sz="2300" kern="1200" dirty="0">
            <a:latin typeface="Arial" panose="020B0604020202020204" pitchFamily="34" charset="0"/>
            <a:cs typeface="Arial" panose="020B0604020202020204" pitchFamily="34" charset="0"/>
          </a:endParaRPr>
        </a:p>
      </dsp:txBody>
      <dsp:txXfrm>
        <a:off x="1252436" y="1939911"/>
        <a:ext cx="7011262" cy="791600"/>
      </dsp:txXfrm>
    </dsp:sp>
    <dsp:sp modelId="{EB2E6C3E-7BB7-404F-9211-0548BFC8E37F}">
      <dsp:nvSpPr>
        <dsp:cNvPr id="0" name=""/>
        <dsp:cNvSpPr/>
      </dsp:nvSpPr>
      <dsp:spPr>
        <a:xfrm>
          <a:off x="1841712" y="2872925"/>
          <a:ext cx="8220978" cy="840856"/>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strike="noStrike" kern="1200" spc="-1" dirty="0">
              <a:solidFill>
                <a:srgbClr val="FFFFFF"/>
              </a:solidFill>
              <a:latin typeface="Arial" panose="020B0604020202020204" pitchFamily="34" charset="0"/>
              <a:ea typeface="DejaVu Sans"/>
              <a:cs typeface="Arial" panose="020B0604020202020204" pitchFamily="34" charset="0"/>
            </a:rPr>
            <a:t>Checking understanding and feedback </a:t>
          </a:r>
          <a:endParaRPr lang="en-GB" sz="2300" b="0" strike="noStrike" kern="1200" spc="-1" dirty="0">
            <a:latin typeface="Arial" panose="020B0604020202020204" pitchFamily="34" charset="0"/>
            <a:cs typeface="Arial" panose="020B0604020202020204" pitchFamily="34" charset="0"/>
          </a:endParaRPr>
        </a:p>
      </dsp:txBody>
      <dsp:txXfrm>
        <a:off x="1866340" y="2897553"/>
        <a:ext cx="7011262" cy="791600"/>
      </dsp:txXfrm>
    </dsp:sp>
    <dsp:sp modelId="{38676AEC-B806-C04C-A78D-4E045634A24E}">
      <dsp:nvSpPr>
        <dsp:cNvPr id="0" name=""/>
        <dsp:cNvSpPr/>
      </dsp:nvSpPr>
      <dsp:spPr>
        <a:xfrm>
          <a:off x="2455617" y="3830567"/>
          <a:ext cx="8220978" cy="840856"/>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strike="noStrike" kern="1200" spc="-1" dirty="0">
              <a:solidFill>
                <a:srgbClr val="FFFFFF"/>
              </a:solidFill>
              <a:latin typeface="Arial" panose="020B0604020202020204" pitchFamily="34" charset="0"/>
              <a:ea typeface="DejaVu Sans"/>
              <a:cs typeface="Arial" panose="020B0604020202020204" pitchFamily="34" charset="0"/>
            </a:rPr>
            <a:t>Effective assessment</a:t>
          </a:r>
          <a:endParaRPr lang="en-GB" sz="2300" b="0" strike="noStrike" kern="1200" spc="-1" dirty="0">
            <a:latin typeface="Arial" panose="020B0604020202020204" pitchFamily="34" charset="0"/>
            <a:cs typeface="Arial" panose="020B0604020202020204" pitchFamily="34" charset="0"/>
          </a:endParaRPr>
        </a:p>
      </dsp:txBody>
      <dsp:txXfrm>
        <a:off x="2480245" y="3855195"/>
        <a:ext cx="7011262" cy="791600"/>
      </dsp:txXfrm>
    </dsp:sp>
    <dsp:sp modelId="{3F480AA4-F3C1-9448-B5EE-7E9926207DA4}">
      <dsp:nvSpPr>
        <dsp:cNvPr id="0" name=""/>
        <dsp:cNvSpPr/>
      </dsp:nvSpPr>
      <dsp:spPr>
        <a:xfrm>
          <a:off x="7674422" y="614292"/>
          <a:ext cx="546556" cy="5465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7797397" y="614292"/>
        <a:ext cx="300606" cy="411283"/>
      </dsp:txXfrm>
    </dsp:sp>
    <dsp:sp modelId="{D4B3B419-0ADF-FF47-9F5D-715CD1EEAD3A}">
      <dsp:nvSpPr>
        <dsp:cNvPr id="0" name=""/>
        <dsp:cNvSpPr/>
      </dsp:nvSpPr>
      <dsp:spPr>
        <a:xfrm>
          <a:off x="8288326" y="1571934"/>
          <a:ext cx="546556" cy="5465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8411301" y="1571934"/>
        <a:ext cx="300606" cy="411283"/>
      </dsp:txXfrm>
    </dsp:sp>
    <dsp:sp modelId="{AA71A59D-C25D-0244-BE8A-C3B74636D658}">
      <dsp:nvSpPr>
        <dsp:cNvPr id="0" name=""/>
        <dsp:cNvSpPr/>
      </dsp:nvSpPr>
      <dsp:spPr>
        <a:xfrm>
          <a:off x="8902230" y="2515561"/>
          <a:ext cx="546556" cy="5465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9025205" y="2515561"/>
        <a:ext cx="300606" cy="411283"/>
      </dsp:txXfrm>
    </dsp:sp>
    <dsp:sp modelId="{4AFAF376-2393-CF47-AAF7-D94301543993}">
      <dsp:nvSpPr>
        <dsp:cNvPr id="0" name=""/>
        <dsp:cNvSpPr/>
      </dsp:nvSpPr>
      <dsp:spPr>
        <a:xfrm>
          <a:off x="9516135" y="3482546"/>
          <a:ext cx="546556" cy="5465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9639110" y="3482546"/>
        <a:ext cx="300606" cy="4112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911BA-CA09-8A42-BF60-ABCB40B07184}">
      <dsp:nvSpPr>
        <dsp:cNvPr id="0" name=""/>
        <dsp:cNvSpPr/>
      </dsp:nvSpPr>
      <dsp:spPr>
        <a:xfrm>
          <a:off x="2601292" y="72258"/>
          <a:ext cx="3468391" cy="3468391"/>
        </a:xfrm>
        <a:prstGeom prst="ellipse">
          <a:avLst/>
        </a:prstGeom>
        <a:solidFill>
          <a:srgbClr val="5B9BD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b="0" strike="noStrike" kern="1200" spc="-1" dirty="0">
              <a:solidFill>
                <a:srgbClr val="000000"/>
              </a:solidFill>
              <a:latin typeface="Calibri"/>
              <a:ea typeface="DejaVu Sans"/>
            </a:rPr>
            <a:t>Development of knowledge and skills.</a:t>
          </a:r>
          <a:endParaRPr lang="en-GB" sz="2200" b="0" strike="noStrike" kern="1200" spc="-1" dirty="0">
            <a:latin typeface="Arial"/>
          </a:endParaRPr>
        </a:p>
        <a:p>
          <a:pPr marL="0" lvl="0" indent="0" algn="ctr" defTabSz="977900">
            <a:lnSpc>
              <a:spcPct val="90000"/>
            </a:lnSpc>
            <a:spcBef>
              <a:spcPct val="0"/>
            </a:spcBef>
            <a:spcAft>
              <a:spcPct val="35000"/>
            </a:spcAft>
            <a:buNone/>
          </a:pPr>
          <a:r>
            <a:rPr lang="en-GB" sz="2200" b="0" strike="noStrike" kern="1200" spc="-1" dirty="0">
              <a:solidFill>
                <a:srgbClr val="000000"/>
              </a:solidFill>
              <a:latin typeface="Calibri"/>
              <a:ea typeface="DejaVu Sans"/>
            </a:rPr>
            <a:t>Achievements</a:t>
          </a:r>
          <a:endParaRPr lang="en-GB" sz="2200" kern="1200" dirty="0"/>
        </a:p>
      </dsp:txBody>
      <dsp:txXfrm>
        <a:off x="3063745" y="679226"/>
        <a:ext cx="2543486" cy="1560776"/>
      </dsp:txXfrm>
    </dsp:sp>
    <dsp:sp modelId="{3B79CFB2-B51D-4C03-A9CC-CBBAF38C1731}">
      <dsp:nvSpPr>
        <dsp:cNvPr id="0" name=""/>
        <dsp:cNvSpPr/>
      </dsp:nvSpPr>
      <dsp:spPr>
        <a:xfrm>
          <a:off x="3852804" y="2240002"/>
          <a:ext cx="3468391" cy="346839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b="1" kern="1200" dirty="0"/>
            <a:t>What else?</a:t>
          </a:r>
        </a:p>
        <a:p>
          <a:pPr marL="0" lvl="0" indent="0" algn="ctr" defTabSz="977900">
            <a:lnSpc>
              <a:spcPct val="90000"/>
            </a:lnSpc>
            <a:spcBef>
              <a:spcPct val="0"/>
            </a:spcBef>
            <a:spcAft>
              <a:spcPct val="35000"/>
            </a:spcAft>
            <a:buNone/>
          </a:pPr>
          <a:r>
            <a:rPr lang="en-GB" sz="2200" b="1" kern="1200" dirty="0"/>
            <a:t> Bespoke to YOUR organisation. </a:t>
          </a:r>
        </a:p>
      </dsp:txBody>
      <dsp:txXfrm>
        <a:off x="4913553" y="3136003"/>
        <a:ext cx="2081034" cy="1907615"/>
      </dsp:txXfrm>
    </dsp:sp>
    <dsp:sp modelId="{F84BF4A6-AA01-47DD-B86A-B9916575BDC3}">
      <dsp:nvSpPr>
        <dsp:cNvPr id="0" name=""/>
        <dsp:cNvSpPr/>
      </dsp:nvSpPr>
      <dsp:spPr>
        <a:xfrm>
          <a:off x="1349781" y="2240002"/>
          <a:ext cx="3468391" cy="3468391"/>
        </a:xfrm>
        <a:prstGeom prst="ellipse">
          <a:avLst/>
        </a:prstGeom>
        <a:solidFill>
          <a:srgbClr val="5B9BD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b="0" strike="noStrike" kern="1200" spc="-1" dirty="0">
              <a:solidFill>
                <a:srgbClr val="000000"/>
              </a:solidFill>
              <a:latin typeface="Calibri"/>
              <a:ea typeface="DejaVu Sans"/>
            </a:rPr>
            <a:t>Preparation for the next stage, career advancement, further learning &amp; work</a:t>
          </a:r>
          <a:endParaRPr lang="en-GB" sz="2200" kern="1200" dirty="0"/>
        </a:p>
      </dsp:txBody>
      <dsp:txXfrm>
        <a:off x="1676388" y="3136003"/>
        <a:ext cx="2081034" cy="19076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96B0A-A423-234E-AA06-1DDB2C444DCC}">
      <dsp:nvSpPr>
        <dsp:cNvPr id="0" name=""/>
        <dsp:cNvSpPr/>
      </dsp:nvSpPr>
      <dsp:spPr>
        <a:xfrm>
          <a:off x="0" y="305"/>
          <a:ext cx="10509473" cy="996106"/>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b="0" strike="noStrike" kern="1200" spc="-1">
              <a:latin typeface="Tahoma"/>
              <a:ea typeface="Tahoma"/>
            </a:rPr>
            <a:t>Behaviour and attitudes</a:t>
          </a:r>
          <a:endParaRPr lang="en-GB" sz="4000" kern="1200" dirty="0"/>
        </a:p>
      </dsp:txBody>
      <dsp:txXfrm>
        <a:off x="48626" y="48931"/>
        <a:ext cx="10412221" cy="898854"/>
      </dsp:txXfrm>
    </dsp:sp>
    <dsp:sp modelId="{F059A815-A09D-EB46-966E-A99752675F93}">
      <dsp:nvSpPr>
        <dsp:cNvPr id="0" name=""/>
        <dsp:cNvSpPr/>
      </dsp:nvSpPr>
      <dsp:spPr>
        <a:xfrm>
          <a:off x="0" y="996412"/>
          <a:ext cx="10509473" cy="257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676" tIns="40640" rIns="227584" bIns="40640" numCol="1" spcCol="1270" anchor="t" anchorCtr="0">
          <a:noAutofit/>
        </a:bodyPr>
        <a:lstStyle/>
        <a:p>
          <a:pPr marL="285750" lvl="1" indent="-285750" algn="l" defTabSz="1422400">
            <a:lnSpc>
              <a:spcPct val="90000"/>
            </a:lnSpc>
            <a:spcBef>
              <a:spcPct val="0"/>
            </a:spcBef>
            <a:spcAft>
              <a:spcPct val="20000"/>
            </a:spcAft>
            <a:buClr>
              <a:srgbClr val="221E5B"/>
            </a:buClr>
            <a:buFont typeface="Arial" panose="020B0604020202020204" pitchFamily="34" charset="0"/>
            <a:buChar char="•"/>
          </a:pPr>
          <a:r>
            <a:rPr lang="en-GB" sz="3200" b="0" kern="1200">
              <a:latin typeface="Arial"/>
              <a:ea typeface="DejaVu Sans"/>
              <a:cs typeface="DejaVu Sans"/>
            </a:rPr>
            <a:t>Attitudes to learning</a:t>
          </a:r>
          <a:endParaRPr lang="en-GB" sz="3200" b="0" kern="1200" dirty="0">
            <a:latin typeface="Arial"/>
            <a:ea typeface="DejaVu Sans"/>
            <a:cs typeface="DejaVu Sans"/>
          </a:endParaRPr>
        </a:p>
        <a:p>
          <a:pPr marL="285750" lvl="1" indent="-285750" algn="l" defTabSz="1422400">
            <a:lnSpc>
              <a:spcPct val="90000"/>
            </a:lnSpc>
            <a:spcBef>
              <a:spcPct val="0"/>
            </a:spcBef>
            <a:spcAft>
              <a:spcPct val="20000"/>
            </a:spcAft>
            <a:buChar char="•"/>
          </a:pPr>
          <a:r>
            <a:rPr lang="en-GB" sz="3200" b="0" kern="1200">
              <a:latin typeface="Arial"/>
              <a:ea typeface="DejaVu Sans"/>
              <a:cs typeface="DejaVu Sans"/>
            </a:rPr>
            <a:t>Behaviour</a:t>
          </a:r>
          <a:endParaRPr lang="en-GB" sz="3200" b="0" kern="1200" dirty="0">
            <a:latin typeface="Arial"/>
            <a:ea typeface="DejaVu Sans"/>
            <a:cs typeface="DejaVu Sans"/>
          </a:endParaRPr>
        </a:p>
        <a:p>
          <a:pPr marL="285750" lvl="1" indent="-285750" algn="l" defTabSz="1422400">
            <a:lnSpc>
              <a:spcPct val="90000"/>
            </a:lnSpc>
            <a:spcBef>
              <a:spcPct val="0"/>
            </a:spcBef>
            <a:spcAft>
              <a:spcPct val="20000"/>
            </a:spcAft>
            <a:buChar char="•"/>
          </a:pPr>
          <a:r>
            <a:rPr lang="en-GB" sz="3200" b="0" kern="1200">
              <a:latin typeface="Arial"/>
              <a:ea typeface="DejaVu Sans"/>
              <a:cs typeface="DejaVu Sans"/>
            </a:rPr>
            <a:t>Employability</a:t>
          </a:r>
          <a:endParaRPr lang="en-GB" sz="3200" b="0" kern="1200" dirty="0">
            <a:latin typeface="Arial"/>
            <a:ea typeface="DejaVu Sans"/>
            <a:cs typeface="DejaVu Sans"/>
          </a:endParaRPr>
        </a:p>
        <a:p>
          <a:pPr marL="285750" lvl="1" indent="-285750" algn="l" defTabSz="1422400">
            <a:lnSpc>
              <a:spcPct val="90000"/>
            </a:lnSpc>
            <a:spcBef>
              <a:spcPct val="0"/>
            </a:spcBef>
            <a:spcAft>
              <a:spcPct val="20000"/>
            </a:spcAft>
            <a:buChar char="•"/>
          </a:pPr>
          <a:r>
            <a:rPr lang="en-GB" sz="3200" b="0" kern="1200">
              <a:latin typeface="Arial"/>
              <a:ea typeface="DejaVu Sans"/>
              <a:cs typeface="DejaVu Sans"/>
            </a:rPr>
            <a:t>Attendance &amp; punctuality</a:t>
          </a:r>
          <a:endParaRPr lang="en-GB" sz="3200" b="0" kern="1200" dirty="0">
            <a:latin typeface="Arial"/>
            <a:ea typeface="DejaVu Sans"/>
            <a:cs typeface="DejaVu Sans"/>
          </a:endParaRPr>
        </a:p>
        <a:p>
          <a:pPr marL="285750" lvl="1" indent="-285750" algn="l" defTabSz="1422400">
            <a:lnSpc>
              <a:spcPct val="90000"/>
            </a:lnSpc>
            <a:spcBef>
              <a:spcPct val="0"/>
            </a:spcBef>
            <a:spcAft>
              <a:spcPct val="20000"/>
            </a:spcAft>
            <a:buChar char="•"/>
          </a:pPr>
          <a:r>
            <a:rPr lang="en-GB" sz="3200" b="0" kern="1200">
              <a:latin typeface="Arial"/>
              <a:ea typeface="DejaVu Sans"/>
              <a:cs typeface="DejaVu Sans"/>
            </a:rPr>
            <a:t>Respect</a:t>
          </a:r>
          <a:endParaRPr lang="en-GB" sz="3200" b="0" kern="1200" dirty="0">
            <a:latin typeface="Arial"/>
            <a:ea typeface="DejaVu Sans"/>
            <a:cs typeface="DejaVu Sans"/>
          </a:endParaRPr>
        </a:p>
      </dsp:txBody>
      <dsp:txXfrm>
        <a:off x="0" y="996412"/>
        <a:ext cx="10509473" cy="25709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B69BD-1675-4CA8-B7FE-58A186EB8807}">
      <dsp:nvSpPr>
        <dsp:cNvPr id="0" name=""/>
        <dsp:cNvSpPr/>
      </dsp:nvSpPr>
      <dsp:spPr>
        <a:xfrm>
          <a:off x="915595" y="533"/>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L</a:t>
          </a:r>
          <a:r>
            <a:rPr lang="en-GB" sz="1900" b="0" kern="1200"/>
            <a:t>eadership traits</a:t>
          </a:r>
          <a:endParaRPr lang="en-GB" sz="1900" kern="1200"/>
        </a:p>
      </dsp:txBody>
      <dsp:txXfrm>
        <a:off x="915595" y="533"/>
        <a:ext cx="1743337" cy="1046002"/>
      </dsp:txXfrm>
    </dsp:sp>
    <dsp:sp modelId="{6AD00C58-77D4-42DF-858B-514F9EC2FCD0}">
      <dsp:nvSpPr>
        <dsp:cNvPr id="0" name=""/>
        <dsp:cNvSpPr/>
      </dsp:nvSpPr>
      <dsp:spPr>
        <a:xfrm>
          <a:off x="2833266" y="533"/>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a:t>
          </a:r>
          <a:r>
            <a:rPr lang="en-GB" sz="1900" b="0" kern="1200" dirty="0"/>
            <a:t>ime management</a:t>
          </a:r>
          <a:endParaRPr lang="en-GB" sz="1900" kern="1200" dirty="0"/>
        </a:p>
      </dsp:txBody>
      <dsp:txXfrm>
        <a:off x="2833266" y="533"/>
        <a:ext cx="1743337" cy="1046002"/>
      </dsp:txXfrm>
    </dsp:sp>
    <dsp:sp modelId="{794C5D51-01D3-4194-9334-A13F3E5E9B88}">
      <dsp:nvSpPr>
        <dsp:cNvPr id="0" name=""/>
        <dsp:cNvSpPr/>
      </dsp:nvSpPr>
      <dsp:spPr>
        <a:xfrm>
          <a:off x="4750938" y="533"/>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Prioritising decisions taken</a:t>
          </a:r>
          <a:endParaRPr lang="en-GB" sz="1900" kern="1200" dirty="0"/>
        </a:p>
      </dsp:txBody>
      <dsp:txXfrm>
        <a:off x="4750938" y="533"/>
        <a:ext cx="1743337" cy="1046002"/>
      </dsp:txXfrm>
    </dsp:sp>
    <dsp:sp modelId="{2D375A06-A52A-4DF0-9845-76B3290D8186}">
      <dsp:nvSpPr>
        <dsp:cNvPr id="0" name=""/>
        <dsp:cNvSpPr/>
      </dsp:nvSpPr>
      <dsp:spPr>
        <a:xfrm>
          <a:off x="6668609" y="533"/>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a:t>
          </a:r>
          <a:r>
            <a:rPr lang="en-GB" sz="1900" b="0" kern="1200" dirty="0"/>
            <a:t>ttention to detail </a:t>
          </a:r>
          <a:endParaRPr lang="en-GB" sz="1900" kern="1200" dirty="0"/>
        </a:p>
      </dsp:txBody>
      <dsp:txXfrm>
        <a:off x="6668609" y="533"/>
        <a:ext cx="1743337" cy="1046002"/>
      </dsp:txXfrm>
    </dsp:sp>
    <dsp:sp modelId="{38357E6B-30E1-4111-8340-E1E8102192B4}">
      <dsp:nvSpPr>
        <dsp:cNvPr id="0" name=""/>
        <dsp:cNvSpPr/>
      </dsp:nvSpPr>
      <dsp:spPr>
        <a:xfrm>
          <a:off x="8586280" y="533"/>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L</a:t>
          </a:r>
          <a:r>
            <a:rPr lang="en-GB" sz="1900" b="0" kern="1200" dirty="0"/>
            <a:t>eading by example</a:t>
          </a:r>
          <a:endParaRPr lang="en-GB" sz="1900" kern="1200" dirty="0"/>
        </a:p>
      </dsp:txBody>
      <dsp:txXfrm>
        <a:off x="8586280" y="533"/>
        <a:ext cx="1743337" cy="1046002"/>
      </dsp:txXfrm>
    </dsp:sp>
    <dsp:sp modelId="{672F8D46-A807-47A5-A36A-09429D7798B0}">
      <dsp:nvSpPr>
        <dsp:cNvPr id="0" name=""/>
        <dsp:cNvSpPr/>
      </dsp:nvSpPr>
      <dsp:spPr>
        <a:xfrm>
          <a:off x="915595" y="1220869"/>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M</a:t>
          </a:r>
          <a:r>
            <a:rPr lang="en-GB" sz="1900" b="0" kern="1200" dirty="0"/>
            <a:t>eetings management</a:t>
          </a:r>
          <a:endParaRPr lang="en-GB" sz="1900" kern="1200" dirty="0"/>
        </a:p>
      </dsp:txBody>
      <dsp:txXfrm>
        <a:off x="915595" y="1220869"/>
        <a:ext cx="1743337" cy="1046002"/>
      </dsp:txXfrm>
    </dsp:sp>
    <dsp:sp modelId="{9879CD39-FC1F-49EA-834A-399EE9C9B4BE}">
      <dsp:nvSpPr>
        <dsp:cNvPr id="0" name=""/>
        <dsp:cNvSpPr/>
      </dsp:nvSpPr>
      <dsp:spPr>
        <a:xfrm>
          <a:off x="2833266" y="1220869"/>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Empathy </a:t>
          </a:r>
          <a:endParaRPr lang="en-GB" sz="1900" kern="1200" dirty="0"/>
        </a:p>
      </dsp:txBody>
      <dsp:txXfrm>
        <a:off x="2833266" y="1220869"/>
        <a:ext cx="1743337" cy="1046002"/>
      </dsp:txXfrm>
    </dsp:sp>
    <dsp:sp modelId="{EB26A4BC-5558-470B-8B51-CB3E686C6C13}">
      <dsp:nvSpPr>
        <dsp:cNvPr id="0" name=""/>
        <dsp:cNvSpPr/>
      </dsp:nvSpPr>
      <dsp:spPr>
        <a:xfrm>
          <a:off x="4750938" y="1220869"/>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a:t>
          </a:r>
          <a:r>
            <a:rPr lang="en-GB" sz="1900" b="0" kern="1200" dirty="0"/>
            <a:t>uty of care </a:t>
          </a:r>
          <a:endParaRPr lang="en-GB" sz="1900" kern="1200" dirty="0"/>
        </a:p>
      </dsp:txBody>
      <dsp:txXfrm>
        <a:off x="4750938" y="1220869"/>
        <a:ext cx="1743337" cy="1046002"/>
      </dsp:txXfrm>
    </dsp:sp>
    <dsp:sp modelId="{F149DDAA-3546-461A-B69B-63A869FB722F}">
      <dsp:nvSpPr>
        <dsp:cNvPr id="0" name=""/>
        <dsp:cNvSpPr/>
      </dsp:nvSpPr>
      <dsp:spPr>
        <a:xfrm>
          <a:off x="6668609" y="1220869"/>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a:t>
          </a:r>
          <a:r>
            <a:rPr lang="en-GB" sz="1900" b="0" kern="1200"/>
            <a:t>bility to motivate others</a:t>
          </a:r>
          <a:endParaRPr lang="en-GB" sz="1900" kern="1200"/>
        </a:p>
      </dsp:txBody>
      <dsp:txXfrm>
        <a:off x="6668609" y="1220869"/>
        <a:ext cx="1743337" cy="1046002"/>
      </dsp:txXfrm>
    </dsp:sp>
    <dsp:sp modelId="{5AFFADB9-0B62-4161-87F6-89BC18513A9B}">
      <dsp:nvSpPr>
        <dsp:cNvPr id="0" name=""/>
        <dsp:cNvSpPr/>
      </dsp:nvSpPr>
      <dsp:spPr>
        <a:xfrm>
          <a:off x="8586280" y="1220869"/>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Decision making</a:t>
          </a:r>
          <a:endParaRPr lang="en-GB" sz="1900" kern="1200" dirty="0"/>
        </a:p>
      </dsp:txBody>
      <dsp:txXfrm>
        <a:off x="8586280" y="1220869"/>
        <a:ext cx="1743337" cy="1046002"/>
      </dsp:txXfrm>
    </dsp:sp>
    <dsp:sp modelId="{E6E4A3D6-791F-4945-A205-2FD9422538B2}">
      <dsp:nvSpPr>
        <dsp:cNvPr id="0" name=""/>
        <dsp:cNvSpPr/>
      </dsp:nvSpPr>
      <dsp:spPr>
        <a:xfrm>
          <a:off x="915595" y="2441205"/>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P</a:t>
          </a:r>
          <a:r>
            <a:rPr lang="en-GB" sz="1900" b="0" kern="1200" dirty="0"/>
            <a:t>rojecting credibility and professionalism</a:t>
          </a:r>
          <a:endParaRPr lang="en-GB" sz="1900" kern="1200" dirty="0"/>
        </a:p>
      </dsp:txBody>
      <dsp:txXfrm>
        <a:off x="915595" y="2441205"/>
        <a:ext cx="1743337" cy="1046002"/>
      </dsp:txXfrm>
    </dsp:sp>
    <dsp:sp modelId="{93E6EC85-09F8-4847-8843-1DFA94420A42}">
      <dsp:nvSpPr>
        <dsp:cNvPr id="0" name=""/>
        <dsp:cNvSpPr/>
      </dsp:nvSpPr>
      <dsp:spPr>
        <a:xfrm>
          <a:off x="2833266" y="2441205"/>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U</a:t>
          </a:r>
          <a:r>
            <a:rPr lang="en-GB" sz="1900" b="0" kern="1200" dirty="0"/>
            <a:t>se of language </a:t>
          </a:r>
          <a:endParaRPr lang="en-GB" sz="1900" kern="1200" dirty="0"/>
        </a:p>
      </dsp:txBody>
      <dsp:txXfrm>
        <a:off x="2833266" y="2441205"/>
        <a:ext cx="1743337" cy="1046002"/>
      </dsp:txXfrm>
    </dsp:sp>
    <dsp:sp modelId="{185E9FC3-43B5-4B3D-8107-AF672E2ADDE6}">
      <dsp:nvSpPr>
        <dsp:cNvPr id="0" name=""/>
        <dsp:cNvSpPr/>
      </dsp:nvSpPr>
      <dsp:spPr>
        <a:xfrm>
          <a:off x="4750938" y="2441205"/>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Humility</a:t>
          </a:r>
          <a:endParaRPr lang="en-GB" sz="1900" kern="1200" dirty="0"/>
        </a:p>
      </dsp:txBody>
      <dsp:txXfrm>
        <a:off x="4750938" y="2441205"/>
        <a:ext cx="1743337" cy="1046002"/>
      </dsp:txXfrm>
    </dsp:sp>
    <dsp:sp modelId="{86DFCA03-70CA-4DD8-8491-2199C2C34A39}">
      <dsp:nvSpPr>
        <dsp:cNvPr id="0" name=""/>
        <dsp:cNvSpPr/>
      </dsp:nvSpPr>
      <dsp:spPr>
        <a:xfrm>
          <a:off x="6668609" y="2441205"/>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F</a:t>
          </a:r>
          <a:r>
            <a:rPr lang="en-GB" sz="1900" b="0" kern="1200" dirty="0"/>
            <a:t>inancial awareness</a:t>
          </a:r>
          <a:endParaRPr lang="en-GB" sz="1900" kern="1200" dirty="0"/>
        </a:p>
      </dsp:txBody>
      <dsp:txXfrm>
        <a:off x="6668609" y="2441205"/>
        <a:ext cx="1743337" cy="1046002"/>
      </dsp:txXfrm>
    </dsp:sp>
    <dsp:sp modelId="{ACFA1F33-6DCF-47F6-B362-CD5B5A6379DC}">
      <dsp:nvSpPr>
        <dsp:cNvPr id="0" name=""/>
        <dsp:cNvSpPr/>
      </dsp:nvSpPr>
      <dsp:spPr>
        <a:xfrm>
          <a:off x="8586280" y="2441205"/>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a:t>
          </a:r>
          <a:r>
            <a:rPr lang="en-GB" sz="1900" b="0" kern="1200" dirty="0"/>
            <a:t>thical approaches</a:t>
          </a:r>
          <a:endParaRPr lang="en-GB" sz="1900" kern="1200" dirty="0"/>
        </a:p>
      </dsp:txBody>
      <dsp:txXfrm>
        <a:off x="8586280" y="2441205"/>
        <a:ext cx="1743337" cy="1046002"/>
      </dsp:txXfrm>
    </dsp:sp>
    <dsp:sp modelId="{A6B25E63-D9D2-433B-9587-44DCE4F40495}">
      <dsp:nvSpPr>
        <dsp:cNvPr id="0" name=""/>
        <dsp:cNvSpPr/>
      </dsp:nvSpPr>
      <dsp:spPr>
        <a:xfrm>
          <a:off x="4750938" y="3661542"/>
          <a:ext cx="1743337" cy="1046002"/>
        </a:xfrm>
        <a:prstGeom prst="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R</a:t>
          </a:r>
          <a:r>
            <a:rPr lang="en-GB" sz="1900" b="0" kern="1200" dirty="0"/>
            <a:t>isk assessment awareness</a:t>
          </a:r>
          <a:endParaRPr lang="en-GB" sz="1900" kern="1200" dirty="0"/>
        </a:p>
      </dsp:txBody>
      <dsp:txXfrm>
        <a:off x="4750938" y="3661542"/>
        <a:ext cx="1743337" cy="1046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n-GB" sz="4400" b="0" strike="noStrike" spc="-1">
                <a:latin typeface="Arial"/>
              </a:rPr>
              <a:t>Click to move the slide</a:t>
            </a:r>
          </a:p>
        </p:txBody>
      </p:sp>
      <p:sp>
        <p:nvSpPr>
          <p:cNvPr id="168"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69"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17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17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17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92F4D10-E96A-4E6F-BE69-EC9BB701AC53}"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B92F4D10-E96A-4E6F-BE69-EC9BB701AC53}" type="slidenum">
              <a:rPr lang="en-GB" sz="1400" b="0" strike="noStrike" spc="-1" smtClean="0">
                <a:latin typeface="Times New Roman"/>
              </a:rPr>
              <a:t>5</a:t>
            </a:fld>
            <a:endParaRPr lang="en-GB" sz="1400" b="0" strike="noStrike" spc="-1">
              <a:latin typeface="Times New Roman"/>
            </a:endParaRPr>
          </a:p>
        </p:txBody>
      </p:sp>
    </p:spTree>
    <p:extLst>
      <p:ext uri="{BB962C8B-B14F-4D97-AF65-F5344CB8AC3E}">
        <p14:creationId xmlns:p14="http://schemas.microsoft.com/office/powerpoint/2010/main" val="2298052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B92F4D10-E96A-4E6F-BE69-EC9BB701AC53}" type="slidenum">
              <a:rPr lang="en-GB" sz="1400" b="0" strike="noStrike" spc="-1" smtClean="0">
                <a:latin typeface="Times New Roman"/>
              </a:rPr>
              <a:t>24</a:t>
            </a:fld>
            <a:endParaRPr lang="en-GB" sz="1400" b="0" strike="noStrike" spc="-1">
              <a:latin typeface="Times New Roman"/>
            </a:endParaRPr>
          </a:p>
        </p:txBody>
      </p:sp>
    </p:spTree>
    <p:extLst>
      <p:ext uri="{BB962C8B-B14F-4D97-AF65-F5344CB8AC3E}">
        <p14:creationId xmlns:p14="http://schemas.microsoft.com/office/powerpoint/2010/main" val="191612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mj-ea"/>
                <a:cs typeface="Arial" panose="020B0604020202020204" pitchFamily="34" charset="0"/>
              </a:rPr>
              <a:t>Would you put all you stock in the window?</a:t>
            </a:r>
          </a:p>
          <a:p>
            <a:endParaRPr lang="en-GB" dirty="0"/>
          </a:p>
        </p:txBody>
      </p:sp>
      <p:sp>
        <p:nvSpPr>
          <p:cNvPr id="4" name="Slide Number Placeholder 3"/>
          <p:cNvSpPr>
            <a:spLocks noGrp="1"/>
          </p:cNvSpPr>
          <p:nvPr>
            <p:ph type="sldNum"/>
          </p:nvPr>
        </p:nvSpPr>
        <p:spPr/>
        <p:txBody>
          <a:bodyPr/>
          <a:lstStyle/>
          <a:p>
            <a:pPr algn="r"/>
            <a:fld id="{B92F4D10-E96A-4E6F-BE69-EC9BB701AC53}" type="slidenum">
              <a:rPr lang="en-GB" sz="1400" b="0" strike="noStrike" spc="-1" smtClean="0">
                <a:latin typeface="Times New Roman"/>
              </a:rPr>
              <a:t>25</a:t>
            </a:fld>
            <a:endParaRPr lang="en-GB" sz="1400" b="0" strike="noStrike" spc="-1">
              <a:latin typeface="Times New Roman"/>
            </a:endParaRPr>
          </a:p>
        </p:txBody>
      </p:sp>
    </p:spTree>
    <p:extLst>
      <p:ext uri="{BB962C8B-B14F-4D97-AF65-F5344CB8AC3E}">
        <p14:creationId xmlns:p14="http://schemas.microsoft.com/office/powerpoint/2010/main" val="156294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noRot="1" noChangeAspect="1"/>
          </p:cNvSpPr>
          <p:nvPr>
            <p:ph type="sldImg"/>
          </p:nvPr>
        </p:nvSpPr>
        <p:spPr>
          <a:xfrm>
            <a:off x="439738" y="1252538"/>
            <a:ext cx="6007100" cy="3379787"/>
          </a:xfrm>
          <a:prstGeom prst="rect">
            <a:avLst/>
          </a:prstGeom>
        </p:spPr>
      </p:sp>
      <p:sp>
        <p:nvSpPr>
          <p:cNvPr id="320" name="PlaceHolder 2"/>
          <p:cNvSpPr>
            <a:spLocks noGrp="1"/>
          </p:cNvSpPr>
          <p:nvPr>
            <p:ph type="body"/>
          </p:nvPr>
        </p:nvSpPr>
        <p:spPr>
          <a:xfrm>
            <a:off x="689040" y="4821120"/>
            <a:ext cx="5508360" cy="3943080"/>
          </a:xfrm>
          <a:prstGeom prst="rect">
            <a:avLst/>
          </a:prstGeom>
        </p:spPr>
        <p:txBody>
          <a:bodyPr lIns="0" tIns="0" rIns="0" bIns="0">
            <a:noAutofit/>
          </a:bodyPr>
          <a:lstStyle/>
          <a:p>
            <a:endParaRPr lang="en-GB" sz="2000" b="0" strike="noStrike" spc="-1">
              <a:latin typeface="Arial"/>
            </a:endParaRPr>
          </a:p>
        </p:txBody>
      </p:sp>
      <p:sp>
        <p:nvSpPr>
          <p:cNvPr id="321" name="TextShape 3"/>
          <p:cNvSpPr/>
          <p:nvPr/>
        </p:nvSpPr>
        <p:spPr>
          <a:xfrm>
            <a:off x="3902040" y="9516960"/>
            <a:ext cx="2982600" cy="4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80D6D5D-EB86-41C8-B4F4-E0F5C542F783}" type="slidenum">
              <a:rPr lang="en-GB" sz="1200" b="0" strike="noStrike" spc="-1">
                <a:solidFill>
                  <a:srgbClr val="000000"/>
                </a:solidFill>
                <a:latin typeface="Times New Roman"/>
              </a:rPr>
              <a:t>28</a:t>
            </a:fld>
            <a:endParaRPr lang="en-GB"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dirty="0"/>
              <a:t>Quick TIP</a:t>
            </a:r>
          </a:p>
          <a:p>
            <a:endParaRPr lang="en-GB" dirty="0"/>
          </a:p>
          <a:p>
            <a:r>
              <a:rPr lang="en-GB" dirty="0"/>
              <a:t>As a FIN member you can send on your SAR for external and impartial feedback. </a:t>
            </a:r>
          </a:p>
        </p:txBody>
      </p:sp>
      <p:sp>
        <p:nvSpPr>
          <p:cNvPr id="4" name="Slide Number Placeholder 3"/>
          <p:cNvSpPr>
            <a:spLocks noGrp="1"/>
          </p:cNvSpPr>
          <p:nvPr>
            <p:ph type="sldNum"/>
          </p:nvPr>
        </p:nvSpPr>
        <p:spPr/>
        <p:txBody>
          <a:bodyPr/>
          <a:lstStyle/>
          <a:p>
            <a:pPr algn="r"/>
            <a:fld id="{B92F4D10-E96A-4E6F-BE69-EC9BB701AC53}" type="slidenum">
              <a:rPr lang="en-GB" sz="1400" b="0" strike="noStrike" spc="-1" smtClean="0">
                <a:latin typeface="Times New Roman"/>
              </a:rPr>
              <a:t>7</a:t>
            </a:fld>
            <a:endParaRPr lang="en-GB" sz="1400" b="0" strike="noStrike" spc="-1">
              <a:latin typeface="Times New Roman"/>
            </a:endParaRPr>
          </a:p>
        </p:txBody>
      </p:sp>
    </p:spTree>
    <p:extLst>
      <p:ext uri="{BB962C8B-B14F-4D97-AF65-F5344CB8AC3E}">
        <p14:creationId xmlns:p14="http://schemas.microsoft.com/office/powerpoint/2010/main" val="160758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439738" y="1252538"/>
            <a:ext cx="6007100" cy="3379787"/>
          </a:xfrm>
          <a:prstGeom prst="rect">
            <a:avLst/>
          </a:prstGeom>
        </p:spPr>
      </p:sp>
      <p:sp>
        <p:nvSpPr>
          <p:cNvPr id="308" name="PlaceHolder 2"/>
          <p:cNvSpPr>
            <a:spLocks noGrp="1"/>
          </p:cNvSpPr>
          <p:nvPr>
            <p:ph type="body"/>
          </p:nvPr>
        </p:nvSpPr>
        <p:spPr>
          <a:xfrm>
            <a:off x="689040" y="4821120"/>
            <a:ext cx="5508360" cy="3943080"/>
          </a:xfrm>
          <a:prstGeom prst="rect">
            <a:avLst/>
          </a:prstGeom>
        </p:spPr>
        <p:txBody>
          <a:bodyPr lIns="0" tIns="0" rIns="0" bIns="0">
            <a:noAutofit/>
          </a:bodyPr>
          <a:lstStyle/>
          <a:p>
            <a:pPr marL="216000" indent="-214560">
              <a:lnSpc>
                <a:spcPct val="100000"/>
              </a:lnSpc>
              <a:tabLst>
                <a:tab pos="0" algn="l"/>
              </a:tabLst>
            </a:pPr>
            <a:endParaRPr lang="en-GB" sz="2000" b="0" strike="noStrike" spc="-1" dirty="0">
              <a:latin typeface="Arial"/>
            </a:endParaRPr>
          </a:p>
          <a:p>
            <a:pPr marL="216000" indent="-214560">
              <a:lnSpc>
                <a:spcPct val="100000"/>
              </a:lnSpc>
              <a:tabLst>
                <a:tab pos="0" algn="l"/>
              </a:tabLst>
            </a:pPr>
            <a:endParaRPr lang="en-GB" sz="2000" b="0" strike="noStrike" spc="-1" dirty="0">
              <a:latin typeface="Arial"/>
            </a:endParaRPr>
          </a:p>
          <a:p>
            <a:pPr marL="216000" indent="-214560">
              <a:lnSpc>
                <a:spcPct val="100000"/>
              </a:lnSpc>
              <a:tabLst>
                <a:tab pos="0" algn="l"/>
              </a:tabLst>
            </a:pPr>
            <a:r>
              <a:rPr lang="en-GB" sz="2000" b="0" strike="noStrike" spc="-1" dirty="0">
                <a:latin typeface="Arial"/>
              </a:rPr>
              <a:t> </a:t>
            </a:r>
          </a:p>
          <a:p>
            <a:pPr marL="216000" indent="-214560">
              <a:lnSpc>
                <a:spcPct val="100000"/>
              </a:lnSpc>
              <a:tabLst>
                <a:tab pos="0" algn="l"/>
              </a:tabLst>
            </a:pPr>
            <a:endParaRPr lang="en-GB" sz="2000" b="0" strike="noStrike" spc="-1" dirty="0">
              <a:latin typeface="Arial"/>
            </a:endParaRPr>
          </a:p>
        </p:txBody>
      </p:sp>
      <p:sp>
        <p:nvSpPr>
          <p:cNvPr id="309" name="TextShape 3"/>
          <p:cNvSpPr/>
          <p:nvPr/>
        </p:nvSpPr>
        <p:spPr>
          <a:xfrm>
            <a:off x="3902040" y="9516960"/>
            <a:ext cx="2982600" cy="4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AE0B4F2-93F3-47F1-BD43-2AE0CFE71186}" type="slidenum">
              <a:rPr lang="en-GB" sz="1200" b="0" strike="noStrike" spc="-1">
                <a:solidFill>
                  <a:srgbClr val="000000"/>
                </a:solidFill>
                <a:latin typeface="Calibri"/>
                <a:ea typeface="+mn-ea"/>
              </a:rPr>
              <a:t>11</a:t>
            </a:fld>
            <a:endParaRPr lang="en-GB"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B92F4D10-E96A-4E6F-BE69-EC9BB701AC53}" type="slidenum">
              <a:rPr lang="en-GB" sz="1400" b="0" strike="noStrike" spc="-1" smtClean="0">
                <a:latin typeface="Times New Roman"/>
              </a:rPr>
              <a:t>13</a:t>
            </a:fld>
            <a:endParaRPr lang="en-GB" sz="1400" b="0" strike="noStrike" spc="-1">
              <a:latin typeface="Times New Roman"/>
            </a:endParaRPr>
          </a:p>
        </p:txBody>
      </p:sp>
    </p:spTree>
    <p:extLst>
      <p:ext uri="{BB962C8B-B14F-4D97-AF65-F5344CB8AC3E}">
        <p14:creationId xmlns:p14="http://schemas.microsoft.com/office/powerpoint/2010/main" val="184068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439738" y="1252538"/>
            <a:ext cx="6007100" cy="3379787"/>
          </a:xfrm>
          <a:prstGeom prst="rect">
            <a:avLst/>
          </a:prstGeom>
        </p:spPr>
      </p:sp>
      <p:sp>
        <p:nvSpPr>
          <p:cNvPr id="311" name="PlaceHolder 2"/>
          <p:cNvSpPr>
            <a:spLocks noGrp="1"/>
          </p:cNvSpPr>
          <p:nvPr>
            <p:ph type="body"/>
          </p:nvPr>
        </p:nvSpPr>
        <p:spPr>
          <a:xfrm>
            <a:off x="689040" y="4821120"/>
            <a:ext cx="5508360" cy="3943080"/>
          </a:xfrm>
          <a:prstGeom prst="rect">
            <a:avLst/>
          </a:prstGeom>
        </p:spPr>
        <p:txBody>
          <a:bodyPr lIns="0" tIns="0" rIns="0" bIns="0">
            <a:noAutofit/>
          </a:bodyPr>
          <a:lstStyle/>
          <a:p>
            <a:endParaRPr lang="en-GB" sz="2000" b="0" strike="noStrike" spc="-1" dirty="0">
              <a:latin typeface="Arial"/>
            </a:endParaRPr>
          </a:p>
        </p:txBody>
      </p:sp>
      <p:sp>
        <p:nvSpPr>
          <p:cNvPr id="312" name="TextShape 3"/>
          <p:cNvSpPr/>
          <p:nvPr/>
        </p:nvSpPr>
        <p:spPr>
          <a:xfrm>
            <a:off x="3902040" y="9516960"/>
            <a:ext cx="2982600" cy="4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A70FD33-D96C-42CF-8C51-15D6F9C09CC1}" type="slidenum">
              <a:rPr lang="en-GB" sz="1200" b="0" strike="noStrike" spc="-1">
                <a:solidFill>
                  <a:srgbClr val="000000"/>
                </a:solidFill>
                <a:latin typeface="Times New Roman"/>
              </a:rPr>
              <a:t>14</a:t>
            </a:fld>
            <a:endParaRPr lang="en-GB"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noRot="1" noChangeAspect="1"/>
          </p:cNvSpPr>
          <p:nvPr>
            <p:ph type="sldImg"/>
          </p:nvPr>
        </p:nvSpPr>
        <p:spPr>
          <a:xfrm>
            <a:off x="439738" y="1252538"/>
            <a:ext cx="6007100" cy="3379787"/>
          </a:xfrm>
          <a:prstGeom prst="rect">
            <a:avLst/>
          </a:prstGeom>
        </p:spPr>
      </p:sp>
      <p:sp>
        <p:nvSpPr>
          <p:cNvPr id="314" name="PlaceHolder 2"/>
          <p:cNvSpPr>
            <a:spLocks noGrp="1"/>
          </p:cNvSpPr>
          <p:nvPr>
            <p:ph type="body"/>
          </p:nvPr>
        </p:nvSpPr>
        <p:spPr>
          <a:xfrm>
            <a:off x="689040" y="4821120"/>
            <a:ext cx="5508360" cy="3943080"/>
          </a:xfrm>
          <a:prstGeom prst="rect">
            <a:avLst/>
          </a:prstGeom>
        </p:spPr>
        <p:txBody>
          <a:bodyPr lIns="0" tIns="0" rIns="0" bIns="0">
            <a:noAutofit/>
          </a:bodyPr>
          <a:lstStyle/>
          <a:p>
            <a:pPr marL="216000" indent="-214560">
              <a:lnSpc>
                <a:spcPct val="100000"/>
              </a:lnSpc>
              <a:tabLst>
                <a:tab pos="0" algn="l"/>
              </a:tabLst>
            </a:pPr>
            <a:r>
              <a:rPr lang="en-GB" sz="2000" b="0" strike="noStrike" spc="-1">
                <a:latin typeface="Arial"/>
              </a:rPr>
              <a:t>When talking about apprentices – shouldn’t we be looking at behaviour(s)</a:t>
            </a:r>
          </a:p>
        </p:txBody>
      </p:sp>
      <p:sp>
        <p:nvSpPr>
          <p:cNvPr id="315" name="TextShape 3"/>
          <p:cNvSpPr/>
          <p:nvPr/>
        </p:nvSpPr>
        <p:spPr>
          <a:xfrm>
            <a:off x="3902040" y="9516960"/>
            <a:ext cx="2982600" cy="4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1A22013-F372-4508-9337-FFF5A0022321}" type="slidenum">
              <a:rPr lang="en-GB" sz="1200" b="0" strike="noStrike" spc="-1">
                <a:solidFill>
                  <a:srgbClr val="000000"/>
                </a:solidFill>
                <a:latin typeface="Calibri"/>
                <a:ea typeface="+mn-ea"/>
              </a:rPr>
              <a:t>15</a:t>
            </a:fld>
            <a:endParaRPr lang="en-GB"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noRot="1" noChangeAspect="1"/>
          </p:cNvSpPr>
          <p:nvPr>
            <p:ph type="sldImg"/>
          </p:nvPr>
        </p:nvSpPr>
        <p:spPr>
          <a:xfrm>
            <a:off x="439738" y="1252538"/>
            <a:ext cx="6007100" cy="3379787"/>
          </a:xfrm>
          <a:prstGeom prst="rect">
            <a:avLst/>
          </a:prstGeom>
        </p:spPr>
      </p:sp>
      <p:sp>
        <p:nvSpPr>
          <p:cNvPr id="317" name="PlaceHolder 2"/>
          <p:cNvSpPr>
            <a:spLocks noGrp="1"/>
          </p:cNvSpPr>
          <p:nvPr>
            <p:ph type="body"/>
          </p:nvPr>
        </p:nvSpPr>
        <p:spPr>
          <a:xfrm>
            <a:off x="689040" y="4821120"/>
            <a:ext cx="5508360" cy="3943080"/>
          </a:xfrm>
          <a:prstGeom prst="rect">
            <a:avLst/>
          </a:prstGeom>
        </p:spPr>
        <p:txBody>
          <a:bodyPr lIns="0" tIns="0" rIns="0" bIns="0">
            <a:noAutofit/>
          </a:bodyPr>
          <a:lstStyle/>
          <a:p>
            <a:pPr marL="216000" indent="-214560">
              <a:lnSpc>
                <a:spcPct val="100000"/>
              </a:lnSpc>
              <a:tabLst>
                <a:tab pos="0" algn="l"/>
              </a:tabLst>
            </a:pPr>
            <a:r>
              <a:rPr lang="en-GB" sz="2000" b="0" strike="noStrike" spc="-1">
                <a:latin typeface="Arial"/>
              </a:rPr>
              <a:t>What is reasonable with apprentices – adult particularly ? EG – Healthy living – bottle of wine ? </a:t>
            </a:r>
          </a:p>
        </p:txBody>
      </p:sp>
      <p:sp>
        <p:nvSpPr>
          <p:cNvPr id="318" name="TextShape 3"/>
          <p:cNvSpPr/>
          <p:nvPr/>
        </p:nvSpPr>
        <p:spPr>
          <a:xfrm>
            <a:off x="3902040" y="9516960"/>
            <a:ext cx="2982600" cy="4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65A38DB-1B5E-494C-962F-D31F88BBC68B}" type="slidenum">
              <a:rPr lang="en-GB" sz="1200" b="0" strike="noStrike" spc="-1">
                <a:solidFill>
                  <a:srgbClr val="000000"/>
                </a:solidFill>
                <a:latin typeface="Calibri"/>
                <a:ea typeface="+mn-ea"/>
              </a:rPr>
              <a:t>17</a:t>
            </a:fld>
            <a:endParaRPr lang="en-GB"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B92F4D10-E96A-4E6F-BE69-EC9BB701AC53}" type="slidenum">
              <a:rPr lang="en-GB" sz="1400" b="0" strike="noStrike" spc="-1" smtClean="0">
                <a:latin typeface="Times New Roman"/>
              </a:rPr>
              <a:t>18</a:t>
            </a:fld>
            <a:endParaRPr lang="en-GB" sz="1400" b="0" strike="noStrike" spc="-1">
              <a:latin typeface="Times New Roman"/>
            </a:endParaRPr>
          </a:p>
        </p:txBody>
      </p:sp>
    </p:spTree>
    <p:extLst>
      <p:ext uri="{BB962C8B-B14F-4D97-AF65-F5344CB8AC3E}">
        <p14:creationId xmlns:p14="http://schemas.microsoft.com/office/powerpoint/2010/main" val="241111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noRot="1" noChangeAspect="1"/>
          </p:cNvSpPr>
          <p:nvPr>
            <p:ph type="sldImg"/>
          </p:nvPr>
        </p:nvSpPr>
        <p:spPr>
          <a:xfrm>
            <a:off x="439738" y="1252538"/>
            <a:ext cx="6007100" cy="3379787"/>
          </a:xfrm>
          <a:prstGeom prst="rect">
            <a:avLst/>
          </a:prstGeom>
        </p:spPr>
      </p:sp>
      <p:sp>
        <p:nvSpPr>
          <p:cNvPr id="323" name="PlaceHolder 2"/>
          <p:cNvSpPr>
            <a:spLocks noGrp="1"/>
          </p:cNvSpPr>
          <p:nvPr>
            <p:ph type="body"/>
          </p:nvPr>
        </p:nvSpPr>
        <p:spPr>
          <a:xfrm>
            <a:off x="689040" y="4821120"/>
            <a:ext cx="5508360" cy="3943080"/>
          </a:xfrm>
          <a:prstGeom prst="rect">
            <a:avLst/>
          </a:prstGeom>
        </p:spPr>
        <p:txBody>
          <a:bodyPr lIns="0" tIns="0" rIns="0" bIns="0">
            <a:noAutofit/>
          </a:bodyPr>
          <a:lstStyle/>
          <a:p>
            <a:pPr marL="216000" indent="-214560">
              <a:lnSpc>
                <a:spcPct val="100000"/>
              </a:lnSpc>
              <a:tabLst>
                <a:tab pos="0" algn="l"/>
              </a:tabLst>
            </a:pPr>
            <a:r>
              <a:rPr lang="en-GB" sz="2000" b="0" strike="noStrike" spc="-1" dirty="0">
                <a:latin typeface="Arial"/>
              </a:rPr>
              <a:t>. </a:t>
            </a:r>
          </a:p>
        </p:txBody>
      </p:sp>
      <p:sp>
        <p:nvSpPr>
          <p:cNvPr id="324" name="TextShape 3"/>
          <p:cNvSpPr/>
          <p:nvPr/>
        </p:nvSpPr>
        <p:spPr>
          <a:xfrm>
            <a:off x="3902040" y="9516960"/>
            <a:ext cx="2982600" cy="4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D86702C-B032-47D7-9220-6DFFF6A885EF}" type="slidenum">
              <a:rPr lang="en-GB" sz="1200" b="0" strike="noStrike" spc="-1">
                <a:solidFill>
                  <a:srgbClr val="000000"/>
                </a:solidFill>
                <a:latin typeface="Calibri"/>
                <a:ea typeface="+mn-ea"/>
              </a:rPr>
              <a:t>19</a:t>
            </a:fld>
            <a:endParaRPr lang="en-GB"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9180-114B-1E44-B2FB-EB68F2522AF7}"/>
              </a:ext>
            </a:extLst>
          </p:cNvPr>
          <p:cNvSpPr>
            <a:spLocks noGrp="1"/>
          </p:cNvSpPr>
          <p:nvPr>
            <p:ph type="ctrTitle"/>
          </p:nvPr>
        </p:nvSpPr>
        <p:spPr>
          <a:xfrm>
            <a:off x="1524000" y="1335024"/>
            <a:ext cx="9144000" cy="713232"/>
          </a:xfrm>
        </p:spPr>
        <p:txBody>
          <a:bodyPr anchor="b"/>
          <a:lstStyle>
            <a:lvl1pPr algn="ctr">
              <a:defRPr sz="4200" b="1"/>
            </a:lvl1pPr>
          </a:lstStyle>
          <a:p>
            <a:r>
              <a:rPr lang="en-GB"/>
              <a:t>Click to edit Master title style</a:t>
            </a:r>
          </a:p>
        </p:txBody>
      </p:sp>
      <p:sp>
        <p:nvSpPr>
          <p:cNvPr id="3" name="Subtitle 2">
            <a:extLst>
              <a:ext uri="{FF2B5EF4-FFF2-40B4-BE49-F238E27FC236}">
                <a16:creationId xmlns:a16="http://schemas.microsoft.com/office/drawing/2014/main" id="{CF08DD05-ECB7-304F-9F50-1DF2E016689F}"/>
              </a:ext>
            </a:extLst>
          </p:cNvPr>
          <p:cNvSpPr>
            <a:spLocks noGrp="1"/>
          </p:cNvSpPr>
          <p:nvPr>
            <p:ph type="subTitle" idx="1"/>
          </p:nvPr>
        </p:nvSpPr>
        <p:spPr>
          <a:xfrm>
            <a:off x="1524000" y="3269673"/>
            <a:ext cx="9144000" cy="1988127"/>
          </a:xfrm>
        </p:spPr>
        <p:txBody>
          <a:bodyPr/>
          <a:lstStyle>
            <a:lvl1pPr marL="0" indent="0" algn="ctr">
              <a:buNone/>
              <a:defRPr sz="2800">
                <a:solidFill>
                  <a:srgbClr val="01189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347FDD4A-1780-3743-81EB-9CC757FC6620}"/>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2748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39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extLst>
      <p:ext uri="{BB962C8B-B14F-4D97-AF65-F5344CB8AC3E}">
        <p14:creationId xmlns:p14="http://schemas.microsoft.com/office/powerpoint/2010/main" val="277897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4385-15E9-8949-BFD0-EE1444E95EC0}"/>
              </a:ext>
            </a:extLst>
          </p:cNvPr>
          <p:cNvSpPr>
            <a:spLocks noGrp="1"/>
          </p:cNvSpPr>
          <p:nvPr>
            <p:ph type="title"/>
          </p:nvPr>
        </p:nvSpPr>
        <p:spPr>
          <a:xfrm>
            <a:off x="838200" y="579665"/>
            <a:ext cx="10224655" cy="649047"/>
          </a:xfrm>
        </p:spPr>
        <p:txBody>
          <a:bodyPr/>
          <a:lstStyle>
            <a:lvl1pPr>
              <a:defRPr sz="3200" b="1" i="0">
                <a:latin typeface="Calibri" panose="020F0502020204030204" pitchFamily="34" charset="0"/>
                <a:ea typeface="Baskerville" panose="02020502070401020303" pitchFamily="18" charset="0"/>
                <a:cs typeface="Calibri" panose="020F050202020403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BC8A5143-7B4E-AA4C-BF6A-4BE6973E2474}"/>
              </a:ext>
            </a:extLst>
          </p:cNvPr>
          <p:cNvSpPr>
            <a:spLocks noGrp="1"/>
          </p:cNvSpPr>
          <p:nvPr>
            <p:ph idx="1"/>
          </p:nvPr>
        </p:nvSpPr>
        <p:spPr>
          <a:xfrm>
            <a:off x="838200" y="1435612"/>
            <a:ext cx="10224655" cy="4842721"/>
          </a:xfrm>
        </p:spPr>
        <p:txBody>
          <a:bodyPr/>
          <a:lstStyle>
            <a:lvl1pPr indent="-228600">
              <a:lnSpc>
                <a:spcPct val="100000"/>
              </a:lnSpc>
              <a:defRPr sz="2400" b="0" i="0">
                <a:latin typeface="Calibri" panose="020F0502020204030204" pitchFamily="34" charset="0"/>
                <a:ea typeface="Baskerville" panose="02020502070401020303" pitchFamily="18" charset="0"/>
                <a:cs typeface="Calibri" panose="020F0502020204030204" pitchFamily="34" charset="0"/>
              </a:defRPr>
            </a:lvl1pPr>
            <a:lvl2pPr indent="-228600">
              <a:lnSpc>
                <a:spcPct val="100000"/>
              </a:lnSpc>
              <a:defRPr sz="2000" b="0" i="0">
                <a:latin typeface="+mn-lt"/>
                <a:ea typeface="Baskerville" panose="02020502070401020303" pitchFamily="18" charset="0"/>
                <a:cs typeface="Arial" panose="020B0604020202020204" pitchFamily="34" charset="0"/>
              </a:defRPr>
            </a:lvl2pPr>
            <a:lvl3pPr indent="-228600">
              <a:lnSpc>
                <a:spcPct val="100000"/>
              </a:lnSpc>
              <a:defRPr b="0" i="0">
                <a:latin typeface="+mn-lt"/>
                <a:ea typeface="Baskerville" panose="02020502070401020303" pitchFamily="18" charset="0"/>
                <a:cs typeface="Arial" panose="020B0604020202020204" pitchFamily="34" charset="0"/>
              </a:defRPr>
            </a:lvl3pPr>
            <a:lvl4pPr indent="-228600">
              <a:lnSpc>
                <a:spcPct val="100000"/>
              </a:lnSpc>
              <a:defRPr b="0" i="0">
                <a:latin typeface="+mn-lt"/>
                <a:ea typeface="Baskerville" panose="02020502070401020303" pitchFamily="18" charset="0"/>
                <a:cs typeface="Arial" panose="020B0604020202020204" pitchFamily="34" charset="0"/>
              </a:defRPr>
            </a:lvl4pPr>
            <a:lvl5pPr indent="-228600">
              <a:lnSpc>
                <a:spcPct val="100000"/>
              </a:lnSpc>
              <a:defRPr b="0" i="0">
                <a:latin typeface="+mn-lt"/>
                <a:ea typeface="Baskerville" panose="02020502070401020303" pitchFamily="18"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038F4743-B865-394A-A2D1-9A0EFCD47C94}"/>
              </a:ext>
            </a:extLst>
          </p:cNvPr>
          <p:cNvCxnSpPr/>
          <p:nvPr userDrawn="1"/>
        </p:nvCxnSpPr>
        <p:spPr>
          <a:xfrm>
            <a:off x="838200" y="1244107"/>
            <a:ext cx="1017168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91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922D-7D03-204A-83EA-762899E91EBB}"/>
              </a:ext>
            </a:extLst>
          </p:cNvPr>
          <p:cNvSpPr>
            <a:spLocks noGrp="1"/>
          </p:cNvSpPr>
          <p:nvPr>
            <p:ph type="title" hasCustomPrompt="1"/>
          </p:nvPr>
        </p:nvSpPr>
        <p:spPr>
          <a:xfrm>
            <a:off x="839788" y="694944"/>
            <a:ext cx="3932237" cy="884474"/>
          </a:xfrm>
        </p:spPr>
        <p:txBody>
          <a:bodyPr anchor="t">
            <a:normAutofit/>
          </a:bodyPr>
          <a:lstStyle>
            <a:lvl1pPr>
              <a:defRPr sz="2800"/>
            </a:lvl1pPr>
          </a:lstStyle>
          <a:p>
            <a:r>
              <a:rPr lang="en-GB"/>
              <a:t>Title</a:t>
            </a:r>
          </a:p>
        </p:txBody>
      </p:sp>
      <p:sp>
        <p:nvSpPr>
          <p:cNvPr id="3" name="Picture Placeholder 2">
            <a:extLst>
              <a:ext uri="{FF2B5EF4-FFF2-40B4-BE49-F238E27FC236}">
                <a16:creationId xmlns:a16="http://schemas.microsoft.com/office/drawing/2014/main" id="{F5FF4384-1A5E-A248-AD31-086DB29F9CF1}"/>
              </a:ext>
            </a:extLst>
          </p:cNvPr>
          <p:cNvSpPr>
            <a:spLocks noGrp="1"/>
          </p:cNvSpPr>
          <p:nvPr>
            <p:ph type="pic" idx="1"/>
          </p:nvPr>
        </p:nvSpPr>
        <p:spPr>
          <a:xfrm>
            <a:off x="5183188" y="694944"/>
            <a:ext cx="5928157" cy="5166107"/>
          </a:xfrm>
        </p:spPr>
        <p:txBody>
          <a:bodyPr/>
          <a:lstStyle>
            <a:lvl1pPr marL="0" indent="0">
              <a:buNone/>
              <a:defRPr sz="3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BB7BAF14-6429-614B-81B7-FA7F67029218}"/>
              </a:ext>
            </a:extLst>
          </p:cNvPr>
          <p:cNvSpPr>
            <a:spLocks noGrp="1"/>
          </p:cNvSpPr>
          <p:nvPr>
            <p:ph type="body" sz="half" idx="2"/>
          </p:nvPr>
        </p:nvSpPr>
        <p:spPr>
          <a:xfrm>
            <a:off x="839788" y="1737361"/>
            <a:ext cx="3932237" cy="4131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5BA7D34-5BE1-4F4B-AA45-4E3981784216}"/>
              </a:ext>
            </a:extLst>
          </p:cNvPr>
          <p:cNvSpPr>
            <a:spLocks noGrp="1"/>
          </p:cNvSpPr>
          <p:nvPr>
            <p:ph type="sldNum" sz="quarter" idx="12"/>
          </p:nvPr>
        </p:nvSpPr>
        <p:spPr>
          <a:xfrm>
            <a:off x="10699531" y="6336347"/>
            <a:ext cx="1273162" cy="365125"/>
          </a:xfrm>
          <a:prstGeom prst="rect">
            <a:avLst/>
          </a:prstGeo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2004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9180-114B-1E44-B2FB-EB68F2522AF7}"/>
              </a:ext>
            </a:extLst>
          </p:cNvPr>
          <p:cNvSpPr>
            <a:spLocks noGrp="1"/>
          </p:cNvSpPr>
          <p:nvPr>
            <p:ph type="ctrTitle"/>
          </p:nvPr>
        </p:nvSpPr>
        <p:spPr>
          <a:xfrm>
            <a:off x="1524000" y="1335024"/>
            <a:ext cx="9144000" cy="713232"/>
          </a:xfrm>
        </p:spPr>
        <p:txBody>
          <a:bodyPr anchor="b"/>
          <a:lstStyle>
            <a:lvl1pPr algn="ctr">
              <a:defRPr sz="4200" b="1"/>
            </a:lvl1pPr>
          </a:lstStyle>
          <a:p>
            <a:r>
              <a:rPr lang="en-GB"/>
              <a:t>Click to edit Master title style</a:t>
            </a:r>
          </a:p>
        </p:txBody>
      </p:sp>
      <p:sp>
        <p:nvSpPr>
          <p:cNvPr id="3" name="Subtitle 2">
            <a:extLst>
              <a:ext uri="{FF2B5EF4-FFF2-40B4-BE49-F238E27FC236}">
                <a16:creationId xmlns:a16="http://schemas.microsoft.com/office/drawing/2014/main" id="{CF08DD05-ECB7-304F-9F50-1DF2E016689F}"/>
              </a:ext>
            </a:extLst>
          </p:cNvPr>
          <p:cNvSpPr>
            <a:spLocks noGrp="1"/>
          </p:cNvSpPr>
          <p:nvPr>
            <p:ph type="subTitle" idx="1"/>
          </p:nvPr>
        </p:nvSpPr>
        <p:spPr>
          <a:xfrm>
            <a:off x="1524000" y="3269673"/>
            <a:ext cx="9144000" cy="1988127"/>
          </a:xfrm>
        </p:spPr>
        <p:txBody>
          <a:bodyPr/>
          <a:lstStyle>
            <a:lvl1pPr marL="0" indent="0" algn="ctr">
              <a:buNone/>
              <a:defRPr sz="2800">
                <a:solidFill>
                  <a:srgbClr val="01189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347FDD4A-1780-3743-81EB-9CC757FC6620}"/>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27481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79568-B04F-5D40-B4BA-D5DAFBF9F366}"/>
              </a:ext>
            </a:extLst>
          </p:cNvPr>
          <p:cNvSpPr>
            <a:spLocks noGrp="1"/>
          </p:cNvSpPr>
          <p:nvPr>
            <p:ph type="title"/>
          </p:nvPr>
        </p:nvSpPr>
        <p:spPr>
          <a:xfrm>
            <a:off x="838200" y="652599"/>
            <a:ext cx="10363188" cy="66466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5AC283F-628D-754B-B6C3-676AB8FB815B}"/>
              </a:ext>
            </a:extLst>
          </p:cNvPr>
          <p:cNvSpPr>
            <a:spLocks noGrp="1"/>
          </p:cNvSpPr>
          <p:nvPr>
            <p:ph type="body" idx="1"/>
          </p:nvPr>
        </p:nvSpPr>
        <p:spPr>
          <a:xfrm>
            <a:off x="838199" y="1555132"/>
            <a:ext cx="10363179" cy="465026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A5DE566-658A-124D-9C53-B947EF61F56E}"/>
              </a:ext>
            </a:extLst>
          </p:cNvPr>
          <p:cNvSpPr>
            <a:spLocks noGrp="1"/>
          </p:cNvSpPr>
          <p:nvPr>
            <p:ph type="sldNum" sz="quarter" idx="4"/>
          </p:nvPr>
        </p:nvSpPr>
        <p:spPr>
          <a:xfrm>
            <a:off x="10699531" y="6336347"/>
            <a:ext cx="1273162" cy="365125"/>
          </a:xfrm>
          <a:prstGeom prst="rect">
            <a:avLst/>
          </a:prstGeom>
        </p:spPr>
        <p:txBody>
          <a:bodyPr vert="horz" lIns="91440" tIns="45720" rIns="91440" bIns="45720" rtlCol="0" anchor="ctr"/>
          <a:lstStyle>
            <a:lvl1pPr algn="r">
              <a:defRPr sz="1400" b="1" i="1">
                <a:solidFill>
                  <a:schemeClr val="tx1">
                    <a:tint val="75000"/>
                  </a:schemeClr>
                </a:solidFill>
                <a:latin typeface="Baskerville SemiBold" panose="02020502070401020303" pitchFamily="18" charset="0"/>
                <a:ea typeface="Baskerville SemiBold" panose="02020502070401020303" pitchFamily="18" charset="0"/>
              </a:defRPr>
            </a:lvl1pPr>
          </a:lstStyle>
          <a:p>
            <a:fld id="{6D22F896-40B5-4ADD-8801-0D06FADFA095}" type="slidenum">
              <a:rPr lang="en-US" smtClean="0"/>
              <a:pPr/>
              <a:t>‹#›</a:t>
            </a:fld>
            <a:endParaRPr lang="en-US" b="1" i="1">
              <a:latin typeface="Baskerville SemiBold" panose="02020502070401020303" pitchFamily="18" charset="0"/>
              <a:ea typeface="Baskerville SemiBold" panose="02020502070401020303" pitchFamily="18" charset="0"/>
            </a:endParaRPr>
          </a:p>
        </p:txBody>
      </p:sp>
      <p:cxnSp>
        <p:nvCxnSpPr>
          <p:cNvPr id="9" name="Straight Connector 8">
            <a:extLst>
              <a:ext uri="{FF2B5EF4-FFF2-40B4-BE49-F238E27FC236}">
                <a16:creationId xmlns:a16="http://schemas.microsoft.com/office/drawing/2014/main" id="{E77B5E10-F2C1-E343-9837-9801D6920384}"/>
              </a:ext>
            </a:extLst>
          </p:cNvPr>
          <p:cNvCxnSpPr>
            <a:cxnSpLocks/>
          </p:cNvCxnSpPr>
          <p:nvPr userDrawn="1"/>
        </p:nvCxnSpPr>
        <p:spPr>
          <a:xfrm flipV="1">
            <a:off x="238422" y="236528"/>
            <a:ext cx="10771464"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902557-371B-E642-9F1A-CA1EC5322857}"/>
              </a:ext>
            </a:extLst>
          </p:cNvPr>
          <p:cNvCxnSpPr>
            <a:cxnSpLocks/>
          </p:cNvCxnSpPr>
          <p:nvPr userDrawn="1"/>
        </p:nvCxnSpPr>
        <p:spPr>
          <a:xfrm>
            <a:off x="383388" y="352425"/>
            <a:ext cx="0" cy="51414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6D7B54-3108-D348-92E8-36DE646A35CC}"/>
              </a:ext>
            </a:extLst>
          </p:cNvPr>
          <p:cNvCxnSpPr>
            <a:cxnSpLocks/>
          </p:cNvCxnSpPr>
          <p:nvPr userDrawn="1"/>
        </p:nvCxnSpPr>
        <p:spPr>
          <a:xfrm>
            <a:off x="230985" y="203200"/>
            <a:ext cx="0" cy="5552812"/>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6BF83AFB-A3EA-BC4D-9028-DCC369E22F70}"/>
              </a:ext>
            </a:extLst>
          </p:cNvPr>
          <p:cNvSpPr txBox="1">
            <a:spLocks/>
          </p:cNvSpPr>
          <p:nvPr userDrawn="1"/>
        </p:nvSpPr>
        <p:spPr>
          <a:xfrm>
            <a:off x="2204194" y="6442084"/>
            <a:ext cx="7575331" cy="365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0" i="0" kern="1200">
                <a:solidFill>
                  <a:srgbClr val="011893"/>
                </a:solidFill>
                <a:latin typeface="+mn-lt"/>
                <a:ea typeface="Baskerville" panose="02020502070401020303" pitchFamily="18" charset="0"/>
                <a:cs typeface="+mj-cs"/>
              </a:defRPr>
            </a:lvl1pPr>
          </a:lstStyle>
          <a:p>
            <a:pPr algn="ctr"/>
            <a:r>
              <a:rPr lang="en-GB" sz="1200" i="1" dirty="0">
                <a:solidFill>
                  <a:schemeClr val="accent5">
                    <a:lumMod val="50000"/>
                  </a:schemeClr>
                </a:solidFill>
              </a:rPr>
              <a:t>For more information: www.fin-online.org.uk or email: info@fin-online.org.uk </a:t>
            </a:r>
          </a:p>
        </p:txBody>
      </p:sp>
      <p:cxnSp>
        <p:nvCxnSpPr>
          <p:cNvPr id="15" name="Straight Connector 14">
            <a:extLst>
              <a:ext uri="{FF2B5EF4-FFF2-40B4-BE49-F238E27FC236}">
                <a16:creationId xmlns:a16="http://schemas.microsoft.com/office/drawing/2014/main" id="{66FD0C74-050C-E740-B5C4-924519F6E1F0}"/>
              </a:ext>
            </a:extLst>
          </p:cNvPr>
          <p:cNvCxnSpPr>
            <a:cxnSpLocks/>
          </p:cNvCxnSpPr>
          <p:nvPr userDrawn="1"/>
        </p:nvCxnSpPr>
        <p:spPr>
          <a:xfrm>
            <a:off x="3193472" y="6514442"/>
            <a:ext cx="5597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51E962-221C-9C4A-A599-CEE04CB1FE6D}"/>
              </a:ext>
            </a:extLst>
          </p:cNvPr>
          <p:cNvCxnSpPr>
            <a:cxnSpLocks/>
          </p:cNvCxnSpPr>
          <p:nvPr userDrawn="1"/>
        </p:nvCxnSpPr>
        <p:spPr>
          <a:xfrm>
            <a:off x="390822" y="388928"/>
            <a:ext cx="1022221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7B2ED45-CDFE-7C4B-843A-E2340E64203D}"/>
              </a:ext>
            </a:extLst>
          </p:cNvPr>
          <p:cNvSpPr/>
          <p:nvPr userDrawn="1"/>
        </p:nvSpPr>
        <p:spPr>
          <a:xfrm>
            <a:off x="198192" y="200015"/>
            <a:ext cx="73025" cy="7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902193D-9A64-BB4D-B602-06A473B875AD}"/>
              </a:ext>
            </a:extLst>
          </p:cNvPr>
          <p:cNvSpPr/>
          <p:nvPr userDrawn="1"/>
        </p:nvSpPr>
        <p:spPr>
          <a:xfrm>
            <a:off x="350592" y="352415"/>
            <a:ext cx="73025" cy="7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7FD36B7-609A-498D-9F46-0CB4CE03A886}"/>
              </a:ext>
            </a:extLst>
          </p:cNvPr>
          <p:cNvPicPr>
            <a:picLocks noChangeAspect="1"/>
          </p:cNvPicPr>
          <p:nvPr userDrawn="1"/>
        </p:nvPicPr>
        <p:blipFill>
          <a:blip r:embed="rId7"/>
          <a:stretch>
            <a:fillRect/>
          </a:stretch>
        </p:blipFill>
        <p:spPr>
          <a:xfrm>
            <a:off x="11129492" y="168301"/>
            <a:ext cx="975445" cy="1255885"/>
          </a:xfrm>
          <a:prstGeom prst="rect">
            <a:avLst/>
          </a:prstGeom>
        </p:spPr>
      </p:pic>
    </p:spTree>
    <p:extLst>
      <p:ext uri="{BB962C8B-B14F-4D97-AF65-F5344CB8AC3E}">
        <p14:creationId xmlns:p14="http://schemas.microsoft.com/office/powerpoint/2010/main" val="3334798807"/>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4" r:id="rId3"/>
    <p:sldLayoutId id="2147483665" r:id="rId4"/>
    <p:sldLayoutId id="2147483670" r:id="rId5"/>
  </p:sldLayoutIdLst>
  <p:hf hdr="0" ftr="0" dt="0"/>
  <p:txStyles>
    <p:titleStyle>
      <a:lvl1pPr algn="l" defTabSz="914400" rtl="0" eaLnBrk="1" latinLnBrk="0" hangingPunct="1">
        <a:lnSpc>
          <a:spcPct val="90000"/>
        </a:lnSpc>
        <a:spcBef>
          <a:spcPct val="0"/>
        </a:spcBef>
        <a:buNone/>
        <a:defRPr sz="3200" b="1" i="0" kern="1200">
          <a:solidFill>
            <a:schemeClr val="accent1">
              <a:lumMod val="50000"/>
            </a:schemeClr>
          </a:solidFill>
          <a:latin typeface="+mn-lt"/>
          <a:ea typeface="Baskerville" panose="02020502070401020303"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lumMod val="50000"/>
            </a:schemeClr>
          </a:solidFill>
          <a:latin typeface="+mn-lt"/>
          <a:ea typeface="Baskerville" panose="02020502070401020303"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lumMod val="50000"/>
            </a:schemeClr>
          </a:solidFill>
          <a:latin typeface="+mn-lt"/>
          <a:ea typeface="Baskerville" panose="02020502070401020303"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lumMod val="50000"/>
            </a:schemeClr>
          </a:solidFill>
          <a:latin typeface="+mn-lt"/>
          <a:ea typeface="Baskerville" panose="02020502070401020303"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lumMod val="50000"/>
            </a:schemeClr>
          </a:solidFill>
          <a:latin typeface="+mn-lt"/>
          <a:ea typeface="Baskerville" panose="02020502070401020303"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lumMod val="50000"/>
            </a:schemeClr>
          </a:solidFill>
          <a:latin typeface="+mn-lt"/>
          <a:ea typeface="Baskerville" panose="02020502070401020303"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79568-B04F-5D40-B4BA-D5DAFBF9F366}"/>
              </a:ext>
            </a:extLst>
          </p:cNvPr>
          <p:cNvSpPr>
            <a:spLocks noGrp="1"/>
          </p:cNvSpPr>
          <p:nvPr>
            <p:ph type="title"/>
          </p:nvPr>
        </p:nvSpPr>
        <p:spPr>
          <a:xfrm>
            <a:off x="838200" y="652599"/>
            <a:ext cx="10363188" cy="66466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5AC283F-628D-754B-B6C3-676AB8FB815B}"/>
              </a:ext>
            </a:extLst>
          </p:cNvPr>
          <p:cNvSpPr>
            <a:spLocks noGrp="1"/>
          </p:cNvSpPr>
          <p:nvPr>
            <p:ph type="body" idx="1"/>
          </p:nvPr>
        </p:nvSpPr>
        <p:spPr>
          <a:xfrm>
            <a:off x="838199" y="1555132"/>
            <a:ext cx="10363179" cy="465026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A5DE566-658A-124D-9C53-B947EF61F56E}"/>
              </a:ext>
            </a:extLst>
          </p:cNvPr>
          <p:cNvSpPr>
            <a:spLocks noGrp="1"/>
          </p:cNvSpPr>
          <p:nvPr>
            <p:ph type="sldNum" sz="quarter" idx="4"/>
          </p:nvPr>
        </p:nvSpPr>
        <p:spPr>
          <a:xfrm>
            <a:off x="10699531" y="6336347"/>
            <a:ext cx="1273162" cy="365125"/>
          </a:xfrm>
          <a:prstGeom prst="rect">
            <a:avLst/>
          </a:prstGeom>
        </p:spPr>
        <p:txBody>
          <a:bodyPr vert="horz" lIns="91440" tIns="45720" rIns="91440" bIns="45720" rtlCol="0" anchor="ctr"/>
          <a:lstStyle>
            <a:lvl1pPr algn="r">
              <a:defRPr sz="1400" b="1" i="1">
                <a:solidFill>
                  <a:schemeClr val="tx1">
                    <a:tint val="75000"/>
                  </a:schemeClr>
                </a:solidFill>
                <a:latin typeface="Baskerville SemiBold" panose="02020502070401020303" pitchFamily="18" charset="0"/>
                <a:ea typeface="Baskerville SemiBold" panose="02020502070401020303" pitchFamily="18" charset="0"/>
              </a:defRPr>
            </a:lvl1pPr>
          </a:lstStyle>
          <a:p>
            <a:fld id="{6D22F896-40B5-4ADD-8801-0D06FADFA095}" type="slidenum">
              <a:rPr lang="en-US" smtClean="0"/>
              <a:pPr/>
              <a:t>‹#›</a:t>
            </a:fld>
            <a:endParaRPr lang="en-US" b="1" i="1">
              <a:latin typeface="Baskerville SemiBold" panose="02020502070401020303" pitchFamily="18" charset="0"/>
              <a:ea typeface="Baskerville SemiBold" panose="02020502070401020303" pitchFamily="18" charset="0"/>
            </a:endParaRPr>
          </a:p>
        </p:txBody>
      </p:sp>
      <p:cxnSp>
        <p:nvCxnSpPr>
          <p:cNvPr id="9" name="Straight Connector 8">
            <a:extLst>
              <a:ext uri="{FF2B5EF4-FFF2-40B4-BE49-F238E27FC236}">
                <a16:creationId xmlns:a16="http://schemas.microsoft.com/office/drawing/2014/main" id="{E77B5E10-F2C1-E343-9837-9801D6920384}"/>
              </a:ext>
            </a:extLst>
          </p:cNvPr>
          <p:cNvCxnSpPr>
            <a:cxnSpLocks/>
          </p:cNvCxnSpPr>
          <p:nvPr userDrawn="1"/>
        </p:nvCxnSpPr>
        <p:spPr>
          <a:xfrm flipV="1">
            <a:off x="238422" y="236528"/>
            <a:ext cx="10771464"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902557-371B-E642-9F1A-CA1EC5322857}"/>
              </a:ext>
            </a:extLst>
          </p:cNvPr>
          <p:cNvCxnSpPr>
            <a:cxnSpLocks/>
          </p:cNvCxnSpPr>
          <p:nvPr userDrawn="1"/>
        </p:nvCxnSpPr>
        <p:spPr>
          <a:xfrm>
            <a:off x="383388" y="352425"/>
            <a:ext cx="0" cy="51414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6D7B54-3108-D348-92E8-36DE646A35CC}"/>
              </a:ext>
            </a:extLst>
          </p:cNvPr>
          <p:cNvCxnSpPr>
            <a:cxnSpLocks/>
          </p:cNvCxnSpPr>
          <p:nvPr userDrawn="1"/>
        </p:nvCxnSpPr>
        <p:spPr>
          <a:xfrm>
            <a:off x="230985" y="203200"/>
            <a:ext cx="0" cy="5552812"/>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6BF83AFB-A3EA-BC4D-9028-DCC369E22F70}"/>
              </a:ext>
            </a:extLst>
          </p:cNvPr>
          <p:cNvSpPr txBox="1">
            <a:spLocks/>
          </p:cNvSpPr>
          <p:nvPr userDrawn="1"/>
        </p:nvSpPr>
        <p:spPr>
          <a:xfrm>
            <a:off x="2204194" y="6442084"/>
            <a:ext cx="7575331" cy="365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0" i="0" kern="1200">
                <a:solidFill>
                  <a:srgbClr val="011893"/>
                </a:solidFill>
                <a:latin typeface="+mn-lt"/>
                <a:ea typeface="Baskerville" panose="02020502070401020303" pitchFamily="18" charset="0"/>
                <a:cs typeface="+mj-cs"/>
              </a:defRPr>
            </a:lvl1pPr>
          </a:lstStyle>
          <a:p>
            <a:pPr algn="ctr"/>
            <a:r>
              <a:rPr lang="en-GB" sz="1200" i="1">
                <a:solidFill>
                  <a:srgbClr val="00B0F0"/>
                </a:solidFill>
              </a:rPr>
              <a:t>For more information: www.fin-online.org.uk or email: info@fin-online.org.uk </a:t>
            </a:r>
          </a:p>
        </p:txBody>
      </p:sp>
      <p:cxnSp>
        <p:nvCxnSpPr>
          <p:cNvPr id="15" name="Straight Connector 14">
            <a:extLst>
              <a:ext uri="{FF2B5EF4-FFF2-40B4-BE49-F238E27FC236}">
                <a16:creationId xmlns:a16="http://schemas.microsoft.com/office/drawing/2014/main" id="{66FD0C74-050C-E740-B5C4-924519F6E1F0}"/>
              </a:ext>
            </a:extLst>
          </p:cNvPr>
          <p:cNvCxnSpPr>
            <a:cxnSpLocks/>
          </p:cNvCxnSpPr>
          <p:nvPr userDrawn="1"/>
        </p:nvCxnSpPr>
        <p:spPr>
          <a:xfrm>
            <a:off x="3193472" y="6514442"/>
            <a:ext cx="5597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51E962-221C-9C4A-A599-CEE04CB1FE6D}"/>
              </a:ext>
            </a:extLst>
          </p:cNvPr>
          <p:cNvCxnSpPr>
            <a:cxnSpLocks/>
          </p:cNvCxnSpPr>
          <p:nvPr userDrawn="1"/>
        </p:nvCxnSpPr>
        <p:spPr>
          <a:xfrm>
            <a:off x="390822" y="388928"/>
            <a:ext cx="1022221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7B2ED45-CDFE-7C4B-843A-E2340E64203D}"/>
              </a:ext>
            </a:extLst>
          </p:cNvPr>
          <p:cNvSpPr/>
          <p:nvPr userDrawn="1"/>
        </p:nvSpPr>
        <p:spPr>
          <a:xfrm>
            <a:off x="198192" y="200015"/>
            <a:ext cx="73025" cy="7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902193D-9A64-BB4D-B602-06A473B875AD}"/>
              </a:ext>
            </a:extLst>
          </p:cNvPr>
          <p:cNvSpPr/>
          <p:nvPr userDrawn="1"/>
        </p:nvSpPr>
        <p:spPr>
          <a:xfrm>
            <a:off x="350592" y="352415"/>
            <a:ext cx="73025" cy="7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7FD36B7-609A-498D-9F46-0CB4CE03A886}"/>
              </a:ext>
            </a:extLst>
          </p:cNvPr>
          <p:cNvPicPr>
            <a:picLocks noChangeAspect="1"/>
          </p:cNvPicPr>
          <p:nvPr userDrawn="1"/>
        </p:nvPicPr>
        <p:blipFill>
          <a:blip r:embed="rId3"/>
          <a:stretch>
            <a:fillRect/>
          </a:stretch>
        </p:blipFill>
        <p:spPr>
          <a:xfrm>
            <a:off x="11129492" y="168301"/>
            <a:ext cx="975445" cy="1255885"/>
          </a:xfrm>
          <a:prstGeom prst="rect">
            <a:avLst/>
          </a:prstGeom>
        </p:spPr>
      </p:pic>
    </p:spTree>
    <p:extLst>
      <p:ext uri="{BB962C8B-B14F-4D97-AF65-F5344CB8AC3E}">
        <p14:creationId xmlns:p14="http://schemas.microsoft.com/office/powerpoint/2010/main" val="3334798807"/>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914400" rtl="0" eaLnBrk="1" latinLnBrk="0" hangingPunct="1">
        <a:lnSpc>
          <a:spcPct val="90000"/>
        </a:lnSpc>
        <a:spcBef>
          <a:spcPct val="0"/>
        </a:spcBef>
        <a:buNone/>
        <a:defRPr sz="3200" b="1" i="0" kern="1200">
          <a:solidFill>
            <a:schemeClr val="accent1">
              <a:lumMod val="50000"/>
            </a:schemeClr>
          </a:solidFill>
          <a:latin typeface="+mn-lt"/>
          <a:ea typeface="Baskerville" panose="02020502070401020303"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lumMod val="50000"/>
            </a:schemeClr>
          </a:solidFill>
          <a:latin typeface="+mn-lt"/>
          <a:ea typeface="Baskerville" panose="02020502070401020303"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lumMod val="50000"/>
            </a:schemeClr>
          </a:solidFill>
          <a:latin typeface="+mn-lt"/>
          <a:ea typeface="Baskerville" panose="02020502070401020303"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lumMod val="50000"/>
            </a:schemeClr>
          </a:solidFill>
          <a:latin typeface="+mn-lt"/>
          <a:ea typeface="Baskerville" panose="02020502070401020303"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lumMod val="50000"/>
            </a:schemeClr>
          </a:solidFill>
          <a:latin typeface="+mn-lt"/>
          <a:ea typeface="Baskerville" panose="02020502070401020303"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lumMod val="50000"/>
            </a:schemeClr>
          </a:solidFill>
          <a:latin typeface="+mn-lt"/>
          <a:ea typeface="Baskerville" panose="02020502070401020303"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91">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Rectangle 192">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193">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94">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0B0706-8DEC-9E4A-86EA-CA7E7FCEF3A3}"/>
              </a:ext>
            </a:extLst>
          </p:cNvPr>
          <p:cNvSpPr>
            <a:spLocks noGrp="1"/>
          </p:cNvSpPr>
          <p:nvPr>
            <p:ph type="ctrTitle"/>
          </p:nvPr>
        </p:nvSpPr>
        <p:spPr>
          <a:xfrm>
            <a:off x="1133820" y="280872"/>
            <a:ext cx="10639080" cy="1167495"/>
          </a:xfrm>
        </p:spPr>
        <p:txBody>
          <a:bodyPr anchor="b">
            <a:normAutofit fontScale="90000"/>
          </a:bodyPr>
          <a:lstStyle/>
          <a:p>
            <a:r>
              <a:rPr lang="en-GB" sz="4800" dirty="0">
                <a:solidFill>
                  <a:srgbClr val="FFFFFF"/>
                </a:solidFill>
              </a:rPr>
              <a:t>Self assessment – positioning your provision. </a:t>
            </a:r>
          </a:p>
        </p:txBody>
      </p:sp>
      <p:sp>
        <p:nvSpPr>
          <p:cNvPr id="1044" name="Rectangle 195">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023D0FC-C1CC-4B4B-A291-E01D8A111CCA}"/>
              </a:ext>
            </a:extLst>
          </p:cNvPr>
          <p:cNvSpPr>
            <a:spLocks noGrp="1"/>
          </p:cNvSpPr>
          <p:nvPr>
            <p:ph type="subTitle" idx="1"/>
          </p:nvPr>
        </p:nvSpPr>
        <p:spPr>
          <a:xfrm>
            <a:off x="4114090" y="1531986"/>
            <a:ext cx="3800330" cy="540204"/>
          </a:xfrm>
        </p:spPr>
        <p:txBody>
          <a:bodyPr>
            <a:normAutofit/>
          </a:bodyPr>
          <a:lstStyle/>
          <a:p>
            <a:r>
              <a:rPr lang="en-GB" sz="3200" dirty="0">
                <a:solidFill>
                  <a:srgbClr val="FFFFFF"/>
                </a:solidFill>
              </a:rPr>
              <a:t>October 2023</a:t>
            </a:r>
          </a:p>
        </p:txBody>
      </p:sp>
      <p:sp>
        <p:nvSpPr>
          <p:cNvPr id="9" name="TextBox 8">
            <a:extLst>
              <a:ext uri="{FF2B5EF4-FFF2-40B4-BE49-F238E27FC236}">
                <a16:creationId xmlns:a16="http://schemas.microsoft.com/office/drawing/2014/main" id="{60E6684E-31C6-4D2C-9BAE-8253C8FE744D}"/>
              </a:ext>
            </a:extLst>
          </p:cNvPr>
          <p:cNvSpPr txBox="1"/>
          <p:nvPr/>
        </p:nvSpPr>
        <p:spPr>
          <a:xfrm>
            <a:off x="5576684" y="5835503"/>
            <a:ext cx="3925454"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Calibri"/>
              </a:rPr>
              <a:t>Kerry Boffey</a:t>
            </a:r>
          </a:p>
        </p:txBody>
      </p:sp>
      <p:pic>
        <p:nvPicPr>
          <p:cNvPr id="5" name="Picture 4">
            <a:extLst>
              <a:ext uri="{FF2B5EF4-FFF2-40B4-BE49-F238E27FC236}">
                <a16:creationId xmlns:a16="http://schemas.microsoft.com/office/drawing/2014/main" id="{D257638E-D3D9-42FE-857B-12140D1CE3F9}"/>
              </a:ext>
            </a:extLst>
          </p:cNvPr>
          <p:cNvPicPr>
            <a:picLocks noChangeAspect="1"/>
          </p:cNvPicPr>
          <p:nvPr/>
        </p:nvPicPr>
        <p:blipFill>
          <a:blip r:embed="rId2"/>
          <a:stretch>
            <a:fillRect/>
          </a:stretch>
        </p:blipFill>
        <p:spPr>
          <a:xfrm>
            <a:off x="1272945" y="1900442"/>
            <a:ext cx="3298632" cy="4288222"/>
          </a:xfrm>
          <a:prstGeom prst="rect">
            <a:avLst/>
          </a:prstGeom>
        </p:spPr>
      </p:pic>
      <p:pic>
        <p:nvPicPr>
          <p:cNvPr id="6" name="Picture 5" descr="A picture containing person, wall, posing&#10;&#10;Description automatically generated">
            <a:extLst>
              <a:ext uri="{FF2B5EF4-FFF2-40B4-BE49-F238E27FC236}">
                <a16:creationId xmlns:a16="http://schemas.microsoft.com/office/drawing/2014/main" id="{771C2C67-2D1A-6FA9-2DDB-4014096AE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180" y="2143250"/>
            <a:ext cx="3044341" cy="3602513"/>
          </a:xfrm>
          <a:prstGeom prst="rect">
            <a:avLst/>
          </a:prstGeom>
        </p:spPr>
      </p:pic>
      <p:pic>
        <p:nvPicPr>
          <p:cNvPr id="4" name="Picture 3">
            <a:extLst>
              <a:ext uri="{FF2B5EF4-FFF2-40B4-BE49-F238E27FC236}">
                <a16:creationId xmlns:a16="http://schemas.microsoft.com/office/drawing/2014/main" id="{03C8F7EE-4A18-FF0F-B47E-482FD3F1EBD4}"/>
              </a:ext>
            </a:extLst>
          </p:cNvPr>
          <p:cNvPicPr>
            <a:picLocks noChangeAspect="1"/>
          </p:cNvPicPr>
          <p:nvPr/>
        </p:nvPicPr>
        <p:blipFill>
          <a:blip r:embed="rId4"/>
          <a:stretch>
            <a:fillRect/>
          </a:stretch>
        </p:blipFill>
        <p:spPr>
          <a:xfrm>
            <a:off x="8973573" y="2756941"/>
            <a:ext cx="2356084" cy="933421"/>
          </a:xfrm>
          <a:prstGeom prst="rect">
            <a:avLst/>
          </a:prstGeom>
        </p:spPr>
      </p:pic>
    </p:spTree>
    <p:extLst>
      <p:ext uri="{BB962C8B-B14F-4D97-AF65-F5344CB8AC3E}">
        <p14:creationId xmlns:p14="http://schemas.microsoft.com/office/powerpoint/2010/main" val="286407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p:nvPr/>
        </p:nvSpPr>
        <p:spPr>
          <a:xfrm>
            <a:off x="557640" y="337680"/>
            <a:ext cx="83829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pc="-1" dirty="0">
                <a:solidFill>
                  <a:srgbClr val="002060"/>
                </a:solidFill>
                <a:latin typeface="Arial"/>
              </a:rPr>
              <a:t>Education Inspection Framework </a:t>
            </a:r>
            <a:endParaRPr lang="en-GB" sz="4000" b="1" spc="-1" dirty="0">
              <a:solidFill>
                <a:srgbClr val="002060"/>
              </a:solidFill>
              <a:latin typeface="Arial"/>
            </a:endParaRPr>
          </a:p>
        </p:txBody>
      </p:sp>
      <p:grpSp>
        <p:nvGrpSpPr>
          <p:cNvPr id="205" name="Group 2"/>
          <p:cNvGrpSpPr/>
          <p:nvPr/>
        </p:nvGrpSpPr>
        <p:grpSpPr>
          <a:xfrm>
            <a:off x="1835040" y="1737272"/>
            <a:ext cx="8521920" cy="4192920"/>
            <a:chOff x="2077560" y="2002680"/>
            <a:chExt cx="8521920" cy="4192920"/>
          </a:xfrm>
        </p:grpSpPr>
        <p:sp>
          <p:nvSpPr>
            <p:cNvPr id="206" name="CustomShape 3"/>
            <p:cNvSpPr/>
            <p:nvPr/>
          </p:nvSpPr>
          <p:spPr>
            <a:xfrm>
              <a:off x="2077560" y="2002680"/>
              <a:ext cx="8521920" cy="41929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GB"/>
            </a:p>
          </p:txBody>
        </p:sp>
        <p:sp>
          <p:nvSpPr>
            <p:cNvPr id="207" name="CustomShape 4"/>
            <p:cNvSpPr/>
            <p:nvPr/>
          </p:nvSpPr>
          <p:spPr>
            <a:xfrm>
              <a:off x="4586040" y="3943440"/>
              <a:ext cx="1751760" cy="154800"/>
            </a:xfrm>
            <a:custGeom>
              <a:avLst/>
              <a:gdLst/>
              <a:ahLst/>
              <a:cxnLst/>
              <a:rect l="l" t="t" r="r" b="b"/>
              <a:pathLst>
                <a:path w="1753521" h="156564">
                  <a:moveTo>
                    <a:pt x="0" y="156564"/>
                  </a:moveTo>
                  <a:lnTo>
                    <a:pt x="1753521" y="156564"/>
                  </a:lnTo>
                  <a:lnTo>
                    <a:pt x="1753521" y="0"/>
                  </a:lnTo>
                </a:path>
              </a:pathLst>
            </a:custGeom>
            <a:noFill/>
            <a:ln w="12600">
              <a:solidFill>
                <a:srgbClr val="487CAA"/>
              </a:solidFill>
              <a:miter/>
            </a:ln>
          </p:spPr>
          <p:style>
            <a:lnRef idx="0">
              <a:scrgbClr r="0" g="0" b="0"/>
            </a:lnRef>
            <a:fillRef idx="0">
              <a:scrgbClr r="0" g="0" b="0"/>
            </a:fillRef>
            <a:effectRef idx="0">
              <a:scrgbClr r="0" g="0" b="0"/>
            </a:effectRef>
            <a:fontRef idx="minor"/>
          </p:style>
          <p:txBody>
            <a:bodyPr/>
            <a:lstStyle/>
            <a:p>
              <a:endParaRPr lang="en-GB"/>
            </a:p>
          </p:txBody>
        </p:sp>
        <p:sp>
          <p:nvSpPr>
            <p:cNvPr id="208" name="CustomShape 5"/>
            <p:cNvSpPr/>
            <p:nvPr/>
          </p:nvSpPr>
          <p:spPr>
            <a:xfrm>
              <a:off x="4586040" y="4100040"/>
              <a:ext cx="3505320" cy="1613880"/>
            </a:xfrm>
            <a:custGeom>
              <a:avLst/>
              <a:gdLst/>
              <a:ahLst/>
              <a:cxnLst/>
              <a:rect l="l" t="t" r="r" b="b"/>
              <a:pathLst>
                <a:path w="3507042" h="1615744">
                  <a:moveTo>
                    <a:pt x="0" y="0"/>
                  </a:moveTo>
                  <a:lnTo>
                    <a:pt x="3256539" y="0"/>
                  </a:lnTo>
                  <a:lnTo>
                    <a:pt x="3256539" y="1615744"/>
                  </a:lnTo>
                  <a:lnTo>
                    <a:pt x="3507042" y="1615744"/>
                  </a:lnTo>
                </a:path>
              </a:pathLst>
            </a:custGeom>
            <a:noFill/>
            <a:ln w="12600">
              <a:solidFill>
                <a:srgbClr val="487CAA"/>
              </a:solidFill>
              <a:miter/>
            </a:ln>
          </p:spPr>
          <p:style>
            <a:lnRef idx="0">
              <a:scrgbClr r="0" g="0" b="0"/>
            </a:lnRef>
            <a:fillRef idx="0">
              <a:scrgbClr r="0" g="0" b="0"/>
            </a:fillRef>
            <a:effectRef idx="0">
              <a:scrgbClr r="0" g="0" b="0"/>
            </a:effectRef>
            <a:fontRef idx="minor"/>
          </p:style>
          <p:txBody>
            <a:bodyPr/>
            <a:lstStyle/>
            <a:p>
              <a:endParaRPr lang="en-GB"/>
            </a:p>
          </p:txBody>
        </p:sp>
        <p:sp>
          <p:nvSpPr>
            <p:cNvPr id="209" name="CustomShape 6"/>
            <p:cNvSpPr/>
            <p:nvPr/>
          </p:nvSpPr>
          <p:spPr>
            <a:xfrm>
              <a:off x="4586040" y="4100040"/>
              <a:ext cx="3505320" cy="536760"/>
            </a:xfrm>
            <a:custGeom>
              <a:avLst/>
              <a:gdLst/>
              <a:ahLst/>
              <a:cxnLst/>
              <a:rect l="l" t="t" r="r" b="b"/>
              <a:pathLst>
                <a:path w="3507042" h="538581">
                  <a:moveTo>
                    <a:pt x="0" y="0"/>
                  </a:moveTo>
                  <a:lnTo>
                    <a:pt x="3256539" y="0"/>
                  </a:lnTo>
                  <a:lnTo>
                    <a:pt x="3256539" y="538581"/>
                  </a:lnTo>
                  <a:lnTo>
                    <a:pt x="3507042" y="538581"/>
                  </a:lnTo>
                </a:path>
              </a:pathLst>
            </a:custGeom>
            <a:noFill/>
            <a:ln w="12600">
              <a:solidFill>
                <a:srgbClr val="487CAA"/>
              </a:solidFill>
              <a:miter/>
            </a:ln>
          </p:spPr>
          <p:style>
            <a:lnRef idx="0">
              <a:scrgbClr r="0" g="0" b="0"/>
            </a:lnRef>
            <a:fillRef idx="0">
              <a:scrgbClr r="0" g="0" b="0"/>
            </a:fillRef>
            <a:effectRef idx="0">
              <a:scrgbClr r="0" g="0" b="0"/>
            </a:effectRef>
            <a:fontRef idx="minor"/>
          </p:style>
          <p:txBody>
            <a:bodyPr/>
            <a:lstStyle/>
            <a:p>
              <a:endParaRPr lang="en-GB"/>
            </a:p>
          </p:txBody>
        </p:sp>
        <p:sp>
          <p:nvSpPr>
            <p:cNvPr id="210" name="CustomShape 7"/>
            <p:cNvSpPr/>
            <p:nvPr/>
          </p:nvSpPr>
          <p:spPr>
            <a:xfrm>
              <a:off x="4586040" y="3561480"/>
              <a:ext cx="3505320" cy="536760"/>
            </a:xfrm>
            <a:custGeom>
              <a:avLst/>
              <a:gdLst/>
              <a:ahLst/>
              <a:cxnLst/>
              <a:rect l="l" t="t" r="r" b="b"/>
              <a:pathLst>
                <a:path w="3507042" h="538581">
                  <a:moveTo>
                    <a:pt x="0" y="538581"/>
                  </a:moveTo>
                  <a:lnTo>
                    <a:pt x="3256539" y="538581"/>
                  </a:lnTo>
                  <a:lnTo>
                    <a:pt x="3256539" y="0"/>
                  </a:lnTo>
                  <a:lnTo>
                    <a:pt x="3507042" y="0"/>
                  </a:lnTo>
                </a:path>
              </a:pathLst>
            </a:custGeom>
            <a:noFill/>
            <a:ln w="12600">
              <a:solidFill>
                <a:srgbClr val="487CAA"/>
              </a:solidFill>
              <a:miter/>
            </a:ln>
          </p:spPr>
          <p:style>
            <a:lnRef idx="0">
              <a:scrgbClr r="0" g="0" b="0"/>
            </a:lnRef>
            <a:fillRef idx="0">
              <a:scrgbClr r="0" g="0" b="0"/>
            </a:fillRef>
            <a:effectRef idx="0">
              <a:scrgbClr r="0" g="0" b="0"/>
            </a:effectRef>
            <a:fontRef idx="minor"/>
          </p:style>
          <p:txBody>
            <a:bodyPr/>
            <a:lstStyle/>
            <a:p>
              <a:endParaRPr lang="en-GB"/>
            </a:p>
          </p:txBody>
        </p:sp>
        <p:sp>
          <p:nvSpPr>
            <p:cNvPr id="211" name="CustomShape 8"/>
            <p:cNvSpPr/>
            <p:nvPr/>
          </p:nvSpPr>
          <p:spPr>
            <a:xfrm>
              <a:off x="4586040" y="2484360"/>
              <a:ext cx="3505320" cy="1613880"/>
            </a:xfrm>
            <a:custGeom>
              <a:avLst/>
              <a:gdLst/>
              <a:ahLst/>
              <a:cxnLst/>
              <a:rect l="l" t="t" r="r" b="b"/>
              <a:pathLst>
                <a:path w="3507042" h="1615744">
                  <a:moveTo>
                    <a:pt x="0" y="1615744"/>
                  </a:moveTo>
                  <a:lnTo>
                    <a:pt x="3256539" y="1615744"/>
                  </a:lnTo>
                  <a:lnTo>
                    <a:pt x="3256539" y="0"/>
                  </a:lnTo>
                  <a:lnTo>
                    <a:pt x="3507042" y="0"/>
                  </a:lnTo>
                </a:path>
              </a:pathLst>
            </a:custGeom>
            <a:noFill/>
            <a:ln w="12600">
              <a:solidFill>
                <a:srgbClr val="487CAA"/>
              </a:solidFill>
              <a:miter/>
            </a:ln>
          </p:spPr>
          <p:style>
            <a:lnRef idx="0">
              <a:scrgbClr r="0" g="0" b="0"/>
            </a:lnRef>
            <a:fillRef idx="0">
              <a:scrgbClr r="0" g="0" b="0"/>
            </a:fillRef>
            <a:effectRef idx="0">
              <a:scrgbClr r="0" g="0" b="0"/>
            </a:effectRef>
            <a:fontRef idx="minor"/>
          </p:style>
          <p:txBody>
            <a:bodyPr/>
            <a:lstStyle/>
            <a:p>
              <a:endParaRPr lang="en-GB"/>
            </a:p>
          </p:txBody>
        </p:sp>
        <p:sp>
          <p:nvSpPr>
            <p:cNvPr id="212" name="CustomShape 9"/>
            <p:cNvSpPr/>
            <p:nvPr/>
          </p:nvSpPr>
          <p:spPr>
            <a:xfrm>
              <a:off x="2081160" y="3718080"/>
              <a:ext cx="2503080" cy="762120"/>
            </a:xfrm>
            <a:prstGeom prst="rect">
              <a:avLst/>
            </a:prstGeom>
            <a:solidFill>
              <a:schemeClr val="accent5">
                <a:lumMod val="75000"/>
              </a:schemeClr>
            </a:solidFill>
            <a:ln w="12600">
              <a:solidFill>
                <a:srgbClr val="FFFFFF"/>
              </a:solidFill>
              <a:miter/>
            </a:ln>
          </p:spPr>
          <p:style>
            <a:lnRef idx="0">
              <a:scrgbClr r="0" g="0" b="0"/>
            </a:lnRef>
            <a:fillRef idx="0">
              <a:scrgbClr r="0" g="0" b="0"/>
            </a:fillRef>
            <a:effectRef idx="0">
              <a:scrgbClr r="0" g="0" b="0"/>
            </a:effectRef>
            <a:fontRef idx="minor"/>
          </p:style>
          <p:txBody>
            <a:bodyPr lIns="16560" tIns="16560" rIns="16560" bIns="16560" anchor="ctr">
              <a:noAutofit/>
            </a:bodyPr>
            <a:lstStyle/>
            <a:p>
              <a:pPr algn="ctr">
                <a:lnSpc>
                  <a:spcPct val="90000"/>
                </a:lnSpc>
                <a:spcAft>
                  <a:spcPts val="910"/>
                </a:spcAft>
              </a:pPr>
              <a:r>
                <a:rPr lang="en-GB" sz="2600" b="0" strike="noStrike" spc="-1" dirty="0">
                  <a:solidFill>
                    <a:srgbClr val="FFFFFF"/>
                  </a:solidFill>
                  <a:latin typeface="Calibri"/>
                  <a:ea typeface="DejaVu Sans"/>
                </a:rPr>
                <a:t>Overall effectiveness</a:t>
              </a:r>
              <a:endParaRPr lang="en-GB" sz="2600" b="0" strike="noStrike" spc="-1" dirty="0">
                <a:latin typeface="Arial"/>
              </a:endParaRPr>
            </a:p>
          </p:txBody>
        </p:sp>
        <p:sp>
          <p:nvSpPr>
            <p:cNvPr id="213" name="CustomShape 10"/>
            <p:cNvSpPr/>
            <p:nvPr/>
          </p:nvSpPr>
          <p:spPr>
            <a:xfrm>
              <a:off x="8093160" y="2102400"/>
              <a:ext cx="2503080" cy="762120"/>
            </a:xfrm>
            <a:prstGeom prst="rect">
              <a:avLst/>
            </a:prstGeom>
            <a:solidFill>
              <a:schemeClr val="accent5">
                <a:lumMod val="75000"/>
              </a:schemeClr>
            </a:solidFill>
            <a:ln w="12600">
              <a:solidFill>
                <a:srgbClr val="FFFFFF"/>
              </a:solidFill>
              <a:miter/>
            </a:ln>
          </p:spPr>
          <p:style>
            <a:lnRef idx="0">
              <a:scrgbClr r="0" g="0" b="0"/>
            </a:lnRef>
            <a:fillRef idx="0">
              <a:scrgbClr r="0" g="0" b="0"/>
            </a:fillRef>
            <a:effectRef idx="0">
              <a:scrgbClr r="0" g="0" b="0"/>
            </a:effectRef>
            <a:fontRef idx="minor"/>
          </p:style>
          <p:txBody>
            <a:bodyPr lIns="16560" tIns="16560" rIns="16560" bIns="16560" anchor="ctr">
              <a:noAutofit/>
            </a:bodyPr>
            <a:lstStyle/>
            <a:p>
              <a:pPr algn="ctr">
                <a:lnSpc>
                  <a:spcPct val="90000"/>
                </a:lnSpc>
                <a:spcAft>
                  <a:spcPts val="910"/>
                </a:spcAft>
              </a:pPr>
              <a:r>
                <a:rPr lang="en-GB" sz="2600" b="0" strike="noStrike" spc="-1">
                  <a:solidFill>
                    <a:srgbClr val="FFFFFF"/>
                  </a:solidFill>
                  <a:latin typeface="Calibri"/>
                  <a:ea typeface="DejaVu Sans"/>
                </a:rPr>
                <a:t>Quality of education</a:t>
              </a:r>
              <a:endParaRPr lang="en-GB" sz="2600" b="0" strike="noStrike" spc="-1">
                <a:latin typeface="Arial"/>
              </a:endParaRPr>
            </a:p>
          </p:txBody>
        </p:sp>
        <p:sp>
          <p:nvSpPr>
            <p:cNvPr id="214" name="CustomShape 11"/>
            <p:cNvSpPr/>
            <p:nvPr/>
          </p:nvSpPr>
          <p:spPr>
            <a:xfrm>
              <a:off x="8093160" y="3179520"/>
              <a:ext cx="2503080" cy="762120"/>
            </a:xfrm>
            <a:prstGeom prst="rect">
              <a:avLst/>
            </a:prstGeom>
            <a:solidFill>
              <a:srgbClr val="0070C0"/>
            </a:solidFill>
            <a:ln w="12600">
              <a:solidFill>
                <a:srgbClr val="FFFFFF"/>
              </a:solidFill>
              <a:miter/>
            </a:ln>
          </p:spPr>
          <p:style>
            <a:lnRef idx="0">
              <a:scrgbClr r="0" g="0" b="0"/>
            </a:lnRef>
            <a:fillRef idx="0">
              <a:scrgbClr r="0" g="0" b="0"/>
            </a:fillRef>
            <a:effectRef idx="0">
              <a:scrgbClr r="0" g="0" b="0"/>
            </a:effectRef>
            <a:fontRef idx="minor"/>
          </p:style>
          <p:txBody>
            <a:bodyPr lIns="16560" tIns="16560" rIns="16560" bIns="16560" anchor="ctr">
              <a:noAutofit/>
            </a:bodyPr>
            <a:lstStyle/>
            <a:p>
              <a:pPr algn="ctr">
                <a:lnSpc>
                  <a:spcPct val="90000"/>
                </a:lnSpc>
                <a:spcAft>
                  <a:spcPts val="910"/>
                </a:spcAft>
              </a:pPr>
              <a:r>
                <a:rPr lang="en-GB" sz="2600" b="0" strike="noStrike" spc="-1" dirty="0">
                  <a:solidFill>
                    <a:srgbClr val="FFFFFF"/>
                  </a:solidFill>
                  <a:latin typeface="Calibri"/>
                  <a:ea typeface="DejaVu Sans"/>
                </a:rPr>
                <a:t>Behaviour and attitudes</a:t>
              </a:r>
              <a:endParaRPr lang="en-GB" sz="2600" b="0" strike="noStrike" spc="-1" dirty="0">
                <a:latin typeface="Arial"/>
              </a:endParaRPr>
            </a:p>
          </p:txBody>
        </p:sp>
        <p:sp>
          <p:nvSpPr>
            <p:cNvPr id="215" name="CustomShape 12"/>
            <p:cNvSpPr/>
            <p:nvPr/>
          </p:nvSpPr>
          <p:spPr>
            <a:xfrm>
              <a:off x="8093160" y="4256640"/>
              <a:ext cx="2503080" cy="762120"/>
            </a:xfrm>
            <a:prstGeom prst="rect">
              <a:avLst/>
            </a:prstGeom>
            <a:solidFill>
              <a:srgbClr val="0070C0"/>
            </a:solidFill>
            <a:ln w="12600">
              <a:solidFill>
                <a:srgbClr val="FFFFFF"/>
              </a:solidFill>
              <a:miter/>
            </a:ln>
          </p:spPr>
          <p:style>
            <a:lnRef idx="0">
              <a:scrgbClr r="0" g="0" b="0"/>
            </a:lnRef>
            <a:fillRef idx="0">
              <a:scrgbClr r="0" g="0" b="0"/>
            </a:fillRef>
            <a:effectRef idx="0">
              <a:scrgbClr r="0" g="0" b="0"/>
            </a:effectRef>
            <a:fontRef idx="minor"/>
          </p:style>
          <p:txBody>
            <a:bodyPr lIns="16560" tIns="16560" rIns="16560" bIns="16560" anchor="ctr">
              <a:noAutofit/>
            </a:bodyPr>
            <a:lstStyle/>
            <a:p>
              <a:pPr algn="ctr">
                <a:lnSpc>
                  <a:spcPct val="90000"/>
                </a:lnSpc>
                <a:spcAft>
                  <a:spcPts val="910"/>
                </a:spcAft>
              </a:pPr>
              <a:r>
                <a:rPr lang="en-GB" sz="2600" b="0" strike="noStrike" spc="-1" dirty="0">
                  <a:solidFill>
                    <a:srgbClr val="FFFFFF"/>
                  </a:solidFill>
                  <a:latin typeface="Calibri"/>
                  <a:ea typeface="DejaVu Sans"/>
                </a:rPr>
                <a:t>Personal development</a:t>
              </a:r>
              <a:endParaRPr lang="en-GB" sz="2600" b="0" strike="noStrike" spc="-1" dirty="0">
                <a:latin typeface="Arial"/>
              </a:endParaRPr>
            </a:p>
          </p:txBody>
        </p:sp>
        <p:sp>
          <p:nvSpPr>
            <p:cNvPr id="216" name="CustomShape 13"/>
            <p:cNvSpPr/>
            <p:nvPr/>
          </p:nvSpPr>
          <p:spPr>
            <a:xfrm>
              <a:off x="8093160" y="5333760"/>
              <a:ext cx="2503080" cy="762120"/>
            </a:xfrm>
            <a:prstGeom prst="rect">
              <a:avLst/>
            </a:prstGeom>
            <a:solidFill>
              <a:srgbClr val="0070C0"/>
            </a:solidFill>
            <a:ln w="12600">
              <a:solidFill>
                <a:srgbClr val="FFFFFF"/>
              </a:solidFill>
              <a:miter/>
            </a:ln>
          </p:spPr>
          <p:style>
            <a:lnRef idx="0">
              <a:scrgbClr r="0" g="0" b="0"/>
            </a:lnRef>
            <a:fillRef idx="0">
              <a:scrgbClr r="0" g="0" b="0"/>
            </a:fillRef>
            <a:effectRef idx="0">
              <a:scrgbClr r="0" g="0" b="0"/>
            </a:effectRef>
            <a:fontRef idx="minor"/>
          </p:style>
          <p:txBody>
            <a:bodyPr lIns="16560" tIns="16560" rIns="16560" bIns="16560" anchor="ctr">
              <a:noAutofit/>
            </a:bodyPr>
            <a:lstStyle/>
            <a:p>
              <a:pPr algn="ctr">
                <a:lnSpc>
                  <a:spcPct val="90000"/>
                </a:lnSpc>
                <a:spcAft>
                  <a:spcPts val="910"/>
                </a:spcAft>
              </a:pPr>
              <a:r>
                <a:rPr lang="en-GB" sz="2600" b="0" strike="noStrike" spc="-1" dirty="0">
                  <a:solidFill>
                    <a:srgbClr val="FFFFFF"/>
                  </a:solidFill>
                  <a:latin typeface="Calibri"/>
                  <a:ea typeface="DejaVu Sans"/>
                </a:rPr>
                <a:t>Leadership and management</a:t>
              </a:r>
              <a:endParaRPr lang="en-GB" sz="2600" b="0" strike="noStrike" spc="-1" dirty="0">
                <a:latin typeface="Arial"/>
              </a:endParaRPr>
            </a:p>
          </p:txBody>
        </p:sp>
        <p:sp>
          <p:nvSpPr>
            <p:cNvPr id="217" name="CustomShape 14"/>
            <p:cNvSpPr/>
            <p:nvPr/>
          </p:nvSpPr>
          <p:spPr>
            <a:xfrm>
              <a:off x="5087160" y="3179520"/>
              <a:ext cx="2503080" cy="762120"/>
            </a:xfrm>
            <a:prstGeom prst="rect">
              <a:avLst/>
            </a:prstGeom>
            <a:solidFill>
              <a:srgbClr val="FFFFFF"/>
            </a:solidFill>
            <a:ln w="38160">
              <a:solidFill>
                <a:srgbClr val="4472C4"/>
              </a:solidFill>
              <a:miter/>
            </a:ln>
          </p:spPr>
          <p:style>
            <a:lnRef idx="0">
              <a:scrgbClr r="0" g="0" b="0"/>
            </a:lnRef>
            <a:fillRef idx="0">
              <a:scrgbClr r="0" g="0" b="0"/>
            </a:fillRef>
            <a:effectRef idx="0">
              <a:scrgbClr r="0" g="0" b="0"/>
            </a:effectRef>
            <a:fontRef idx="minor"/>
          </p:style>
          <p:txBody>
            <a:bodyPr lIns="16560" tIns="16560" rIns="16560" bIns="16560" anchor="ctr">
              <a:noAutofit/>
            </a:bodyPr>
            <a:lstStyle/>
            <a:p>
              <a:pPr algn="ctr">
                <a:lnSpc>
                  <a:spcPct val="90000"/>
                </a:lnSpc>
                <a:spcAft>
                  <a:spcPts val="910"/>
                </a:spcAft>
              </a:pPr>
              <a:r>
                <a:rPr lang="en-GB" sz="2600" b="0" strike="noStrike" spc="-1">
                  <a:solidFill>
                    <a:srgbClr val="000000"/>
                  </a:solidFill>
                  <a:latin typeface="Calibri"/>
                  <a:ea typeface="DejaVu Sans"/>
                </a:rPr>
                <a:t>Safeguarding</a:t>
              </a:r>
              <a:endParaRPr lang="en-GB" sz="2600" b="0" strike="noStrike" spc="-1">
                <a:latin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extShape 1"/>
          <p:cNvSpPr/>
          <p:nvPr/>
        </p:nvSpPr>
        <p:spPr>
          <a:xfrm>
            <a:off x="637560" y="506951"/>
            <a:ext cx="8049960" cy="99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US" sz="4000" b="1" spc="-1" dirty="0">
                <a:solidFill>
                  <a:srgbClr val="2E75B6"/>
                </a:solidFill>
                <a:latin typeface="Arial"/>
              </a:rPr>
              <a:t>Quality of education </a:t>
            </a:r>
            <a:endParaRPr lang="en-GB" sz="4000" b="1" spc="-1" dirty="0">
              <a:solidFill>
                <a:srgbClr val="2E75B6"/>
              </a:solidFill>
              <a:latin typeface="Arial"/>
            </a:endParaRPr>
          </a:p>
        </p:txBody>
      </p:sp>
      <p:sp>
        <p:nvSpPr>
          <p:cNvPr id="230" name="CustomShape 2"/>
          <p:cNvSpPr/>
          <p:nvPr/>
        </p:nvSpPr>
        <p:spPr>
          <a:xfrm>
            <a:off x="802619" y="1633928"/>
            <a:ext cx="3448747" cy="4197246"/>
          </a:xfrm>
          <a:prstGeom prst="rect">
            <a:avLst/>
          </a:prstGeom>
          <a:solidFill>
            <a:srgbClr val="0070C0"/>
          </a:solidFill>
          <a:ln w="38160">
            <a:noFill/>
          </a:ln>
          <a:effectLst>
            <a:outerShdw dist="37674" dir="27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3000" b="0" strike="noStrike" spc="-1" dirty="0">
                <a:solidFill>
                  <a:srgbClr val="FFFFFF"/>
                </a:solidFill>
                <a:latin typeface="Tahoma"/>
                <a:ea typeface="Tahoma"/>
              </a:rPr>
              <a:t>Quality of education</a:t>
            </a:r>
            <a:endParaRPr lang="en-GB" sz="3000" b="0" strike="noStrike" spc="-1" dirty="0">
              <a:latin typeface="Arial"/>
            </a:endParaRPr>
          </a:p>
        </p:txBody>
      </p:sp>
      <p:graphicFrame>
        <p:nvGraphicFramePr>
          <p:cNvPr id="2" name="Diagram 1">
            <a:extLst>
              <a:ext uri="{FF2B5EF4-FFF2-40B4-BE49-F238E27FC236}">
                <a16:creationId xmlns:a16="http://schemas.microsoft.com/office/drawing/2014/main" id="{6722D296-99F5-854A-A6D4-F1B1FCD4DEDF}"/>
              </a:ext>
            </a:extLst>
          </p:cNvPr>
          <p:cNvGraphicFramePr/>
          <p:nvPr>
            <p:extLst>
              <p:ext uri="{D42A27DB-BD31-4B8C-83A1-F6EECF244321}">
                <p14:modId xmlns:p14="http://schemas.microsoft.com/office/powerpoint/2010/main" val="2618195699"/>
              </p:ext>
            </p:extLst>
          </p:nvPr>
        </p:nvGraphicFramePr>
        <p:xfrm>
          <a:off x="4524499" y="1633928"/>
          <a:ext cx="6672941" cy="4197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1"/>
          <p:cNvGrpSpPr/>
          <p:nvPr/>
        </p:nvGrpSpPr>
        <p:grpSpPr>
          <a:xfrm>
            <a:off x="1107828" y="704565"/>
            <a:ext cx="9976344" cy="5448871"/>
            <a:chOff x="1629360" y="1420560"/>
            <a:chExt cx="8931600" cy="4807800"/>
          </a:xfrm>
        </p:grpSpPr>
        <p:sp>
          <p:nvSpPr>
            <p:cNvPr id="233" name="CustomShape 2"/>
            <p:cNvSpPr/>
            <p:nvPr/>
          </p:nvSpPr>
          <p:spPr>
            <a:xfrm>
              <a:off x="1629360" y="1420560"/>
              <a:ext cx="8931600" cy="48078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GB"/>
            </a:p>
          </p:txBody>
        </p:sp>
        <p:sp>
          <p:nvSpPr>
            <p:cNvPr id="234" name="CustomShape 3"/>
            <p:cNvSpPr/>
            <p:nvPr/>
          </p:nvSpPr>
          <p:spPr>
            <a:xfrm>
              <a:off x="4977329" y="4034160"/>
              <a:ext cx="2193480" cy="2193480"/>
            </a:xfrm>
            <a:prstGeom prst="ellipse">
              <a:avLst/>
            </a:prstGeom>
            <a:solidFill>
              <a:srgbClr val="00B050"/>
            </a:solidFill>
            <a:ln w="12600">
              <a:solidFill>
                <a:srgbClr val="FFFFFF"/>
              </a:solidFill>
              <a:miter/>
            </a:ln>
          </p:spPr>
          <p:style>
            <a:lnRef idx="0">
              <a:scrgbClr r="0" g="0" b="0"/>
            </a:lnRef>
            <a:fillRef idx="0">
              <a:scrgbClr r="0" g="0" b="0"/>
            </a:fillRef>
            <a:effectRef idx="0">
              <a:scrgbClr r="0" g="0" b="0"/>
            </a:effectRef>
            <a:fontRef idx="minor"/>
          </p:style>
          <p:txBody>
            <a:bodyPr lIns="30600" tIns="30600" rIns="30600" bIns="30600" anchor="ctr">
              <a:noAutofit/>
            </a:bodyPr>
            <a:lstStyle/>
            <a:p>
              <a:pPr algn="ctr">
                <a:lnSpc>
                  <a:spcPct val="90000"/>
                </a:lnSpc>
                <a:spcAft>
                  <a:spcPts val="1681"/>
                </a:spcAft>
              </a:pPr>
              <a:r>
                <a:rPr lang="en-GB" sz="4800" b="0" strike="noStrike" spc="-1" dirty="0">
                  <a:solidFill>
                    <a:srgbClr val="FFFFFF"/>
                  </a:solidFill>
                  <a:latin typeface="Calibri"/>
                  <a:ea typeface="DejaVu Sans"/>
                </a:rPr>
                <a:t>Intent</a:t>
              </a:r>
              <a:endParaRPr lang="en-GB" sz="4800" b="0" strike="noStrike" spc="-1" dirty="0">
                <a:latin typeface="Arial"/>
              </a:endParaRPr>
            </a:p>
          </p:txBody>
        </p:sp>
        <p:sp>
          <p:nvSpPr>
            <p:cNvPr id="235" name="CustomShape 4"/>
            <p:cNvSpPr/>
            <p:nvPr/>
          </p:nvSpPr>
          <p:spPr>
            <a:xfrm rot="11812200">
              <a:off x="3146400" y="4213080"/>
              <a:ext cx="1777320" cy="623880"/>
            </a:xfrm>
            <a:prstGeom prst="leftArrow">
              <a:avLst>
                <a:gd name="adj1" fmla="val 60000"/>
                <a:gd name="adj2" fmla="val 50000"/>
              </a:avLst>
            </a:prstGeom>
            <a:solidFill>
              <a:srgbClr val="B5CAE6"/>
            </a:solidFill>
            <a:ln w="0">
              <a:noFill/>
            </a:ln>
          </p:spPr>
          <p:style>
            <a:lnRef idx="0">
              <a:scrgbClr r="0" g="0" b="0"/>
            </a:lnRef>
            <a:fillRef idx="0">
              <a:scrgbClr r="0" g="0" b="0"/>
            </a:fillRef>
            <a:effectRef idx="0">
              <a:scrgbClr r="0" g="0" b="0"/>
            </a:effectRef>
            <a:fontRef idx="minor"/>
          </p:style>
          <p:txBody>
            <a:bodyPr/>
            <a:lstStyle/>
            <a:p>
              <a:endParaRPr lang="en-GB"/>
            </a:p>
          </p:txBody>
        </p:sp>
        <p:sp>
          <p:nvSpPr>
            <p:cNvPr id="236" name="CustomShape 5"/>
            <p:cNvSpPr/>
            <p:nvPr/>
          </p:nvSpPr>
          <p:spPr>
            <a:xfrm>
              <a:off x="1930320" y="3314880"/>
              <a:ext cx="2505600" cy="1902960"/>
            </a:xfrm>
            <a:prstGeom prst="roundRect">
              <a:avLst>
                <a:gd name="adj" fmla="val 10000"/>
              </a:avLst>
            </a:prstGeom>
            <a:solidFill>
              <a:srgbClr val="0070C0"/>
            </a:solidFill>
            <a:ln w="12600">
              <a:solidFill>
                <a:srgbClr val="FFFFFF"/>
              </a:solidFill>
              <a:miter/>
            </a:ln>
          </p:spPr>
          <p:style>
            <a:lnRef idx="0">
              <a:scrgbClr r="0" g="0" b="0"/>
            </a:lnRef>
            <a:fillRef idx="0">
              <a:scrgbClr r="0" g="0" b="0"/>
            </a:fillRef>
            <a:effectRef idx="0">
              <a:scrgbClr r="0" g="0" b="0"/>
            </a:effectRef>
            <a:fontRef idx="minor"/>
          </p:style>
          <p:txBody>
            <a:bodyPr lIns="99720" tIns="99720" rIns="43920" bIns="99720" anchor="ctr">
              <a:noAutofit/>
            </a:bodyPr>
            <a:lstStyle/>
            <a:p>
              <a:pPr algn="ctr">
                <a:lnSpc>
                  <a:spcPct val="90000"/>
                </a:lnSpc>
                <a:spcAft>
                  <a:spcPts val="805"/>
                </a:spcAft>
              </a:pPr>
              <a:r>
                <a:rPr lang="en-GB" sz="2300" b="0" strike="noStrike" spc="-1">
                  <a:solidFill>
                    <a:srgbClr val="FFFFFF"/>
                  </a:solidFill>
                  <a:latin typeface="Calibri"/>
                  <a:ea typeface="DejaVu Sans"/>
                </a:rPr>
                <a:t>Ambitious curriculum, adapted for less or differently abled </a:t>
              </a:r>
              <a:endParaRPr lang="en-GB" sz="2300" b="0" strike="noStrike" spc="-1">
                <a:latin typeface="Arial"/>
              </a:endParaRPr>
            </a:p>
          </p:txBody>
        </p:sp>
        <p:sp>
          <p:nvSpPr>
            <p:cNvPr id="237" name="CustomShape 6"/>
            <p:cNvSpPr/>
            <p:nvPr/>
          </p:nvSpPr>
          <p:spPr>
            <a:xfrm rot="16200000">
              <a:off x="5195880" y="2784960"/>
              <a:ext cx="1678680" cy="623880"/>
            </a:xfrm>
            <a:prstGeom prst="leftArrow">
              <a:avLst>
                <a:gd name="adj1" fmla="val 60000"/>
                <a:gd name="adj2" fmla="val 50000"/>
              </a:avLst>
            </a:prstGeom>
            <a:solidFill>
              <a:srgbClr val="B5CAE6"/>
            </a:solidFill>
            <a:ln w="0">
              <a:noFill/>
            </a:ln>
          </p:spPr>
          <p:style>
            <a:lnRef idx="0">
              <a:scrgbClr r="0" g="0" b="0"/>
            </a:lnRef>
            <a:fillRef idx="0">
              <a:scrgbClr r="0" g="0" b="0"/>
            </a:fillRef>
            <a:effectRef idx="0">
              <a:scrgbClr r="0" g="0" b="0"/>
            </a:effectRef>
            <a:fontRef idx="minor"/>
          </p:style>
          <p:txBody>
            <a:bodyPr/>
            <a:lstStyle/>
            <a:p>
              <a:endParaRPr lang="en-GB"/>
            </a:p>
          </p:txBody>
        </p:sp>
        <p:sp>
          <p:nvSpPr>
            <p:cNvPr id="238" name="CustomShape 7"/>
            <p:cNvSpPr/>
            <p:nvPr/>
          </p:nvSpPr>
          <p:spPr>
            <a:xfrm>
              <a:off x="3277800" y="1421640"/>
              <a:ext cx="5514480" cy="1666800"/>
            </a:xfrm>
            <a:prstGeom prst="roundRect">
              <a:avLst>
                <a:gd name="adj" fmla="val 10000"/>
              </a:avLst>
            </a:prstGeom>
            <a:solidFill>
              <a:srgbClr val="0070C0"/>
            </a:solidFill>
            <a:ln w="12600">
              <a:solidFill>
                <a:srgbClr val="FFFFFF"/>
              </a:solidFill>
              <a:miter/>
            </a:ln>
          </p:spPr>
          <p:style>
            <a:lnRef idx="0">
              <a:scrgbClr r="0" g="0" b="0"/>
            </a:lnRef>
            <a:fillRef idx="0">
              <a:scrgbClr r="0" g="0" b="0"/>
            </a:fillRef>
            <a:effectRef idx="0">
              <a:scrgbClr r="0" g="0" b="0"/>
            </a:effectRef>
            <a:fontRef idx="minor"/>
          </p:style>
          <p:txBody>
            <a:bodyPr lIns="92880" tIns="92880" rIns="43920" bIns="92520" anchor="ctr">
              <a:noAutofit/>
            </a:bodyPr>
            <a:lstStyle/>
            <a:p>
              <a:pPr algn="ctr">
                <a:lnSpc>
                  <a:spcPct val="90000"/>
                </a:lnSpc>
                <a:spcAft>
                  <a:spcPts val="805"/>
                </a:spcAft>
              </a:pPr>
              <a:r>
                <a:rPr lang="en-GB" sz="2300" b="0" strike="noStrike" spc="-1" dirty="0">
                  <a:solidFill>
                    <a:srgbClr val="FFFFFF"/>
                  </a:solidFill>
                  <a:latin typeface="Calibri"/>
                  <a:ea typeface="DejaVu Sans"/>
                </a:rPr>
                <a:t>Planned and sequenced towards cumulatively sufficient knowledge and skills for future learning and employment</a:t>
              </a:r>
              <a:endParaRPr lang="en-GB" sz="2300" b="0" strike="noStrike" spc="-1" dirty="0">
                <a:latin typeface="Arial"/>
              </a:endParaRPr>
            </a:p>
          </p:txBody>
        </p:sp>
        <p:sp>
          <p:nvSpPr>
            <p:cNvPr id="239" name="CustomShape 8"/>
            <p:cNvSpPr/>
            <p:nvPr/>
          </p:nvSpPr>
          <p:spPr>
            <a:xfrm rot="20575800">
              <a:off x="7149960" y="4171680"/>
              <a:ext cx="1976400" cy="623880"/>
            </a:xfrm>
            <a:prstGeom prst="leftArrow">
              <a:avLst>
                <a:gd name="adj1" fmla="val 60000"/>
                <a:gd name="adj2" fmla="val 50000"/>
              </a:avLst>
            </a:prstGeom>
            <a:solidFill>
              <a:srgbClr val="B5CAE6"/>
            </a:solidFill>
            <a:ln w="0">
              <a:noFill/>
            </a:ln>
          </p:spPr>
          <p:style>
            <a:lnRef idx="0">
              <a:scrgbClr r="0" g="0" b="0"/>
            </a:lnRef>
            <a:fillRef idx="0">
              <a:scrgbClr r="0" g="0" b="0"/>
            </a:fillRef>
            <a:effectRef idx="0">
              <a:scrgbClr r="0" g="0" b="0"/>
            </a:effectRef>
            <a:fontRef idx="minor"/>
          </p:style>
          <p:txBody>
            <a:bodyPr/>
            <a:lstStyle/>
            <a:p>
              <a:endParaRPr lang="en-GB"/>
            </a:p>
          </p:txBody>
        </p:sp>
        <p:sp>
          <p:nvSpPr>
            <p:cNvPr id="240" name="CustomShape 9"/>
            <p:cNvSpPr/>
            <p:nvPr/>
          </p:nvSpPr>
          <p:spPr>
            <a:xfrm>
              <a:off x="7712640" y="3242520"/>
              <a:ext cx="2745720" cy="1902960"/>
            </a:xfrm>
            <a:prstGeom prst="roundRect">
              <a:avLst>
                <a:gd name="adj" fmla="val 10000"/>
              </a:avLst>
            </a:prstGeom>
            <a:solidFill>
              <a:srgbClr val="0070C0"/>
            </a:solidFill>
            <a:ln w="12600">
              <a:solidFill>
                <a:srgbClr val="FFFFFF"/>
              </a:solidFill>
              <a:miter/>
            </a:ln>
          </p:spPr>
          <p:style>
            <a:lnRef idx="0">
              <a:scrgbClr r="0" g="0" b="0"/>
            </a:lnRef>
            <a:fillRef idx="0">
              <a:scrgbClr r="0" g="0" b="0"/>
            </a:fillRef>
            <a:effectRef idx="0">
              <a:scrgbClr r="0" g="0" b="0"/>
            </a:effectRef>
            <a:fontRef idx="minor"/>
          </p:style>
          <p:txBody>
            <a:bodyPr lIns="99720" tIns="99720" rIns="43920" bIns="99720" anchor="ctr">
              <a:noAutofit/>
            </a:bodyPr>
            <a:lstStyle/>
            <a:p>
              <a:pPr algn="ctr">
                <a:lnSpc>
                  <a:spcPct val="90000"/>
                </a:lnSpc>
                <a:spcAft>
                  <a:spcPts val="805"/>
                </a:spcAft>
              </a:pPr>
              <a:r>
                <a:rPr lang="en-GB" sz="2300" b="0" strike="noStrike" spc="-1">
                  <a:solidFill>
                    <a:srgbClr val="FFFFFF"/>
                  </a:solidFill>
                  <a:latin typeface="Calibri"/>
                  <a:ea typeface="DejaVu Sans"/>
                </a:rPr>
                <a:t>Full range of subjects for as long as possible, ‘specialising’ only when necessary</a:t>
              </a:r>
              <a:endParaRPr lang="en-GB" sz="2300" b="0" strike="noStrike" spc="-1">
                <a:latin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Shape 1"/>
          <p:cNvSpPr/>
          <p:nvPr/>
        </p:nvSpPr>
        <p:spPr>
          <a:xfrm>
            <a:off x="685948" y="409320"/>
            <a:ext cx="9692492"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pc="-1" dirty="0">
                <a:solidFill>
                  <a:srgbClr val="002060"/>
                </a:solidFill>
                <a:latin typeface="Arial"/>
              </a:rPr>
              <a:t>Implementation</a:t>
            </a:r>
            <a:endParaRPr lang="en-GB" sz="4000" b="1" spc="-1" dirty="0">
              <a:solidFill>
                <a:srgbClr val="002060"/>
              </a:solidFill>
              <a:latin typeface="Arial"/>
            </a:endParaRPr>
          </a:p>
        </p:txBody>
      </p:sp>
      <p:graphicFrame>
        <p:nvGraphicFramePr>
          <p:cNvPr id="3" name="Diagram 2">
            <a:extLst>
              <a:ext uri="{FF2B5EF4-FFF2-40B4-BE49-F238E27FC236}">
                <a16:creationId xmlns:a16="http://schemas.microsoft.com/office/drawing/2014/main" id="{D0A33703-63F1-3646-AACC-72A892CD9575}"/>
              </a:ext>
            </a:extLst>
          </p:cNvPr>
          <p:cNvGraphicFramePr/>
          <p:nvPr>
            <p:extLst>
              <p:ext uri="{D42A27DB-BD31-4B8C-83A1-F6EECF244321}">
                <p14:modId xmlns:p14="http://schemas.microsoft.com/office/powerpoint/2010/main" val="2587811765"/>
              </p:ext>
            </p:extLst>
          </p:nvPr>
        </p:nvGraphicFramePr>
        <p:xfrm>
          <a:off x="685948" y="1264680"/>
          <a:ext cx="10676596" cy="4671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p:nvPr/>
        </p:nvSpPr>
        <p:spPr>
          <a:xfrm>
            <a:off x="838080" y="28656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pc="-1" dirty="0">
                <a:solidFill>
                  <a:srgbClr val="2E75B6"/>
                </a:solidFill>
                <a:latin typeface="Arial"/>
              </a:rPr>
              <a:t>Impact</a:t>
            </a:r>
            <a:endParaRPr lang="en-GB" sz="4000" b="1" spc="-1" dirty="0">
              <a:solidFill>
                <a:srgbClr val="2E75B6"/>
              </a:solidFill>
              <a:latin typeface="Arial"/>
            </a:endParaRPr>
          </a:p>
        </p:txBody>
      </p:sp>
      <p:graphicFrame>
        <p:nvGraphicFramePr>
          <p:cNvPr id="2" name="Diagram 1">
            <a:extLst>
              <a:ext uri="{FF2B5EF4-FFF2-40B4-BE49-F238E27FC236}">
                <a16:creationId xmlns:a16="http://schemas.microsoft.com/office/drawing/2014/main" id="{650F8030-AC96-A141-9D1D-0AE871E2B30E}"/>
              </a:ext>
            </a:extLst>
          </p:cNvPr>
          <p:cNvGraphicFramePr/>
          <p:nvPr>
            <p:extLst>
              <p:ext uri="{D42A27DB-BD31-4B8C-83A1-F6EECF244321}">
                <p14:modId xmlns:p14="http://schemas.microsoft.com/office/powerpoint/2010/main" val="2376782142"/>
              </p:ext>
            </p:extLst>
          </p:nvPr>
        </p:nvGraphicFramePr>
        <p:xfrm>
          <a:off x="1760511" y="790788"/>
          <a:ext cx="8670977" cy="5780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ine 4"/>
          <p:cNvSpPr/>
          <p:nvPr/>
        </p:nvSpPr>
        <p:spPr>
          <a:xfrm>
            <a:off x="2775240" y="3657960"/>
            <a:ext cx="96840" cy="0"/>
          </a:xfrm>
          <a:prstGeom prst="line">
            <a:avLst/>
          </a:prstGeom>
          <a:ln w="6480">
            <a:solidFill>
              <a:srgbClr val="4F81BD">
                <a:hueOff val="0"/>
                <a:satOff val="0"/>
                <a:lumOff val="0"/>
                <a:alphaOff val="0"/>
              </a:srgbClr>
            </a:solidFill>
            <a:miter/>
          </a:ln>
        </p:spPr>
        <p:style>
          <a:lnRef idx="0">
            <a:scrgbClr r="0" g="0" b="0"/>
          </a:lnRef>
          <a:fillRef idx="0">
            <a:scrgbClr r="0" g="0" b="0"/>
          </a:fillRef>
          <a:effectRef idx="0">
            <a:scrgbClr r="0" g="0" b="0"/>
          </a:effectRef>
          <a:fontRef idx="minor"/>
        </p:style>
        <p:txBody>
          <a:bodyPr/>
          <a:lstStyle/>
          <a:p>
            <a:endParaRPr lang="en-GB"/>
          </a:p>
        </p:txBody>
      </p:sp>
      <p:sp>
        <p:nvSpPr>
          <p:cNvPr id="260" name="Line 5"/>
          <p:cNvSpPr/>
          <p:nvPr/>
        </p:nvSpPr>
        <p:spPr>
          <a:xfrm>
            <a:off x="6058440" y="3915360"/>
            <a:ext cx="122040" cy="14760"/>
          </a:xfrm>
          <a:prstGeom prst="line">
            <a:avLst/>
          </a:prstGeom>
          <a:ln w="6480">
            <a:solidFill>
              <a:srgbClr val="5B9BD5"/>
            </a:solidFill>
            <a:miter/>
          </a:ln>
        </p:spPr>
        <p:style>
          <a:lnRef idx="0">
            <a:scrgbClr r="0" g="0" b="0"/>
          </a:lnRef>
          <a:fillRef idx="0">
            <a:scrgbClr r="0" g="0" b="0"/>
          </a:fillRef>
          <a:effectRef idx="0">
            <a:scrgbClr r="0" g="0" b="0"/>
          </a:effectRef>
          <a:fontRef idx="minor"/>
        </p:style>
        <p:txBody>
          <a:bodyPr/>
          <a:lstStyle/>
          <a:p>
            <a:endParaRPr lang="en-GB"/>
          </a:p>
        </p:txBody>
      </p:sp>
      <p:sp>
        <p:nvSpPr>
          <p:cNvPr id="7" name="TextShape 1">
            <a:extLst>
              <a:ext uri="{FF2B5EF4-FFF2-40B4-BE49-F238E27FC236}">
                <a16:creationId xmlns:a16="http://schemas.microsoft.com/office/drawing/2014/main" id="{9893B8F8-FC1B-6647-8E79-DBA80D878CAD}"/>
              </a:ext>
            </a:extLst>
          </p:cNvPr>
          <p:cNvSpPr/>
          <p:nvPr/>
        </p:nvSpPr>
        <p:spPr>
          <a:xfrm>
            <a:off x="838080" y="28656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002060"/>
                </a:solidFill>
                <a:latin typeface="Arial"/>
              </a:rPr>
              <a:t>Behaviour</a:t>
            </a:r>
            <a:r>
              <a:rPr lang="en-US" sz="4000" b="1" spc="-1" dirty="0">
                <a:solidFill>
                  <a:srgbClr val="002060"/>
                </a:solidFill>
                <a:latin typeface="Arial"/>
              </a:rPr>
              <a:t> and attitudes </a:t>
            </a:r>
            <a:endParaRPr lang="en-GB" sz="4000" b="1" spc="-1" dirty="0">
              <a:solidFill>
                <a:srgbClr val="002060"/>
              </a:solidFill>
              <a:latin typeface="Arial"/>
            </a:endParaRPr>
          </a:p>
        </p:txBody>
      </p:sp>
      <p:graphicFrame>
        <p:nvGraphicFramePr>
          <p:cNvPr id="3" name="Diagram 2">
            <a:extLst>
              <a:ext uri="{FF2B5EF4-FFF2-40B4-BE49-F238E27FC236}">
                <a16:creationId xmlns:a16="http://schemas.microsoft.com/office/drawing/2014/main" id="{5497CEF7-03DC-4E4D-B9CA-7747EADC744D}"/>
              </a:ext>
            </a:extLst>
          </p:cNvPr>
          <p:cNvGraphicFramePr/>
          <p:nvPr>
            <p:extLst>
              <p:ext uri="{D42A27DB-BD31-4B8C-83A1-F6EECF244321}">
                <p14:modId xmlns:p14="http://schemas.microsoft.com/office/powerpoint/2010/main" val="3153199657"/>
              </p:ext>
            </p:extLst>
          </p:nvPr>
        </p:nvGraphicFramePr>
        <p:xfrm>
          <a:off x="838080" y="1874131"/>
          <a:ext cx="10509474" cy="3567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2"/>
          <p:cNvGraphicFramePr/>
          <p:nvPr>
            <p:extLst>
              <p:ext uri="{D42A27DB-BD31-4B8C-83A1-F6EECF244321}">
                <p14:modId xmlns:p14="http://schemas.microsoft.com/office/powerpoint/2010/main" val="984396072"/>
              </p:ext>
            </p:extLst>
          </p:nvPr>
        </p:nvGraphicFramePr>
        <p:xfrm>
          <a:off x="333228" y="1074961"/>
          <a:ext cx="11245214" cy="4708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CF04638-784A-004F-9660-C5ECA56B7A49}"/>
              </a:ext>
            </a:extLst>
          </p:cNvPr>
          <p:cNvGraphicFramePr/>
          <p:nvPr>
            <p:extLst>
              <p:ext uri="{D42A27DB-BD31-4B8C-83A1-F6EECF244321}">
                <p14:modId xmlns:p14="http://schemas.microsoft.com/office/powerpoint/2010/main" val="3604990014"/>
              </p:ext>
            </p:extLst>
          </p:nvPr>
        </p:nvGraphicFramePr>
        <p:xfrm>
          <a:off x="957806" y="1757362"/>
          <a:ext cx="10062495" cy="3596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4" name="Line 4"/>
          <p:cNvSpPr/>
          <p:nvPr/>
        </p:nvSpPr>
        <p:spPr>
          <a:xfrm flipV="1">
            <a:off x="6095880" y="3614040"/>
            <a:ext cx="105840" cy="1800"/>
          </a:xfrm>
          <a:prstGeom prst="line">
            <a:avLst/>
          </a:prstGeom>
          <a:ln w="6480">
            <a:solidFill>
              <a:srgbClr val="5B9BD5"/>
            </a:solidFill>
            <a:miter/>
          </a:ln>
        </p:spPr>
        <p:style>
          <a:lnRef idx="0">
            <a:scrgbClr r="0" g="0" b="0"/>
          </a:lnRef>
          <a:fillRef idx="0">
            <a:scrgbClr r="0" g="0" b="0"/>
          </a:fillRef>
          <a:effectRef idx="0">
            <a:scrgbClr r="0" g="0" b="0"/>
          </a:effectRef>
          <a:fontRef idx="minor"/>
        </p:style>
        <p:txBody>
          <a:bodyPr/>
          <a:lstStyle/>
          <a:p>
            <a:endParaRPr lang="en-GB"/>
          </a:p>
        </p:txBody>
      </p:sp>
      <p:sp>
        <p:nvSpPr>
          <p:cNvPr id="6" name="TextShape 1">
            <a:extLst>
              <a:ext uri="{FF2B5EF4-FFF2-40B4-BE49-F238E27FC236}">
                <a16:creationId xmlns:a16="http://schemas.microsoft.com/office/drawing/2014/main" id="{A83DA801-1878-FD4C-9C60-AE16C17BBC77}"/>
              </a:ext>
            </a:extLst>
          </p:cNvPr>
          <p:cNvSpPr/>
          <p:nvPr/>
        </p:nvSpPr>
        <p:spPr>
          <a:xfrm>
            <a:off x="565920" y="34434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002060"/>
                </a:solidFill>
                <a:latin typeface="Arial"/>
              </a:rPr>
              <a:t>Personal development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770C-2ABF-37E5-F57C-D16FCAC31B52}"/>
              </a:ext>
            </a:extLst>
          </p:cNvPr>
          <p:cNvSpPr>
            <a:spLocks noGrp="1"/>
          </p:cNvSpPr>
          <p:nvPr>
            <p:ph type="title"/>
          </p:nvPr>
        </p:nvSpPr>
        <p:spPr/>
        <p:txBody>
          <a:bodyPr/>
          <a:lstStyle/>
          <a:p>
            <a:r>
              <a:rPr lang="en-GB" dirty="0"/>
              <a:t>FIN HE inspection analysis</a:t>
            </a:r>
          </a:p>
        </p:txBody>
      </p:sp>
      <p:pic>
        <p:nvPicPr>
          <p:cNvPr id="4" name="Picture 3">
            <a:extLst>
              <a:ext uri="{FF2B5EF4-FFF2-40B4-BE49-F238E27FC236}">
                <a16:creationId xmlns:a16="http://schemas.microsoft.com/office/drawing/2014/main" id="{B40FFD01-F50E-F45E-9801-4CF900E74F3E}"/>
              </a:ext>
            </a:extLst>
          </p:cNvPr>
          <p:cNvPicPr>
            <a:picLocks noChangeAspect="1"/>
          </p:cNvPicPr>
          <p:nvPr/>
        </p:nvPicPr>
        <p:blipFill>
          <a:blip r:embed="rId3"/>
          <a:stretch>
            <a:fillRect/>
          </a:stretch>
        </p:blipFill>
        <p:spPr>
          <a:xfrm>
            <a:off x="526706" y="1541767"/>
            <a:ext cx="11233590" cy="5042634"/>
          </a:xfrm>
          <a:prstGeom prst="rect">
            <a:avLst/>
          </a:prstGeom>
        </p:spPr>
      </p:pic>
      <p:sp>
        <p:nvSpPr>
          <p:cNvPr id="5" name="Oval 4">
            <a:extLst>
              <a:ext uri="{FF2B5EF4-FFF2-40B4-BE49-F238E27FC236}">
                <a16:creationId xmlns:a16="http://schemas.microsoft.com/office/drawing/2014/main" id="{C0AA8A28-6ED2-50E5-4F2F-815D3BB10E14}"/>
              </a:ext>
            </a:extLst>
          </p:cNvPr>
          <p:cNvSpPr/>
          <p:nvPr/>
        </p:nvSpPr>
        <p:spPr>
          <a:xfrm>
            <a:off x="7778338" y="4738255"/>
            <a:ext cx="2232561" cy="14606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189E23E-242C-C42C-B399-3CEC1731372C}"/>
              </a:ext>
            </a:extLst>
          </p:cNvPr>
          <p:cNvSpPr txBox="1"/>
          <p:nvPr/>
        </p:nvSpPr>
        <p:spPr>
          <a:xfrm>
            <a:off x="8657112" y="4153479"/>
            <a:ext cx="3008182" cy="584775"/>
          </a:xfrm>
          <a:prstGeom prst="rect">
            <a:avLst/>
          </a:prstGeom>
          <a:noFill/>
        </p:spPr>
        <p:txBody>
          <a:bodyPr wrap="square" rtlCol="0">
            <a:spAutoFit/>
          </a:bodyPr>
          <a:lstStyle/>
          <a:p>
            <a:r>
              <a:rPr lang="en-GB" sz="3200" dirty="0">
                <a:solidFill>
                  <a:srgbClr val="FF0000"/>
                </a:solidFill>
              </a:rPr>
              <a:t>Careers advice </a:t>
            </a:r>
          </a:p>
        </p:txBody>
      </p:sp>
    </p:spTree>
    <p:extLst>
      <p:ext uri="{BB962C8B-B14F-4D97-AF65-F5344CB8AC3E}">
        <p14:creationId xmlns:p14="http://schemas.microsoft.com/office/powerpoint/2010/main" val="3723371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38547B0-A4EE-4243-BBB2-9B982D34AD87}"/>
              </a:ext>
            </a:extLst>
          </p:cNvPr>
          <p:cNvGraphicFramePr/>
          <p:nvPr>
            <p:extLst>
              <p:ext uri="{D42A27DB-BD31-4B8C-83A1-F6EECF244321}">
                <p14:modId xmlns:p14="http://schemas.microsoft.com/office/powerpoint/2010/main" val="3766674919"/>
              </p:ext>
            </p:extLst>
          </p:nvPr>
        </p:nvGraphicFramePr>
        <p:xfrm>
          <a:off x="714375" y="1668059"/>
          <a:ext cx="10543433" cy="4649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3" name="Line 4"/>
          <p:cNvSpPr/>
          <p:nvPr/>
        </p:nvSpPr>
        <p:spPr>
          <a:xfrm>
            <a:off x="5965920" y="3760920"/>
            <a:ext cx="78840" cy="0"/>
          </a:xfrm>
          <a:prstGeom prst="line">
            <a:avLst/>
          </a:prstGeom>
          <a:ln w="6480">
            <a:solidFill>
              <a:srgbClr val="5B9BD5"/>
            </a:solidFill>
            <a:miter/>
          </a:ln>
        </p:spPr>
        <p:style>
          <a:lnRef idx="0">
            <a:scrgbClr r="0" g="0" b="0"/>
          </a:lnRef>
          <a:fillRef idx="0">
            <a:scrgbClr r="0" g="0" b="0"/>
          </a:fillRef>
          <a:effectRef idx="0">
            <a:scrgbClr r="0" g="0" b="0"/>
          </a:effectRef>
          <a:fontRef idx="minor"/>
        </p:style>
        <p:txBody>
          <a:bodyPr/>
          <a:lstStyle/>
          <a:p>
            <a:endParaRPr lang="en-GB"/>
          </a:p>
        </p:txBody>
      </p:sp>
      <p:sp>
        <p:nvSpPr>
          <p:cNvPr id="6" name="TextShape 1">
            <a:extLst>
              <a:ext uri="{FF2B5EF4-FFF2-40B4-BE49-F238E27FC236}">
                <a16:creationId xmlns:a16="http://schemas.microsoft.com/office/drawing/2014/main" id="{293BC36A-6345-9B46-887E-54E89178D92A}"/>
              </a:ext>
            </a:extLst>
          </p:cNvPr>
          <p:cNvSpPr/>
          <p:nvPr/>
        </p:nvSpPr>
        <p:spPr>
          <a:xfrm>
            <a:off x="565920" y="34434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002060"/>
                </a:solidFill>
                <a:latin typeface="Arial"/>
              </a:rPr>
              <a:t>Leadership and management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A085-8716-638A-8465-829C57F61AC4}"/>
              </a:ext>
            </a:extLst>
          </p:cNvPr>
          <p:cNvSpPr>
            <a:spLocks noGrp="1"/>
          </p:cNvSpPr>
          <p:nvPr>
            <p:ph type="title"/>
          </p:nvPr>
        </p:nvSpPr>
        <p:spPr/>
        <p:txBody>
          <a:bodyPr/>
          <a:lstStyle/>
          <a:p>
            <a:r>
              <a:rPr lang="en-GB" sz="4400" dirty="0">
                <a:latin typeface="Arial" panose="020B0604020202020204" pitchFamily="34" charset="0"/>
                <a:cs typeface="Arial" panose="020B0604020202020204" pitchFamily="34" charset="0"/>
              </a:rPr>
              <a:t>Ofsted’s expectations</a:t>
            </a:r>
          </a:p>
        </p:txBody>
      </p:sp>
      <p:sp>
        <p:nvSpPr>
          <p:cNvPr id="3" name="Subtitle 2">
            <a:extLst>
              <a:ext uri="{FF2B5EF4-FFF2-40B4-BE49-F238E27FC236}">
                <a16:creationId xmlns:a16="http://schemas.microsoft.com/office/drawing/2014/main" id="{7D85FDCF-C64E-BFF9-0F49-944D2F99BFB0}"/>
              </a:ext>
            </a:extLst>
          </p:cNvPr>
          <p:cNvSpPr>
            <a:spLocks noGrp="1"/>
          </p:cNvSpPr>
          <p:nvPr>
            <p:ph type="subTitle"/>
          </p:nvPr>
        </p:nvSpPr>
        <p:spPr>
          <a:xfrm>
            <a:off x="609480" y="2355147"/>
            <a:ext cx="10972440" cy="3977280"/>
          </a:xfrm>
        </p:spPr>
        <p:txBody>
          <a:bodyPr/>
          <a:lstStyle/>
          <a:p>
            <a:r>
              <a:rPr lang="en-GB" dirty="0">
                <a:latin typeface="Arial" panose="020B0604020202020204" pitchFamily="34" charset="0"/>
                <a:cs typeface="Arial" panose="020B0604020202020204" pitchFamily="34" charset="0"/>
              </a:rPr>
              <a:t>It is not mandatory to produce a self-assessment report. </a:t>
            </a:r>
          </a:p>
          <a:p>
            <a:r>
              <a:rPr lang="en-GB" dirty="0">
                <a:latin typeface="Arial" panose="020B0604020202020204" pitchFamily="34" charset="0"/>
                <a:cs typeface="Arial" panose="020B0604020202020204" pitchFamily="34" charset="0"/>
              </a:rPr>
              <a:t>There is no set format Ofsted expect or require.</a:t>
            </a:r>
          </a:p>
          <a:p>
            <a:endParaRPr lang="en-GB" dirty="0"/>
          </a:p>
          <a:p>
            <a:pPr marL="0" indent="0">
              <a:buNone/>
            </a:pPr>
            <a:r>
              <a:rPr lang="en-GB" sz="4400" i="1" dirty="0"/>
              <a:t>However……</a:t>
            </a:r>
          </a:p>
          <a:p>
            <a:r>
              <a:rPr lang="en-GB" sz="3200" dirty="0"/>
              <a:t>Inspectors will ask you ‘how’ you evaluate your provision, who contributes, is it an accurate reflection and how does the process inform and drive improvement planning?</a:t>
            </a:r>
          </a:p>
          <a:p>
            <a:endParaRPr lang="en-GB" dirty="0"/>
          </a:p>
          <a:p>
            <a:endParaRPr lang="en-GB" dirty="0"/>
          </a:p>
        </p:txBody>
      </p:sp>
    </p:spTree>
    <p:extLst>
      <p:ext uri="{BB962C8B-B14F-4D97-AF65-F5344CB8AC3E}">
        <p14:creationId xmlns:p14="http://schemas.microsoft.com/office/powerpoint/2010/main" val="34286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EE90181-637B-6E4A-9437-6A21EC4D639A}"/>
              </a:ext>
            </a:extLst>
          </p:cNvPr>
          <p:cNvGraphicFramePr/>
          <p:nvPr>
            <p:extLst>
              <p:ext uri="{D42A27DB-BD31-4B8C-83A1-F6EECF244321}">
                <p14:modId xmlns:p14="http://schemas.microsoft.com/office/powerpoint/2010/main" val="3555145935"/>
              </p:ext>
            </p:extLst>
          </p:nvPr>
        </p:nvGraphicFramePr>
        <p:xfrm>
          <a:off x="565921" y="1257300"/>
          <a:ext cx="11060160" cy="4629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Shape 1">
            <a:extLst>
              <a:ext uri="{FF2B5EF4-FFF2-40B4-BE49-F238E27FC236}">
                <a16:creationId xmlns:a16="http://schemas.microsoft.com/office/drawing/2014/main" id="{96E35C50-672B-074C-9C5F-88F96F18907B}"/>
              </a:ext>
            </a:extLst>
          </p:cNvPr>
          <p:cNvSpPr/>
          <p:nvPr/>
        </p:nvSpPr>
        <p:spPr>
          <a:xfrm>
            <a:off x="565920" y="34434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chemeClr val="accent5">
                    <a:lumMod val="50000"/>
                  </a:schemeClr>
                </a:solidFill>
                <a:latin typeface="Arial"/>
              </a:rPr>
              <a:t>Leadership and management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911E-FE2D-3827-E302-90679993661C}"/>
              </a:ext>
            </a:extLst>
          </p:cNvPr>
          <p:cNvSpPr>
            <a:spLocks noGrp="1"/>
          </p:cNvSpPr>
          <p:nvPr>
            <p:ph type="title"/>
          </p:nvPr>
        </p:nvSpPr>
        <p:spPr>
          <a:xfrm>
            <a:off x="4619382" y="680000"/>
            <a:ext cx="6222520" cy="1144800"/>
          </a:xfrm>
        </p:spPr>
        <p:txBody>
          <a:bodyPr/>
          <a:lstStyle/>
          <a:p>
            <a:r>
              <a:rPr lang="en-GB" dirty="0"/>
              <a:t>The challenge</a:t>
            </a:r>
          </a:p>
        </p:txBody>
      </p:sp>
      <p:pic>
        <p:nvPicPr>
          <p:cNvPr id="4" name="Picture 3">
            <a:extLst>
              <a:ext uri="{FF2B5EF4-FFF2-40B4-BE49-F238E27FC236}">
                <a16:creationId xmlns:a16="http://schemas.microsoft.com/office/drawing/2014/main" id="{C43CDFF4-2522-C0AC-9695-4917AD36BD76}"/>
              </a:ext>
            </a:extLst>
          </p:cNvPr>
          <p:cNvPicPr>
            <a:picLocks noChangeAspect="1"/>
          </p:cNvPicPr>
          <p:nvPr/>
        </p:nvPicPr>
        <p:blipFill>
          <a:blip r:embed="rId2"/>
          <a:stretch>
            <a:fillRect/>
          </a:stretch>
        </p:blipFill>
        <p:spPr>
          <a:xfrm>
            <a:off x="860473" y="503699"/>
            <a:ext cx="3600887" cy="5674301"/>
          </a:xfrm>
          <a:prstGeom prst="rect">
            <a:avLst/>
          </a:prstGeom>
        </p:spPr>
      </p:pic>
      <p:sp>
        <p:nvSpPr>
          <p:cNvPr id="3" name="Subtitle 2">
            <a:extLst>
              <a:ext uri="{FF2B5EF4-FFF2-40B4-BE49-F238E27FC236}">
                <a16:creationId xmlns:a16="http://schemas.microsoft.com/office/drawing/2014/main" id="{B0EDB9AB-7E66-D7E7-DE58-C708798FAD53}"/>
              </a:ext>
            </a:extLst>
          </p:cNvPr>
          <p:cNvSpPr>
            <a:spLocks noGrp="1"/>
          </p:cNvSpPr>
          <p:nvPr>
            <p:ph type="subTitle"/>
          </p:nvPr>
        </p:nvSpPr>
        <p:spPr>
          <a:xfrm>
            <a:off x="4870392" y="2315982"/>
            <a:ext cx="7047288" cy="2980180"/>
          </a:xfrm>
        </p:spPr>
        <p:txBody>
          <a:bodyPr/>
          <a:lstStyle/>
          <a:p>
            <a:r>
              <a:rPr lang="en-GB" dirty="0"/>
              <a:t>Evidence and feedback collected from each area</a:t>
            </a:r>
          </a:p>
          <a:p>
            <a:endParaRPr lang="en-GB" dirty="0"/>
          </a:p>
          <a:p>
            <a:r>
              <a:rPr lang="en-GB" dirty="0"/>
              <a:t>Do the judgments stand up to scrutiny?</a:t>
            </a:r>
          </a:p>
          <a:p>
            <a:endParaRPr lang="en-GB" dirty="0"/>
          </a:p>
          <a:p>
            <a:r>
              <a:rPr lang="en-GB" dirty="0"/>
              <a:t>Can you evidence through data? </a:t>
            </a:r>
          </a:p>
          <a:p>
            <a:endParaRPr lang="en-GB" dirty="0"/>
          </a:p>
        </p:txBody>
      </p:sp>
    </p:spTree>
    <p:extLst>
      <p:ext uri="{BB962C8B-B14F-4D97-AF65-F5344CB8AC3E}">
        <p14:creationId xmlns:p14="http://schemas.microsoft.com/office/powerpoint/2010/main" val="2306665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FD65-E064-411B-7FD8-8DC96F2973CD}"/>
              </a:ext>
            </a:extLst>
          </p:cNvPr>
          <p:cNvSpPr>
            <a:spLocks noGrp="1"/>
          </p:cNvSpPr>
          <p:nvPr>
            <p:ph type="title"/>
          </p:nvPr>
        </p:nvSpPr>
        <p:spPr>
          <a:xfrm>
            <a:off x="609480" y="129909"/>
            <a:ext cx="10972440" cy="1144800"/>
          </a:xfrm>
        </p:spPr>
        <p:txBody>
          <a:bodyPr/>
          <a:lstStyle/>
          <a:p>
            <a:r>
              <a:rPr lang="en-GB" dirty="0"/>
              <a:t>Data analysis </a:t>
            </a:r>
          </a:p>
        </p:txBody>
      </p:sp>
      <p:pic>
        <p:nvPicPr>
          <p:cNvPr id="5" name="Picture 4" descr="A screenshot of a computer screen&#10;&#10;Description automatically generated">
            <a:extLst>
              <a:ext uri="{FF2B5EF4-FFF2-40B4-BE49-F238E27FC236}">
                <a16:creationId xmlns:a16="http://schemas.microsoft.com/office/drawing/2014/main" id="{05698923-191B-8118-61A0-19597EFEF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85" y="955249"/>
            <a:ext cx="10102063" cy="5471677"/>
          </a:xfrm>
          <a:prstGeom prst="rect">
            <a:avLst/>
          </a:prstGeom>
        </p:spPr>
      </p:pic>
    </p:spTree>
    <p:extLst>
      <p:ext uri="{BB962C8B-B14F-4D97-AF65-F5344CB8AC3E}">
        <p14:creationId xmlns:p14="http://schemas.microsoft.com/office/powerpoint/2010/main" val="205848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6A2A-A931-07B4-2CA8-F3063D70CDF7}"/>
              </a:ext>
            </a:extLst>
          </p:cNvPr>
          <p:cNvSpPr>
            <a:spLocks noGrp="1"/>
          </p:cNvSpPr>
          <p:nvPr>
            <p:ph type="title"/>
          </p:nvPr>
        </p:nvSpPr>
        <p:spPr/>
        <p:txBody>
          <a:bodyPr/>
          <a:lstStyle/>
          <a:p>
            <a:r>
              <a:rPr lang="en-GB" dirty="0"/>
              <a:t>Does the data stack up?</a:t>
            </a:r>
          </a:p>
        </p:txBody>
      </p:sp>
      <p:sp>
        <p:nvSpPr>
          <p:cNvPr id="3" name="Subtitle 2">
            <a:extLst>
              <a:ext uri="{FF2B5EF4-FFF2-40B4-BE49-F238E27FC236}">
                <a16:creationId xmlns:a16="http://schemas.microsoft.com/office/drawing/2014/main" id="{43BE3185-621F-26FF-AF06-1B400FEEADF7}"/>
              </a:ext>
            </a:extLst>
          </p:cNvPr>
          <p:cNvSpPr>
            <a:spLocks noGrp="1"/>
          </p:cNvSpPr>
          <p:nvPr>
            <p:ph type="subTitle"/>
          </p:nvPr>
        </p:nvSpPr>
        <p:spPr>
          <a:xfrm>
            <a:off x="609480" y="1604520"/>
            <a:ext cx="6400920" cy="3977280"/>
          </a:xfrm>
        </p:spPr>
        <p:txBody>
          <a:bodyPr/>
          <a:lstStyle/>
          <a:p>
            <a:r>
              <a:rPr lang="en-GB" dirty="0"/>
              <a:t>Where good, or better practice is identified are you able to evidence through data analysis?</a:t>
            </a:r>
          </a:p>
        </p:txBody>
      </p:sp>
      <p:pic>
        <p:nvPicPr>
          <p:cNvPr id="5" name="Picture 4" descr="A cell phone with text on the screen&#10;&#10;Description automatically generated">
            <a:extLst>
              <a:ext uri="{FF2B5EF4-FFF2-40B4-BE49-F238E27FC236}">
                <a16:creationId xmlns:a16="http://schemas.microsoft.com/office/drawing/2014/main" id="{A338AA2E-3C6C-3CAA-FE65-E51020B53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06476">
            <a:off x="6875766" y="0"/>
            <a:ext cx="4150386" cy="6858000"/>
          </a:xfrm>
          <a:prstGeom prst="rect">
            <a:avLst/>
          </a:prstGeom>
        </p:spPr>
      </p:pic>
    </p:spTree>
    <p:extLst>
      <p:ext uri="{BB962C8B-B14F-4D97-AF65-F5344CB8AC3E}">
        <p14:creationId xmlns:p14="http://schemas.microsoft.com/office/powerpoint/2010/main" val="220809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Shape 1"/>
          <p:cNvSpPr/>
          <p:nvPr/>
        </p:nvSpPr>
        <p:spPr>
          <a:xfrm>
            <a:off x="735280" y="397720"/>
            <a:ext cx="10166400" cy="89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US" sz="4000" b="1" spc="-1" dirty="0">
                <a:solidFill>
                  <a:schemeClr val="accent5">
                    <a:lumMod val="50000"/>
                  </a:schemeClr>
                </a:solidFill>
                <a:latin typeface="Arial"/>
              </a:rPr>
              <a:t>Remember </a:t>
            </a:r>
            <a:endParaRPr lang="en-GB" sz="4000" b="1" spc="-1" dirty="0">
              <a:solidFill>
                <a:schemeClr val="accent5">
                  <a:lumMod val="50000"/>
                </a:schemeClr>
              </a:solidFill>
              <a:latin typeface="Arial"/>
            </a:endParaRPr>
          </a:p>
        </p:txBody>
      </p:sp>
      <p:sp>
        <p:nvSpPr>
          <p:cNvPr id="192" name="CustomShape 4"/>
          <p:cNvSpPr/>
          <p:nvPr/>
        </p:nvSpPr>
        <p:spPr>
          <a:xfrm>
            <a:off x="857880" y="1952280"/>
            <a:ext cx="9484200" cy="4540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GB"/>
          </a:p>
        </p:txBody>
      </p:sp>
      <p:graphicFrame>
        <p:nvGraphicFramePr>
          <p:cNvPr id="2" name="Diagram 1">
            <a:extLst>
              <a:ext uri="{FF2B5EF4-FFF2-40B4-BE49-F238E27FC236}">
                <a16:creationId xmlns:a16="http://schemas.microsoft.com/office/drawing/2014/main" id="{5CB302ED-833C-0749-AA41-4BCA614AB1BC}"/>
              </a:ext>
            </a:extLst>
          </p:cNvPr>
          <p:cNvGraphicFramePr/>
          <p:nvPr>
            <p:extLst>
              <p:ext uri="{D42A27DB-BD31-4B8C-83A1-F6EECF244321}">
                <p14:modId xmlns:p14="http://schemas.microsoft.com/office/powerpoint/2010/main" val="158405649"/>
              </p:ext>
            </p:extLst>
          </p:nvPr>
        </p:nvGraphicFramePr>
        <p:xfrm>
          <a:off x="-97840" y="1290320"/>
          <a:ext cx="11832640" cy="5049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E41D-F087-E15F-06A9-880D1E264487}"/>
              </a:ext>
            </a:extLst>
          </p:cNvPr>
          <p:cNvSpPr>
            <a:spLocks noGrp="1"/>
          </p:cNvSpPr>
          <p:nvPr>
            <p:ph type="title"/>
          </p:nvPr>
        </p:nvSpPr>
        <p:spPr/>
        <p:txBody>
          <a:bodyPr/>
          <a:lstStyle/>
          <a:p>
            <a:r>
              <a:rPr lang="en-GB" sz="4000" dirty="0">
                <a:latin typeface="Arial" panose="020B0604020202020204" pitchFamily="34" charset="0"/>
                <a:cs typeface="Arial" panose="020B0604020202020204" pitchFamily="34" charset="0"/>
              </a:rPr>
              <a:t>FIN tips – positioning your provision.</a:t>
            </a:r>
          </a:p>
        </p:txBody>
      </p:sp>
      <p:pic>
        <p:nvPicPr>
          <p:cNvPr id="4" name="Picture 3">
            <a:extLst>
              <a:ext uri="{FF2B5EF4-FFF2-40B4-BE49-F238E27FC236}">
                <a16:creationId xmlns:a16="http://schemas.microsoft.com/office/drawing/2014/main" id="{F1993E08-6008-BC66-EEDC-2CB0811607A4}"/>
              </a:ext>
            </a:extLst>
          </p:cNvPr>
          <p:cNvPicPr>
            <a:picLocks noChangeAspect="1"/>
          </p:cNvPicPr>
          <p:nvPr/>
        </p:nvPicPr>
        <p:blipFill>
          <a:blip r:embed="rId3"/>
          <a:stretch>
            <a:fillRect/>
          </a:stretch>
        </p:blipFill>
        <p:spPr>
          <a:xfrm>
            <a:off x="2004553" y="1336100"/>
            <a:ext cx="4508007" cy="5071508"/>
          </a:xfrm>
          <a:prstGeom prst="rect">
            <a:avLst/>
          </a:prstGeom>
        </p:spPr>
      </p:pic>
      <p:sp>
        <p:nvSpPr>
          <p:cNvPr id="3" name="Subtitle 2">
            <a:extLst>
              <a:ext uri="{FF2B5EF4-FFF2-40B4-BE49-F238E27FC236}">
                <a16:creationId xmlns:a16="http://schemas.microsoft.com/office/drawing/2014/main" id="{4AAE71EC-5016-1AE3-877E-45CF7343921B}"/>
              </a:ext>
            </a:extLst>
          </p:cNvPr>
          <p:cNvSpPr>
            <a:spLocks noGrp="1"/>
          </p:cNvSpPr>
          <p:nvPr>
            <p:ph type="subTitle"/>
          </p:nvPr>
        </p:nvSpPr>
        <p:spPr>
          <a:xfrm>
            <a:off x="6763402" y="2491588"/>
            <a:ext cx="4818518" cy="3977280"/>
          </a:xfrm>
        </p:spPr>
        <p:txBody>
          <a:bodyPr/>
          <a:lstStyle/>
          <a:p>
            <a:r>
              <a:rPr lang="en-US" sz="2800" dirty="0">
                <a:solidFill>
                  <a:schemeClr val="tx1"/>
                </a:solidFill>
                <a:latin typeface="Arial" panose="020B0604020202020204" pitchFamily="34" charset="0"/>
                <a:ea typeface="+mj-ea"/>
                <a:cs typeface="Arial" panose="020B0604020202020204" pitchFamily="34" charset="0"/>
              </a:rPr>
              <a:t>Imagine the Self assessment report as a shop window. </a:t>
            </a:r>
          </a:p>
          <a:p>
            <a:endParaRPr lang="en-US" dirty="0">
              <a:solidFill>
                <a:schemeClr val="tx1"/>
              </a:solidFill>
              <a:latin typeface="Arial" panose="020B0604020202020204" pitchFamily="34" charset="0"/>
              <a:ea typeface="+mj-ea"/>
              <a:cs typeface="Arial" panose="020B0604020202020204" pitchFamily="34" charset="0"/>
            </a:endParaRPr>
          </a:p>
          <a:p>
            <a:endParaRPr lang="en-US" sz="2800" dirty="0">
              <a:solidFill>
                <a:schemeClr val="tx1"/>
              </a:solidFill>
              <a:latin typeface="Arial" panose="020B0604020202020204" pitchFamily="34" charset="0"/>
              <a:ea typeface="+mj-ea"/>
              <a:cs typeface="Arial" panose="020B0604020202020204" pitchFamily="34" charset="0"/>
            </a:endParaRPr>
          </a:p>
          <a:p>
            <a:endParaRPr lang="en-US" dirty="0">
              <a:solidFill>
                <a:schemeClr val="tx1"/>
              </a:solidFill>
              <a:latin typeface="+mj-lt"/>
              <a:ea typeface="+mj-ea"/>
            </a:endParaRPr>
          </a:p>
        </p:txBody>
      </p:sp>
    </p:spTree>
    <p:extLst>
      <p:ext uri="{BB962C8B-B14F-4D97-AF65-F5344CB8AC3E}">
        <p14:creationId xmlns:p14="http://schemas.microsoft.com/office/powerpoint/2010/main" val="1604731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387F-C247-3AD2-2838-10646BF2BC2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6144398C-3EFE-327C-E738-E973CAF1BC3A}"/>
              </a:ext>
            </a:extLst>
          </p:cNvPr>
          <p:cNvSpPr>
            <a:spLocks noGrp="1"/>
          </p:cNvSpPr>
          <p:nvPr>
            <p:ph type="subTitle"/>
          </p:nvPr>
        </p:nvSpPr>
        <p:spPr>
          <a:xfrm>
            <a:off x="609480" y="2457960"/>
            <a:ext cx="10972440" cy="3977280"/>
          </a:xfrm>
        </p:spPr>
        <p:txBody>
          <a:bodyPr/>
          <a:lstStyle/>
          <a:p>
            <a:pPr marL="0" indent="0">
              <a:buNone/>
            </a:pPr>
            <a:r>
              <a:rPr lang="en-US" dirty="0">
                <a:solidFill>
                  <a:schemeClr val="tx1"/>
                </a:solidFill>
                <a:latin typeface="Arial" panose="020B0604020202020204" pitchFamily="34" charset="0"/>
                <a:ea typeface="+mj-ea"/>
                <a:cs typeface="Arial" panose="020B0604020202020204" pitchFamily="34" charset="0"/>
              </a:rPr>
              <a:t>If you are aiming for Outstanding be creative in your judgement words, such as… innovative, excellent, exceptional.</a:t>
            </a:r>
          </a:p>
          <a:p>
            <a:pPr marL="0" indent="0">
              <a:buNone/>
            </a:pPr>
            <a:endParaRPr lang="en-US" dirty="0">
              <a:solidFill>
                <a:schemeClr val="tx1"/>
              </a:solidFill>
              <a:latin typeface="Arial" panose="020B0604020202020204" pitchFamily="34" charset="0"/>
              <a:ea typeface="+mj-ea"/>
              <a:cs typeface="Arial" panose="020B0604020202020204" pitchFamily="34" charset="0"/>
            </a:endParaRPr>
          </a:p>
          <a:p>
            <a:pPr marL="0" indent="0">
              <a:buNone/>
            </a:pPr>
            <a:r>
              <a:rPr lang="en-US" dirty="0">
                <a:solidFill>
                  <a:schemeClr val="tx1"/>
                </a:solidFill>
                <a:latin typeface="Arial" panose="020B0604020202020204" pitchFamily="34" charset="0"/>
                <a:ea typeface="+mj-ea"/>
                <a:cs typeface="Arial" panose="020B0604020202020204" pitchFamily="34" charset="0"/>
              </a:rPr>
              <a:t>Create a 2-page Executive summary or position statement</a:t>
            </a:r>
          </a:p>
          <a:p>
            <a:pPr marL="0" indent="0">
              <a:buNone/>
            </a:pPr>
            <a:endParaRPr lang="en-US" dirty="0">
              <a:solidFill>
                <a:schemeClr val="tx1"/>
              </a:solidFill>
              <a:latin typeface="Arial" panose="020B0604020202020204" pitchFamily="34" charset="0"/>
              <a:ea typeface="+mj-ea"/>
              <a:cs typeface="Arial" panose="020B0604020202020204" pitchFamily="34" charset="0"/>
            </a:endParaRPr>
          </a:p>
          <a:p>
            <a:pPr marL="0" indent="0">
              <a:buNone/>
            </a:pPr>
            <a:r>
              <a:rPr lang="en-US" dirty="0">
                <a:solidFill>
                  <a:schemeClr val="tx1"/>
                </a:solidFill>
                <a:latin typeface="Arial" panose="020B0604020202020204" pitchFamily="34" charset="0"/>
                <a:ea typeface="+mj-ea"/>
                <a:cs typeface="Arial" panose="020B0604020202020204" pitchFamily="34" charset="0"/>
              </a:rPr>
              <a:t>Don’t contradict</a:t>
            </a:r>
          </a:p>
          <a:p>
            <a:pPr marL="0" indent="0">
              <a:buNone/>
            </a:pPr>
            <a:endParaRPr lang="en-US" dirty="0">
              <a:solidFill>
                <a:schemeClr val="tx1"/>
              </a:solidFill>
              <a:latin typeface="Arial" panose="020B0604020202020204" pitchFamily="34" charset="0"/>
              <a:ea typeface="+mj-ea"/>
              <a:cs typeface="Arial" panose="020B0604020202020204" pitchFamily="34" charset="0"/>
            </a:endParaRPr>
          </a:p>
          <a:p>
            <a:pPr marL="0" indent="0">
              <a:buNone/>
            </a:pPr>
            <a:r>
              <a:rPr lang="en-US" dirty="0">
                <a:solidFill>
                  <a:schemeClr val="tx1"/>
                </a:solidFill>
                <a:latin typeface="Arial" panose="020B0604020202020204" pitchFamily="34" charset="0"/>
                <a:ea typeface="+mj-ea"/>
                <a:cs typeface="Arial" panose="020B0604020202020204" pitchFamily="34" charset="0"/>
              </a:rPr>
              <a:t>Don’t include areas for improvement without a solution. </a:t>
            </a:r>
          </a:p>
          <a:p>
            <a:pPr marL="0" indent="0">
              <a:buNone/>
            </a:pPr>
            <a:endParaRPr lang="en-US" dirty="0">
              <a:solidFill>
                <a:schemeClr val="tx1"/>
              </a:solidFill>
              <a:latin typeface="Arial" panose="020B0604020202020204" pitchFamily="34" charset="0"/>
              <a:ea typeface="+mj-ea"/>
              <a:cs typeface="Arial" panose="020B0604020202020204" pitchFamily="34" charset="0"/>
            </a:endParaRPr>
          </a:p>
          <a:p>
            <a:pPr marL="0" indent="0">
              <a:buNone/>
            </a:pPr>
            <a:r>
              <a:rPr lang="en-US" dirty="0">
                <a:solidFill>
                  <a:schemeClr val="tx1"/>
                </a:solidFill>
                <a:latin typeface="Arial" panose="020B0604020202020204" pitchFamily="34" charset="0"/>
                <a:ea typeface="+mj-ea"/>
                <a:cs typeface="Arial" panose="020B0604020202020204" pitchFamily="34" charset="0"/>
              </a:rPr>
              <a:t>Everything needs to impact on learners! </a:t>
            </a:r>
            <a:endParaRPr lang="en-US" dirty="0">
              <a:solidFill>
                <a:schemeClr val="tx1"/>
              </a:solidFill>
              <a:latin typeface="+mj-lt"/>
              <a:ea typeface="+mj-ea"/>
            </a:endParaRPr>
          </a:p>
          <a:p>
            <a:pPr marL="0" indent="0">
              <a:buNone/>
            </a:pPr>
            <a:endParaRPr lang="en-US" dirty="0">
              <a:solidFill>
                <a:schemeClr val="tx1"/>
              </a:solidFill>
              <a:latin typeface="+mj-lt"/>
              <a:ea typeface="+mj-ea"/>
            </a:endParaRPr>
          </a:p>
          <a:p>
            <a:pPr marL="0" indent="0">
              <a:buNone/>
            </a:pPr>
            <a:endParaRPr lang="en-GB" dirty="0"/>
          </a:p>
          <a:p>
            <a:endParaRPr lang="en-GB" dirty="0"/>
          </a:p>
        </p:txBody>
      </p:sp>
    </p:spTree>
    <p:extLst>
      <p:ext uri="{BB962C8B-B14F-4D97-AF65-F5344CB8AC3E}">
        <p14:creationId xmlns:p14="http://schemas.microsoft.com/office/powerpoint/2010/main" val="154837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TextShape 1"/>
          <p:cNvSpPr/>
          <p:nvPr/>
        </p:nvSpPr>
        <p:spPr>
          <a:xfrm>
            <a:off x="854439" y="627480"/>
            <a:ext cx="8991561"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pc="-1" dirty="0">
                <a:solidFill>
                  <a:schemeClr val="accent5">
                    <a:lumMod val="50000"/>
                  </a:schemeClr>
                </a:solidFill>
                <a:latin typeface="Arial"/>
              </a:rPr>
              <a:t>We know that self assessment and improvement planning should:</a:t>
            </a:r>
            <a:endParaRPr lang="en-GB" sz="4000" b="1" spc="-1" dirty="0">
              <a:solidFill>
                <a:schemeClr val="accent5">
                  <a:lumMod val="50000"/>
                </a:schemeClr>
              </a:solidFill>
              <a:latin typeface="Arial"/>
            </a:endParaRPr>
          </a:p>
        </p:txBody>
      </p:sp>
      <p:graphicFrame>
        <p:nvGraphicFramePr>
          <p:cNvPr id="2" name="Diagram 1">
            <a:extLst>
              <a:ext uri="{FF2B5EF4-FFF2-40B4-BE49-F238E27FC236}">
                <a16:creationId xmlns:a16="http://schemas.microsoft.com/office/drawing/2014/main" id="{7650966E-CDFF-8E4A-875B-64C6E1633C9A}"/>
              </a:ext>
            </a:extLst>
          </p:cNvPr>
          <p:cNvGraphicFramePr/>
          <p:nvPr>
            <p:extLst>
              <p:ext uri="{D42A27DB-BD31-4B8C-83A1-F6EECF244321}">
                <p14:modId xmlns:p14="http://schemas.microsoft.com/office/powerpoint/2010/main" val="492553007"/>
              </p:ext>
            </p:extLst>
          </p:nvPr>
        </p:nvGraphicFramePr>
        <p:xfrm>
          <a:off x="854439" y="1953000"/>
          <a:ext cx="10702977" cy="396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2CD5418-35D5-AA42-8187-49FA7CD08B80}"/>
              </a:ext>
            </a:extLst>
          </p:cNvPr>
          <p:cNvGraphicFramePr/>
          <p:nvPr>
            <p:extLst>
              <p:ext uri="{D42A27DB-BD31-4B8C-83A1-F6EECF244321}">
                <p14:modId xmlns:p14="http://schemas.microsoft.com/office/powerpoint/2010/main" val="212237689"/>
              </p:ext>
            </p:extLst>
          </p:nvPr>
        </p:nvGraphicFramePr>
        <p:xfrm>
          <a:off x="565920" y="1515600"/>
          <a:ext cx="10906943" cy="4178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Shape 1">
            <a:extLst>
              <a:ext uri="{FF2B5EF4-FFF2-40B4-BE49-F238E27FC236}">
                <a16:creationId xmlns:a16="http://schemas.microsoft.com/office/drawing/2014/main" id="{1C15DD64-747A-CF4F-90F1-6916BB76DDBF}"/>
              </a:ext>
            </a:extLst>
          </p:cNvPr>
          <p:cNvSpPr/>
          <p:nvPr/>
        </p:nvSpPr>
        <p:spPr>
          <a:xfrm>
            <a:off x="565920" y="34434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2E75B6"/>
                </a:solidFill>
                <a:latin typeface="Arial"/>
              </a:rPr>
              <a:t>Revisit - Our purpose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extShape 2"/>
          <p:cNvSpPr/>
          <p:nvPr/>
        </p:nvSpPr>
        <p:spPr>
          <a:xfrm>
            <a:off x="1300165" y="2145960"/>
            <a:ext cx="9886932" cy="96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pPr>
            <a:r>
              <a:rPr lang="en-GB" sz="2400" b="1" strike="noStrike" spc="-1" dirty="0">
                <a:solidFill>
                  <a:srgbClr val="0000FF"/>
                </a:solidFill>
                <a:latin typeface="Tahoma"/>
                <a:ea typeface="DejaVu Sans"/>
              </a:rPr>
              <a:t>Starting point</a:t>
            </a:r>
            <a:r>
              <a:rPr lang="en-GB" sz="2400" b="1" strike="noStrike" spc="-1" dirty="0">
                <a:solidFill>
                  <a:srgbClr val="000000"/>
                </a:solidFill>
                <a:latin typeface="Tahoma"/>
                <a:ea typeface="DejaVu Sans"/>
              </a:rPr>
              <a:t>   Development Activity    </a:t>
            </a:r>
            <a:r>
              <a:rPr lang="en-GB" sz="2400" b="1" strike="noStrike" spc="-1" dirty="0">
                <a:solidFill>
                  <a:srgbClr val="FF0000"/>
                </a:solidFill>
                <a:latin typeface="Tahoma"/>
                <a:ea typeface="DejaVu Sans"/>
              </a:rPr>
              <a:t>Today   </a:t>
            </a:r>
            <a:r>
              <a:rPr lang="en-GB" sz="2400" b="1" strike="noStrike" spc="-1" dirty="0">
                <a:solidFill>
                  <a:srgbClr val="00B050"/>
                </a:solidFill>
                <a:latin typeface="Tahoma"/>
                <a:ea typeface="DejaVu Sans"/>
              </a:rPr>
              <a:t>Future plans</a:t>
            </a:r>
            <a:endParaRPr lang="en-GB" sz="2400" b="0" strike="noStrike" spc="-1" dirty="0">
              <a:latin typeface="Arial"/>
            </a:endParaRPr>
          </a:p>
          <a:p>
            <a:pPr>
              <a:lnSpc>
                <a:spcPct val="90000"/>
              </a:lnSpc>
            </a:pPr>
            <a:endParaRPr lang="en-GB" sz="2400" b="0" strike="noStrike" spc="-1" dirty="0">
              <a:latin typeface="Arial"/>
            </a:endParaRPr>
          </a:p>
        </p:txBody>
      </p:sp>
      <p:grpSp>
        <p:nvGrpSpPr>
          <p:cNvPr id="2" name="Group 1">
            <a:extLst>
              <a:ext uri="{FF2B5EF4-FFF2-40B4-BE49-F238E27FC236}">
                <a16:creationId xmlns:a16="http://schemas.microsoft.com/office/drawing/2014/main" id="{54A8F2B2-6583-FF41-A87B-DA76B383C029}"/>
              </a:ext>
            </a:extLst>
          </p:cNvPr>
          <p:cNvGrpSpPr/>
          <p:nvPr/>
        </p:nvGrpSpPr>
        <p:grpSpPr>
          <a:xfrm>
            <a:off x="1414463" y="3050999"/>
            <a:ext cx="9251617" cy="2478263"/>
            <a:chOff x="3020040" y="3051000"/>
            <a:chExt cx="6318360" cy="1431360"/>
          </a:xfrm>
        </p:grpSpPr>
        <p:sp>
          <p:nvSpPr>
            <p:cNvPr id="269" name="CustomShape 3"/>
            <p:cNvSpPr/>
            <p:nvPr/>
          </p:nvSpPr>
          <p:spPr>
            <a:xfrm flipV="1">
              <a:off x="3503880" y="3748320"/>
              <a:ext cx="5101200" cy="5400"/>
            </a:xfrm>
            <a:custGeom>
              <a:avLst/>
              <a:gdLst/>
              <a:ahLst/>
              <a:cxnLst/>
              <a:rect l="l" t="t" r="r" b="b"/>
              <a:pathLst>
                <a:path w="21600" h="21600">
                  <a:moveTo>
                    <a:pt x="0" y="0"/>
                  </a:moveTo>
                  <a:lnTo>
                    <a:pt x="21600" y="21600"/>
                  </a:lnTo>
                </a:path>
              </a:pathLst>
            </a:custGeom>
            <a:noFill/>
            <a:ln w="9360">
              <a:solidFill>
                <a:srgbClr val="000000"/>
              </a:solidFill>
              <a:round/>
            </a:ln>
          </p:spPr>
          <p:style>
            <a:lnRef idx="0">
              <a:scrgbClr r="0" g="0" b="0"/>
            </a:lnRef>
            <a:fillRef idx="0">
              <a:scrgbClr r="0" g="0" b="0"/>
            </a:fillRef>
            <a:effectRef idx="0">
              <a:scrgbClr r="0" g="0" b="0"/>
            </a:effectRef>
            <a:fontRef idx="minor"/>
          </p:style>
          <p:txBody>
            <a:bodyPr/>
            <a:lstStyle/>
            <a:p>
              <a:endParaRPr lang="en-GB"/>
            </a:p>
          </p:txBody>
        </p:sp>
        <p:sp>
          <p:nvSpPr>
            <p:cNvPr id="270" name="CustomShape 4"/>
            <p:cNvSpPr/>
            <p:nvPr/>
          </p:nvSpPr>
          <p:spPr>
            <a:xfrm rot="5400000">
              <a:off x="2911680" y="3429000"/>
              <a:ext cx="754200" cy="537480"/>
            </a:xfrm>
            <a:prstGeom prst="leftArrow">
              <a:avLst>
                <a:gd name="adj1" fmla="val 50000"/>
                <a:gd name="adj2" fmla="val 35044"/>
              </a:avLst>
            </a:prstGeom>
            <a:gradFill rotWithShape="0">
              <a:gsLst>
                <a:gs pos="0">
                  <a:srgbClr val="9F9FFF"/>
                </a:gs>
                <a:gs pos="100000">
                  <a:srgbClr val="C5C5FF"/>
                </a:gs>
              </a:gsLst>
              <a:lin ang="10800000"/>
            </a:gradFill>
            <a:ln w="9360">
              <a:solidFill>
                <a:srgbClr val="000000"/>
              </a:solidFill>
              <a:miter/>
            </a:ln>
          </p:spPr>
          <p:style>
            <a:lnRef idx="0">
              <a:scrgbClr r="0" g="0" b="0"/>
            </a:lnRef>
            <a:fillRef idx="0">
              <a:scrgbClr r="0" g="0" b="0"/>
            </a:fillRef>
            <a:effectRef idx="0">
              <a:scrgbClr r="0" g="0" b="0"/>
            </a:effectRef>
            <a:fontRef idx="minor"/>
          </p:style>
          <p:txBody>
            <a:bodyPr/>
            <a:lstStyle/>
            <a:p>
              <a:endParaRPr lang="en-GB"/>
            </a:p>
          </p:txBody>
        </p:sp>
        <p:sp>
          <p:nvSpPr>
            <p:cNvPr id="271" name="CustomShape 5"/>
            <p:cNvSpPr/>
            <p:nvPr/>
          </p:nvSpPr>
          <p:spPr>
            <a:xfrm rot="5400000">
              <a:off x="7015680" y="3483720"/>
              <a:ext cx="754200" cy="537480"/>
            </a:xfrm>
            <a:prstGeom prst="leftArrow">
              <a:avLst>
                <a:gd name="adj1" fmla="val 50000"/>
                <a:gd name="adj2" fmla="val 35044"/>
              </a:avLst>
            </a:prstGeom>
            <a:gradFill rotWithShape="0">
              <a:gsLst>
                <a:gs pos="0">
                  <a:srgbClr val="FF9F9F"/>
                </a:gs>
                <a:gs pos="100000">
                  <a:srgbClr val="FFC5C5"/>
                </a:gs>
              </a:gsLst>
              <a:lin ang="10800000"/>
            </a:gradFill>
            <a:ln w="9360">
              <a:solidFill>
                <a:srgbClr val="000000"/>
              </a:solidFill>
              <a:miter/>
            </a:ln>
          </p:spPr>
          <p:style>
            <a:lnRef idx="0">
              <a:scrgbClr r="0" g="0" b="0"/>
            </a:lnRef>
            <a:fillRef idx="0">
              <a:scrgbClr r="0" g="0" b="0"/>
            </a:fillRef>
            <a:effectRef idx="0">
              <a:scrgbClr r="0" g="0" b="0"/>
            </a:effectRef>
            <a:fontRef idx="minor"/>
          </p:style>
          <p:txBody>
            <a:bodyPr/>
            <a:lstStyle/>
            <a:p>
              <a:endParaRPr lang="en-GB"/>
            </a:p>
          </p:txBody>
        </p:sp>
        <p:sp>
          <p:nvSpPr>
            <p:cNvPr id="272" name="Line 6"/>
            <p:cNvSpPr/>
            <p:nvPr/>
          </p:nvSpPr>
          <p:spPr>
            <a:xfrm>
              <a:off x="4205160" y="3482280"/>
              <a:ext cx="0" cy="594360"/>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GB"/>
            </a:p>
          </p:txBody>
        </p:sp>
        <p:sp>
          <p:nvSpPr>
            <p:cNvPr id="273" name="Line 7"/>
            <p:cNvSpPr/>
            <p:nvPr/>
          </p:nvSpPr>
          <p:spPr>
            <a:xfrm flipV="1">
              <a:off x="4637160" y="3105000"/>
              <a:ext cx="0" cy="1188360"/>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GB"/>
            </a:p>
          </p:txBody>
        </p:sp>
        <p:sp>
          <p:nvSpPr>
            <p:cNvPr id="274" name="Line 8"/>
            <p:cNvSpPr/>
            <p:nvPr/>
          </p:nvSpPr>
          <p:spPr>
            <a:xfrm>
              <a:off x="5069520" y="3320640"/>
              <a:ext cx="0" cy="1134360"/>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GB"/>
            </a:p>
          </p:txBody>
        </p:sp>
        <p:sp>
          <p:nvSpPr>
            <p:cNvPr id="275" name="Line 9"/>
            <p:cNvSpPr/>
            <p:nvPr/>
          </p:nvSpPr>
          <p:spPr>
            <a:xfrm>
              <a:off x="5933880" y="3590640"/>
              <a:ext cx="0" cy="702720"/>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GB"/>
            </a:p>
          </p:txBody>
        </p:sp>
        <p:sp>
          <p:nvSpPr>
            <p:cNvPr id="276" name="Line 10"/>
            <p:cNvSpPr/>
            <p:nvPr/>
          </p:nvSpPr>
          <p:spPr>
            <a:xfrm flipV="1">
              <a:off x="5393520" y="3429000"/>
              <a:ext cx="0" cy="648720"/>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GB"/>
            </a:p>
          </p:txBody>
        </p:sp>
        <p:sp>
          <p:nvSpPr>
            <p:cNvPr id="277" name="Line 11"/>
            <p:cNvSpPr/>
            <p:nvPr/>
          </p:nvSpPr>
          <p:spPr>
            <a:xfrm flipV="1">
              <a:off x="6581520" y="3429000"/>
              <a:ext cx="0" cy="648720"/>
            </a:xfrm>
            <a:prstGeom prst="line">
              <a:avLst/>
            </a:prstGeom>
            <a:ln w="9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GB"/>
            </a:p>
          </p:txBody>
        </p:sp>
        <p:sp>
          <p:nvSpPr>
            <p:cNvPr id="278" name="CustomShape 12"/>
            <p:cNvSpPr/>
            <p:nvPr/>
          </p:nvSpPr>
          <p:spPr>
            <a:xfrm rot="11830200">
              <a:off x="8043480" y="3944880"/>
              <a:ext cx="1294920" cy="537480"/>
            </a:xfrm>
            <a:prstGeom prst="leftArrow">
              <a:avLst>
                <a:gd name="adj1" fmla="val 50000"/>
                <a:gd name="adj2" fmla="val 60099"/>
              </a:avLst>
            </a:prstGeom>
            <a:gradFill rotWithShape="0">
              <a:gsLst>
                <a:gs pos="0">
                  <a:srgbClr val="98C098"/>
                </a:gs>
                <a:gs pos="100000">
                  <a:srgbClr val="C1D6C1"/>
                </a:gs>
              </a:gsLst>
              <a:lin ang="6426000"/>
            </a:gradFill>
            <a:ln w="9360">
              <a:solidFill>
                <a:srgbClr val="000000"/>
              </a:solidFill>
              <a:miter/>
            </a:ln>
          </p:spPr>
          <p:style>
            <a:lnRef idx="0">
              <a:scrgbClr r="0" g="0" b="0"/>
            </a:lnRef>
            <a:fillRef idx="0">
              <a:scrgbClr r="0" g="0" b="0"/>
            </a:fillRef>
            <a:effectRef idx="0">
              <a:scrgbClr r="0" g="0" b="0"/>
            </a:effectRef>
            <a:fontRef idx="minor"/>
          </p:style>
          <p:txBody>
            <a:bodyPr/>
            <a:lstStyle/>
            <a:p>
              <a:endParaRPr lang="en-GB"/>
            </a:p>
          </p:txBody>
        </p:sp>
        <p:sp>
          <p:nvSpPr>
            <p:cNvPr id="279" name="CustomShape 13"/>
            <p:cNvSpPr/>
            <p:nvPr/>
          </p:nvSpPr>
          <p:spPr>
            <a:xfrm rot="9373800">
              <a:off x="7988040" y="3051000"/>
              <a:ext cx="1348200" cy="537480"/>
            </a:xfrm>
            <a:prstGeom prst="leftArrow">
              <a:avLst>
                <a:gd name="adj1" fmla="val 50000"/>
                <a:gd name="adj2" fmla="val 62583"/>
              </a:avLst>
            </a:prstGeom>
            <a:gradFill rotWithShape="0">
              <a:gsLst>
                <a:gs pos="0">
                  <a:srgbClr val="91DD9F"/>
                </a:gs>
                <a:gs pos="100000">
                  <a:srgbClr val="BDE8C5"/>
                </a:gs>
              </a:gsLst>
              <a:lin ang="14772000"/>
            </a:gradFill>
            <a:ln w="9360">
              <a:solidFill>
                <a:srgbClr val="000000"/>
              </a:solidFill>
              <a:miter/>
            </a:ln>
          </p:spPr>
          <p:style>
            <a:lnRef idx="0">
              <a:scrgbClr r="0" g="0" b="0"/>
            </a:lnRef>
            <a:fillRef idx="0">
              <a:scrgbClr r="0" g="0" b="0"/>
            </a:fillRef>
            <a:effectRef idx="0">
              <a:scrgbClr r="0" g="0" b="0"/>
            </a:effectRef>
            <a:fontRef idx="minor"/>
          </p:style>
          <p:txBody>
            <a:bodyPr/>
            <a:lstStyle/>
            <a:p>
              <a:endParaRPr lang="en-GB"/>
            </a:p>
          </p:txBody>
        </p:sp>
      </p:grpSp>
      <p:sp>
        <p:nvSpPr>
          <p:cNvPr id="15" name="TextShape 1">
            <a:extLst>
              <a:ext uri="{FF2B5EF4-FFF2-40B4-BE49-F238E27FC236}">
                <a16:creationId xmlns:a16="http://schemas.microsoft.com/office/drawing/2014/main" id="{0761EE8E-73F0-1C49-BF3E-30AA702D2CFE}"/>
              </a:ext>
            </a:extLst>
          </p:cNvPr>
          <p:cNvSpPr/>
          <p:nvPr/>
        </p:nvSpPr>
        <p:spPr>
          <a:xfrm>
            <a:off x="1152534" y="670358"/>
            <a:ext cx="9886931" cy="9705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2E75B6"/>
                </a:solidFill>
                <a:latin typeface="Arial"/>
              </a:rPr>
              <a:t>Evidencing improvements/progress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 name="TextShape 1"/>
          <p:cNvSpPr/>
          <p:nvPr/>
        </p:nvSpPr>
        <p:spPr>
          <a:xfrm>
            <a:off x="899410" y="543374"/>
            <a:ext cx="10180268" cy="110946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nSpc>
                <a:spcPct val="90000"/>
              </a:lnSpc>
            </a:pPr>
            <a:r>
              <a:rPr lang="en-US" sz="4000" b="1" spc="-1" dirty="0">
                <a:solidFill>
                  <a:schemeClr val="accent5">
                    <a:lumMod val="50000"/>
                  </a:schemeClr>
                </a:solidFill>
                <a:latin typeface="Arial"/>
              </a:rPr>
              <a:t>Self-evaluation – the first step in self assessment </a:t>
            </a:r>
            <a:endParaRPr lang="en-GB" sz="4000" b="1" spc="-1" dirty="0">
              <a:solidFill>
                <a:schemeClr val="accent5">
                  <a:lumMod val="50000"/>
                </a:schemeClr>
              </a:solidFill>
              <a:latin typeface="Arial"/>
            </a:endParaRPr>
          </a:p>
        </p:txBody>
      </p:sp>
      <p:graphicFrame>
        <p:nvGraphicFramePr>
          <p:cNvPr id="7" name="Diagram 6">
            <a:extLst>
              <a:ext uri="{FF2B5EF4-FFF2-40B4-BE49-F238E27FC236}">
                <a16:creationId xmlns:a16="http://schemas.microsoft.com/office/drawing/2014/main" id="{FD6B522A-F46E-21B1-C69C-6B4F87F2184D}"/>
              </a:ext>
            </a:extLst>
          </p:cNvPr>
          <p:cNvGraphicFramePr/>
          <p:nvPr>
            <p:extLst>
              <p:ext uri="{D42A27DB-BD31-4B8C-83A1-F6EECF244321}">
                <p14:modId xmlns:p14="http://schemas.microsoft.com/office/powerpoint/2010/main" val="3550083610"/>
              </p:ext>
            </p:extLst>
          </p:nvPr>
        </p:nvGraphicFramePr>
        <p:xfrm>
          <a:off x="831916" y="1652841"/>
          <a:ext cx="10357700" cy="3993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FE6943-7490-6243-A6C4-BBC7BFBA2AAB}"/>
              </a:ext>
            </a:extLst>
          </p:cNvPr>
          <p:cNvGraphicFramePr/>
          <p:nvPr>
            <p:extLst>
              <p:ext uri="{D42A27DB-BD31-4B8C-83A1-F6EECF244321}">
                <p14:modId xmlns:p14="http://schemas.microsoft.com/office/powerpoint/2010/main" val="3269657374"/>
              </p:ext>
            </p:extLst>
          </p:nvPr>
        </p:nvGraphicFramePr>
        <p:xfrm>
          <a:off x="565920" y="1923801"/>
          <a:ext cx="11392532" cy="4459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Shape 1">
            <a:extLst>
              <a:ext uri="{FF2B5EF4-FFF2-40B4-BE49-F238E27FC236}">
                <a16:creationId xmlns:a16="http://schemas.microsoft.com/office/drawing/2014/main" id="{18578186-F532-854F-887B-B6A59C5D9465}"/>
              </a:ext>
            </a:extLst>
          </p:cNvPr>
          <p:cNvSpPr/>
          <p:nvPr/>
        </p:nvSpPr>
        <p:spPr>
          <a:xfrm>
            <a:off x="565920" y="34434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2E75B6"/>
                </a:solidFill>
                <a:latin typeface="Arial"/>
              </a:rPr>
              <a:t>Be judgemental</a:t>
            </a:r>
          </a:p>
        </p:txBody>
      </p:sp>
      <p:pic>
        <p:nvPicPr>
          <p:cNvPr id="3" name="Picture 2">
            <a:extLst>
              <a:ext uri="{FF2B5EF4-FFF2-40B4-BE49-F238E27FC236}">
                <a16:creationId xmlns:a16="http://schemas.microsoft.com/office/drawing/2014/main" id="{1003D87F-CF73-9F2F-84A3-65DC947DEAE6}"/>
              </a:ext>
            </a:extLst>
          </p:cNvPr>
          <p:cNvPicPr>
            <a:picLocks noChangeAspect="1"/>
          </p:cNvPicPr>
          <p:nvPr/>
        </p:nvPicPr>
        <p:blipFill>
          <a:blip r:embed="rId7"/>
          <a:stretch>
            <a:fillRect/>
          </a:stretch>
        </p:blipFill>
        <p:spPr>
          <a:xfrm rot="959857">
            <a:off x="9063096" y="1238816"/>
            <a:ext cx="1963082" cy="195698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563F372-3CF4-E94F-A424-9192B91F613C}"/>
              </a:ext>
            </a:extLst>
          </p:cNvPr>
          <p:cNvGraphicFramePr/>
          <p:nvPr>
            <p:extLst>
              <p:ext uri="{D42A27DB-BD31-4B8C-83A1-F6EECF244321}">
                <p14:modId xmlns:p14="http://schemas.microsoft.com/office/powerpoint/2010/main" val="217931096"/>
              </p:ext>
            </p:extLst>
          </p:nvPr>
        </p:nvGraphicFramePr>
        <p:xfrm>
          <a:off x="457200" y="1668060"/>
          <a:ext cx="11344275" cy="4058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Shape 1">
            <a:extLst>
              <a:ext uri="{FF2B5EF4-FFF2-40B4-BE49-F238E27FC236}">
                <a16:creationId xmlns:a16="http://schemas.microsoft.com/office/drawing/2014/main" id="{EEEED0E0-D69C-224D-B13B-A39DFB8FCE9F}"/>
              </a:ext>
            </a:extLst>
          </p:cNvPr>
          <p:cNvSpPr/>
          <p:nvPr/>
        </p:nvSpPr>
        <p:spPr>
          <a:xfrm>
            <a:off x="565920" y="344340"/>
            <a:ext cx="73047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000" b="1" spc="-1" dirty="0">
                <a:solidFill>
                  <a:srgbClr val="2E75B6"/>
                </a:solidFill>
                <a:latin typeface="Arial"/>
              </a:rPr>
              <a:t>Making the improvement plan effective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8135647-DBB2-E77B-E251-7EA61C5B15CB}"/>
              </a:ext>
            </a:extLst>
          </p:cNvPr>
          <p:cNvPicPr>
            <a:picLocks noChangeAspect="1"/>
          </p:cNvPicPr>
          <p:nvPr/>
        </p:nvPicPr>
        <p:blipFill rotWithShape="1">
          <a:blip r:embed="rId2">
            <a:alphaModFix amt="35000"/>
          </a:blip>
          <a:srcRect b="8612"/>
          <a:stretch/>
        </p:blipFill>
        <p:spPr>
          <a:xfrm>
            <a:off x="922182" y="1189963"/>
            <a:ext cx="4421343" cy="5026452"/>
          </a:xfrm>
          <a:prstGeom prst="rect">
            <a:avLst/>
          </a:prstGeom>
        </p:spPr>
      </p:pic>
      <p:sp>
        <p:nvSpPr>
          <p:cNvPr id="2" name="Title 1">
            <a:extLst>
              <a:ext uri="{FF2B5EF4-FFF2-40B4-BE49-F238E27FC236}">
                <a16:creationId xmlns:a16="http://schemas.microsoft.com/office/drawing/2014/main" id="{16CF8820-8AB6-4B75-BE21-DAAE27208C05}"/>
              </a:ext>
            </a:extLst>
          </p:cNvPr>
          <p:cNvSpPr>
            <a:spLocks noGrp="1"/>
          </p:cNvSpPr>
          <p:nvPr>
            <p:ph type="title"/>
          </p:nvPr>
        </p:nvSpPr>
        <p:spPr>
          <a:xfrm>
            <a:off x="922182" y="517234"/>
            <a:ext cx="6094412" cy="884474"/>
          </a:xfrm>
        </p:spPr>
        <p:txBody>
          <a:bodyPr anchor="t">
            <a:normAutofit/>
          </a:bodyPr>
          <a:lstStyle/>
          <a:p>
            <a:r>
              <a:rPr lang="en-GB" sz="3200">
                <a:latin typeface="Calibri" panose="020F0502020204030204" pitchFamily="34" charset="0"/>
                <a:cs typeface="Calibri" panose="020F0502020204030204" pitchFamily="34" charset="0"/>
              </a:rPr>
              <a:t>Benefits of FIN Membership</a:t>
            </a:r>
          </a:p>
        </p:txBody>
      </p:sp>
      <p:sp>
        <p:nvSpPr>
          <p:cNvPr id="3" name="Slide Number Placeholder 3">
            <a:extLst>
              <a:ext uri="{FF2B5EF4-FFF2-40B4-BE49-F238E27FC236}">
                <a16:creationId xmlns:a16="http://schemas.microsoft.com/office/drawing/2014/main" id="{ADFD54C9-418A-2E4C-D312-15F97F5FB092}"/>
              </a:ext>
            </a:extLst>
          </p:cNvPr>
          <p:cNvSpPr>
            <a:spLocks noGrp="1"/>
          </p:cNvSpPr>
          <p:nvPr>
            <p:ph type="sldNum" sz="quarter" idx="12"/>
          </p:nvPr>
        </p:nvSpPr>
        <p:spPr/>
        <p:txBody>
          <a:bodyPr/>
          <a:lstStyle/>
          <a:p>
            <a:fld id="{6D22F896-40B5-4ADD-8801-0D06FADFA095}" type="slidenum">
              <a:rPr lang="en-US" smtClean="0"/>
              <a:pPr/>
              <a:t>32</a:t>
            </a:fld>
            <a:endParaRPr lang="en-US"/>
          </a:p>
        </p:txBody>
      </p:sp>
      <p:sp>
        <p:nvSpPr>
          <p:cNvPr id="13" name="TextBox 12">
            <a:extLst>
              <a:ext uri="{FF2B5EF4-FFF2-40B4-BE49-F238E27FC236}">
                <a16:creationId xmlns:a16="http://schemas.microsoft.com/office/drawing/2014/main" id="{BC6D488F-910A-419D-E7A3-2337331D3848}"/>
              </a:ext>
            </a:extLst>
          </p:cNvPr>
          <p:cNvSpPr txBox="1"/>
          <p:nvPr/>
        </p:nvSpPr>
        <p:spPr>
          <a:xfrm>
            <a:off x="1120586" y="1700930"/>
            <a:ext cx="4061429" cy="3539430"/>
          </a:xfrm>
          <a:prstGeom prst="rect">
            <a:avLst/>
          </a:prstGeom>
          <a:noFill/>
        </p:spPr>
        <p:txBody>
          <a:bodyPr wrap="square" rtlCol="0">
            <a:spAutoFit/>
          </a:bodyPr>
          <a:lstStyle/>
          <a:p>
            <a:pPr algn="ctr"/>
            <a:r>
              <a:rPr lang="en-GB" sz="1400" b="1" dirty="0">
                <a:solidFill>
                  <a:schemeClr val="accent1">
                    <a:lumMod val="50000"/>
                  </a:schemeClr>
                </a:solidFill>
                <a:latin typeface="Calibri" panose="020F0502020204030204" pitchFamily="34" charset="0"/>
                <a:cs typeface="Calibri" panose="020F0502020204030204" pitchFamily="34" charset="0"/>
              </a:rPr>
              <a:t>The advice and support we receive from FIN is exceptional. Highly professional and leading experts in their field, the resources, webinars and masterclasses, provide clear, concise guidance on all aspects of quality improvements and inspection. We know we can rely on receiving up to the minute, detailed analysis and guidance on any changes of inspections. FIN has definitely played a key role in our drive to enhance quality of provision for out learners and clients.</a:t>
            </a:r>
          </a:p>
          <a:p>
            <a:pPr algn="ctr"/>
            <a:endParaRPr lang="en-GB" sz="1400" b="1" dirty="0">
              <a:solidFill>
                <a:schemeClr val="accent1">
                  <a:lumMod val="50000"/>
                </a:schemeClr>
              </a:solidFill>
              <a:latin typeface="Calibri" panose="020F0502020204030204" pitchFamily="34" charset="0"/>
              <a:cs typeface="Calibri" panose="020F0502020204030204" pitchFamily="34" charset="0"/>
            </a:endParaRPr>
          </a:p>
          <a:p>
            <a:pPr algn="ctr"/>
            <a:r>
              <a:rPr lang="en-GB" sz="1400" b="1" i="1" dirty="0">
                <a:solidFill>
                  <a:schemeClr val="accent1">
                    <a:lumMod val="50000"/>
                  </a:schemeClr>
                </a:solidFill>
                <a:latin typeface="Calibri" panose="020F0502020204030204" pitchFamily="34" charset="0"/>
                <a:cs typeface="Calibri" panose="020F0502020204030204" pitchFamily="34" charset="0"/>
              </a:rPr>
              <a:t>David Millar, </a:t>
            </a:r>
          </a:p>
          <a:p>
            <a:pPr algn="ctr"/>
            <a:r>
              <a:rPr lang="en-GB" sz="1400" b="1" i="1" dirty="0">
                <a:solidFill>
                  <a:schemeClr val="accent1">
                    <a:lumMod val="50000"/>
                  </a:schemeClr>
                </a:solidFill>
                <a:latin typeface="Calibri" panose="020F0502020204030204" pitchFamily="34" charset="0"/>
                <a:cs typeface="Calibri" panose="020F0502020204030204" pitchFamily="34" charset="0"/>
              </a:rPr>
              <a:t>Director of Excellence &amp; Learner Experience </a:t>
            </a:r>
          </a:p>
          <a:p>
            <a:pPr algn="ctr"/>
            <a:r>
              <a:rPr lang="en-GB" sz="1400" b="1" i="1" dirty="0" err="1">
                <a:solidFill>
                  <a:schemeClr val="accent1">
                    <a:lumMod val="50000"/>
                  </a:schemeClr>
                </a:solidFill>
                <a:latin typeface="Calibri" panose="020F0502020204030204" pitchFamily="34" charset="0"/>
                <a:cs typeface="Calibri" panose="020F0502020204030204" pitchFamily="34" charset="0"/>
              </a:rPr>
              <a:t>Corndel</a:t>
            </a:r>
            <a:endParaRPr lang="en-GB" sz="1400" b="1" i="1" dirty="0">
              <a:solidFill>
                <a:schemeClr val="accent1">
                  <a:lumMod val="50000"/>
                </a:schemeClr>
              </a:solidFill>
              <a:latin typeface="Calibri" panose="020F0502020204030204" pitchFamily="34" charset="0"/>
              <a:cs typeface="Calibri" panose="020F0502020204030204" pitchFamily="34" charset="0"/>
            </a:endParaRPr>
          </a:p>
          <a:p>
            <a:endParaRPr lang="en-GB" sz="1400" b="1" dirty="0">
              <a:solidFill>
                <a:schemeClr val="accent1">
                  <a:lumMod val="50000"/>
                </a:schemeClr>
              </a:solidFill>
              <a:latin typeface="Calibri" panose="020F0502020204030204" pitchFamily="34" charset="0"/>
              <a:cs typeface="Calibri" panose="020F0502020204030204" pitchFamily="34" charset="0"/>
            </a:endParaRPr>
          </a:p>
          <a:p>
            <a:endParaRPr lang="en-GB" sz="1400" b="1" dirty="0">
              <a:solidFill>
                <a:schemeClr val="bg1"/>
              </a:solidFill>
              <a:latin typeface="Calibri" panose="020F0502020204030204" pitchFamily="34" charset="0"/>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5A56683B-A57E-69EF-3217-F1020B3B0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040" y="1189963"/>
            <a:ext cx="5157489" cy="5146384"/>
          </a:xfrm>
          <a:prstGeom prst="rect">
            <a:avLst/>
          </a:prstGeom>
        </p:spPr>
      </p:pic>
    </p:spTree>
    <p:extLst>
      <p:ext uri="{BB962C8B-B14F-4D97-AF65-F5344CB8AC3E}">
        <p14:creationId xmlns:p14="http://schemas.microsoft.com/office/powerpoint/2010/main" val="1291851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4D23-346F-96CB-7341-FDE26230940D}"/>
              </a:ext>
            </a:extLst>
          </p:cNvPr>
          <p:cNvSpPr>
            <a:spLocks noGrp="1"/>
          </p:cNvSpPr>
          <p:nvPr>
            <p:ph type="title"/>
          </p:nvPr>
        </p:nvSpPr>
        <p:spPr>
          <a:xfrm>
            <a:off x="609480" y="302587"/>
            <a:ext cx="11206468" cy="1144800"/>
          </a:xfrm>
        </p:spPr>
        <p:txBody>
          <a:bodyPr/>
          <a:lstStyle/>
          <a:p>
            <a:r>
              <a:rPr lang="en-GB" dirty="0"/>
              <a:t>FIN resources relating to self-evaluation and improvement planning </a:t>
            </a:r>
          </a:p>
        </p:txBody>
      </p:sp>
      <p:sp>
        <p:nvSpPr>
          <p:cNvPr id="3" name="Subtitle 2">
            <a:extLst>
              <a:ext uri="{FF2B5EF4-FFF2-40B4-BE49-F238E27FC236}">
                <a16:creationId xmlns:a16="http://schemas.microsoft.com/office/drawing/2014/main" id="{EB501913-E6A9-5341-D299-9C0740886BF9}"/>
              </a:ext>
            </a:extLst>
          </p:cNvPr>
          <p:cNvSpPr>
            <a:spLocks noGrp="1"/>
          </p:cNvSpPr>
          <p:nvPr>
            <p:ph type="subTitle"/>
          </p:nvPr>
        </p:nvSpPr>
        <p:spPr>
          <a:xfrm>
            <a:off x="609780" y="2043907"/>
            <a:ext cx="10972440" cy="3977280"/>
          </a:xfrm>
        </p:spPr>
        <p:txBody>
          <a:bodyPr/>
          <a:lstStyle/>
          <a:p>
            <a:r>
              <a:rPr lang="en-GB" dirty="0"/>
              <a:t>6.416 - Writing better SAR judgments for impact</a:t>
            </a:r>
          </a:p>
          <a:p>
            <a:r>
              <a:rPr lang="en-GB" dirty="0"/>
              <a:t>6.417 - Self-assessment template (MS Word)</a:t>
            </a:r>
          </a:p>
          <a:p>
            <a:r>
              <a:rPr lang="en-GB" dirty="0"/>
              <a:t>6.418 - Self assessment template for curriculum teams (Ms word) </a:t>
            </a:r>
          </a:p>
          <a:p>
            <a:r>
              <a:rPr lang="en-GB" dirty="0"/>
              <a:t>6.419 - Self-assessment position statement</a:t>
            </a:r>
          </a:p>
          <a:p>
            <a:r>
              <a:rPr lang="en-GB" dirty="0"/>
              <a:t>6.420 - A Self-assessment analysis tool</a:t>
            </a:r>
          </a:p>
          <a:p>
            <a:r>
              <a:rPr lang="en-GB" dirty="0"/>
              <a:t>6.421 - Self-assessment quality indicator</a:t>
            </a:r>
          </a:p>
          <a:p>
            <a:r>
              <a:rPr lang="en-GB" dirty="0"/>
              <a:t>6.425 - QIP template guidance notes</a:t>
            </a:r>
          </a:p>
          <a:p>
            <a:r>
              <a:rPr lang="en-GB" dirty="0"/>
              <a:t>6.426 – QIP template (MS Word) </a:t>
            </a:r>
          </a:p>
        </p:txBody>
      </p:sp>
    </p:spTree>
    <p:extLst>
      <p:ext uri="{BB962C8B-B14F-4D97-AF65-F5344CB8AC3E}">
        <p14:creationId xmlns:p14="http://schemas.microsoft.com/office/powerpoint/2010/main" val="68322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9BC95A8-66B4-701F-EE0F-198308C3AE68}"/>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6738257" y="897235"/>
            <a:ext cx="5960765" cy="5960765"/>
          </a:xfrm>
          <a:prstGeom prst="rect">
            <a:avLst/>
          </a:prstGeom>
        </p:spPr>
      </p:pic>
      <p:sp>
        <p:nvSpPr>
          <p:cNvPr id="2" name="Title 1">
            <a:extLst>
              <a:ext uri="{FF2B5EF4-FFF2-40B4-BE49-F238E27FC236}">
                <a16:creationId xmlns:a16="http://schemas.microsoft.com/office/drawing/2014/main" id="{FE3D1EAB-98A8-EE5F-2C2E-8B8A4A76E63D}"/>
              </a:ext>
            </a:extLst>
          </p:cNvPr>
          <p:cNvSpPr>
            <a:spLocks noGrp="1"/>
          </p:cNvSpPr>
          <p:nvPr>
            <p:ph type="title"/>
          </p:nvPr>
        </p:nvSpPr>
        <p:spPr/>
        <p:txBody>
          <a:bodyPr>
            <a:normAutofit/>
          </a:bodyPr>
          <a:lstStyle/>
          <a:p>
            <a:r>
              <a:rPr lang="en-US" sz="4000"/>
              <a:t>FIN Events </a:t>
            </a:r>
          </a:p>
        </p:txBody>
      </p:sp>
      <p:sp>
        <p:nvSpPr>
          <p:cNvPr id="3" name="Content Placeholder 2">
            <a:extLst>
              <a:ext uri="{FF2B5EF4-FFF2-40B4-BE49-F238E27FC236}">
                <a16:creationId xmlns:a16="http://schemas.microsoft.com/office/drawing/2014/main" id="{86818076-065F-ED2E-055D-F619041AFC32}"/>
              </a:ext>
            </a:extLst>
          </p:cNvPr>
          <p:cNvSpPr>
            <a:spLocks noGrp="1"/>
          </p:cNvSpPr>
          <p:nvPr>
            <p:ph idx="1"/>
          </p:nvPr>
        </p:nvSpPr>
        <p:spPr>
          <a:xfrm>
            <a:off x="710540" y="1546282"/>
            <a:ext cx="6297011" cy="5115740"/>
          </a:xfrm>
        </p:spPr>
        <p:txBody>
          <a:bodyPr vert="horz" lIns="91440" tIns="45720" rIns="91440" bIns="45720" rtlCol="0" anchor="t">
            <a:normAutofit/>
          </a:bodyPr>
          <a:lstStyle/>
          <a:p>
            <a:pPr fontAlgn="base">
              <a:defRPr/>
            </a:pPr>
            <a:r>
              <a:rPr lang="en-GB" sz="2600" b="1" dirty="0">
                <a:solidFill>
                  <a:srgbClr val="002060"/>
                </a:solidFill>
              </a:rPr>
              <a:t>Aiming for Outstanding </a:t>
            </a:r>
            <a:r>
              <a:rPr lang="en-GB" sz="2600" dirty="0">
                <a:solidFill>
                  <a:srgbClr val="002060"/>
                </a:solidFill>
              </a:rPr>
              <a:t>02/11/2023</a:t>
            </a:r>
          </a:p>
          <a:p>
            <a:pPr fontAlgn="base">
              <a:defRPr/>
            </a:pPr>
            <a:r>
              <a:rPr lang="en-GB" sz="2600" b="1" dirty="0">
                <a:solidFill>
                  <a:srgbClr val="002060"/>
                </a:solidFill>
              </a:rPr>
              <a:t>Embedding maths into the curriculum </a:t>
            </a:r>
            <a:r>
              <a:rPr lang="en-GB" sz="2600" dirty="0">
                <a:solidFill>
                  <a:srgbClr val="002060"/>
                </a:solidFill>
              </a:rPr>
              <a:t>07/11/2023</a:t>
            </a:r>
          </a:p>
          <a:p>
            <a:pPr fontAlgn="base">
              <a:defRPr/>
            </a:pPr>
            <a:r>
              <a:rPr lang="en-GB" sz="2600" b="1" dirty="0">
                <a:solidFill>
                  <a:srgbClr val="002060"/>
                </a:solidFill>
              </a:rPr>
              <a:t>Safeguarding Working Group </a:t>
            </a:r>
            <a:r>
              <a:rPr lang="en-GB" sz="2600" dirty="0">
                <a:solidFill>
                  <a:srgbClr val="002060"/>
                </a:solidFill>
              </a:rPr>
              <a:t>07/12/2023</a:t>
            </a:r>
          </a:p>
          <a:p>
            <a:pPr fontAlgn="base">
              <a:defRPr/>
            </a:pPr>
            <a:r>
              <a:rPr lang="en-GB" sz="2600" b="1" dirty="0">
                <a:solidFill>
                  <a:srgbClr val="002060"/>
                </a:solidFill>
              </a:rPr>
              <a:t>Higher Apprenticeship Providers Networking Group </a:t>
            </a:r>
            <a:r>
              <a:rPr lang="en-GB" sz="2600" dirty="0">
                <a:solidFill>
                  <a:srgbClr val="002060"/>
                </a:solidFill>
              </a:rPr>
              <a:t>16/01/2023</a:t>
            </a:r>
          </a:p>
          <a:p>
            <a:pPr fontAlgn="base">
              <a:defRPr/>
            </a:pPr>
            <a:endParaRPr lang="en-GB" sz="2000" dirty="0">
              <a:solidFill>
                <a:srgbClr val="002060"/>
              </a:solidFill>
            </a:endParaRPr>
          </a:p>
          <a:p>
            <a:pPr fontAlgn="base">
              <a:defRPr/>
            </a:pPr>
            <a:endParaRPr lang="en-GB" sz="2000" dirty="0">
              <a:solidFill>
                <a:srgbClr val="002060"/>
              </a:solidFill>
            </a:endParaRPr>
          </a:p>
          <a:p>
            <a:pPr fontAlgn="base">
              <a:defRPr/>
            </a:pPr>
            <a:endParaRPr lang="en-GB" sz="2000" dirty="0">
              <a:solidFill>
                <a:srgbClr val="002060"/>
              </a:solidFill>
            </a:endParaRPr>
          </a:p>
          <a:p>
            <a:pPr fontAlgn="base">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666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91">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Rectangle 192">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193">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94">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0B0706-8DEC-9E4A-86EA-CA7E7FCEF3A3}"/>
              </a:ext>
            </a:extLst>
          </p:cNvPr>
          <p:cNvSpPr>
            <a:spLocks noGrp="1"/>
          </p:cNvSpPr>
          <p:nvPr>
            <p:ph type="ctrTitle"/>
          </p:nvPr>
        </p:nvSpPr>
        <p:spPr>
          <a:xfrm>
            <a:off x="2414414" y="1309138"/>
            <a:ext cx="10636247" cy="2041107"/>
          </a:xfrm>
        </p:spPr>
        <p:txBody>
          <a:bodyPr anchor="b">
            <a:normAutofit/>
          </a:bodyPr>
          <a:lstStyle/>
          <a:p>
            <a:r>
              <a:rPr lang="en-GB" sz="5300">
                <a:solidFill>
                  <a:srgbClr val="FFFFFF"/>
                </a:solidFill>
              </a:rPr>
              <a:t>Thank you for attending</a:t>
            </a:r>
            <a:br>
              <a:rPr lang="en-GB" sz="4800">
                <a:solidFill>
                  <a:srgbClr val="FFFFFF"/>
                </a:solidFill>
              </a:rPr>
            </a:br>
            <a:r>
              <a:rPr lang="en-GB" sz="4000" i="1">
                <a:solidFill>
                  <a:srgbClr val="FFFFFF"/>
                </a:solidFill>
              </a:rPr>
              <a:t>info@fin-online.org.uk</a:t>
            </a:r>
            <a:endParaRPr lang="en-GB" sz="4800" i="1">
              <a:solidFill>
                <a:srgbClr val="FFFFFF"/>
              </a:solidFill>
            </a:endParaRPr>
          </a:p>
        </p:txBody>
      </p:sp>
      <p:sp>
        <p:nvSpPr>
          <p:cNvPr id="1044" name="Rectangle 195">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57638E-D3D9-42FE-857B-12140D1CE3F9}"/>
              </a:ext>
            </a:extLst>
          </p:cNvPr>
          <p:cNvPicPr>
            <a:picLocks noChangeAspect="1"/>
          </p:cNvPicPr>
          <p:nvPr/>
        </p:nvPicPr>
        <p:blipFill>
          <a:blip r:embed="rId2"/>
          <a:stretch>
            <a:fillRect/>
          </a:stretch>
        </p:blipFill>
        <p:spPr>
          <a:xfrm>
            <a:off x="1340323" y="1233692"/>
            <a:ext cx="2560542" cy="3328704"/>
          </a:xfrm>
          <a:prstGeom prst="rect">
            <a:avLst/>
          </a:prstGeom>
        </p:spPr>
      </p:pic>
    </p:spTree>
    <p:extLst>
      <p:ext uri="{BB962C8B-B14F-4D97-AF65-F5344CB8AC3E}">
        <p14:creationId xmlns:p14="http://schemas.microsoft.com/office/powerpoint/2010/main" val="180110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6C2ADC-3E63-764E-5D7E-39F27E27A304}"/>
              </a:ext>
            </a:extLst>
          </p:cNvPr>
          <p:cNvPicPr>
            <a:picLocks noChangeAspect="1"/>
          </p:cNvPicPr>
          <p:nvPr/>
        </p:nvPicPr>
        <p:blipFill>
          <a:blip r:embed="rId2"/>
          <a:stretch>
            <a:fillRect/>
          </a:stretch>
        </p:blipFill>
        <p:spPr>
          <a:xfrm>
            <a:off x="7448133" y="2674962"/>
            <a:ext cx="2845557" cy="2845557"/>
          </a:xfrm>
          <a:prstGeom prst="rect">
            <a:avLst/>
          </a:prstGeom>
        </p:spPr>
      </p:pic>
      <p:sp>
        <p:nvSpPr>
          <p:cNvPr id="2" name="Title 1">
            <a:extLst>
              <a:ext uri="{FF2B5EF4-FFF2-40B4-BE49-F238E27FC236}">
                <a16:creationId xmlns:a16="http://schemas.microsoft.com/office/drawing/2014/main" id="{C8FF4111-FD5E-8BE2-41A1-36D93AC7C855}"/>
              </a:ext>
            </a:extLst>
          </p:cNvPr>
          <p:cNvSpPr>
            <a:spLocks noGrp="1"/>
          </p:cNvSpPr>
          <p:nvPr>
            <p:ph type="title"/>
          </p:nvPr>
        </p:nvSpPr>
        <p:spPr>
          <a:xfrm>
            <a:off x="712518" y="538875"/>
            <a:ext cx="10869401" cy="1144800"/>
          </a:xfrm>
        </p:spPr>
        <p:txBody>
          <a:bodyPr/>
          <a:lstStyle/>
          <a:p>
            <a:r>
              <a:rPr lang="en-GB" sz="4000" dirty="0">
                <a:latin typeface="Arial" panose="020B0604020202020204" pitchFamily="34" charset="0"/>
                <a:cs typeface="Arial" panose="020B0604020202020204" pitchFamily="34" charset="0"/>
              </a:rPr>
              <a:t>If we are going to do it…..</a:t>
            </a:r>
          </a:p>
        </p:txBody>
      </p:sp>
      <p:sp>
        <p:nvSpPr>
          <p:cNvPr id="3" name="Subtitle 2">
            <a:extLst>
              <a:ext uri="{FF2B5EF4-FFF2-40B4-BE49-F238E27FC236}">
                <a16:creationId xmlns:a16="http://schemas.microsoft.com/office/drawing/2014/main" id="{00535111-E6BA-FC69-189C-2789B4948A79}"/>
              </a:ext>
            </a:extLst>
          </p:cNvPr>
          <p:cNvSpPr>
            <a:spLocks noGrp="1"/>
          </p:cNvSpPr>
          <p:nvPr>
            <p:ph type="subTitle"/>
          </p:nvPr>
        </p:nvSpPr>
        <p:spPr>
          <a:xfrm>
            <a:off x="2438280" y="1690314"/>
            <a:ext cx="6693845" cy="2845557"/>
          </a:xfrm>
        </p:spPr>
        <p:txBody>
          <a:bodyPr/>
          <a:lstStyle/>
          <a:p>
            <a:pPr marL="0" indent="0">
              <a:buNone/>
            </a:pPr>
            <a:r>
              <a:rPr lang="en-GB" sz="7200" dirty="0">
                <a:solidFill>
                  <a:schemeClr val="accent5">
                    <a:lumMod val="75000"/>
                  </a:schemeClr>
                </a:solidFill>
                <a:latin typeface="Arial" panose="020B0604020202020204" pitchFamily="34" charset="0"/>
                <a:cs typeface="Arial" panose="020B0604020202020204" pitchFamily="34" charset="0"/>
              </a:rPr>
              <a:t>Let’s do it well!</a:t>
            </a:r>
          </a:p>
        </p:txBody>
      </p:sp>
    </p:spTree>
    <p:extLst>
      <p:ext uri="{BB962C8B-B14F-4D97-AF65-F5344CB8AC3E}">
        <p14:creationId xmlns:p14="http://schemas.microsoft.com/office/powerpoint/2010/main" val="3849606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5F49-9DBD-A040-AF5F-DFEB9243854B}"/>
              </a:ext>
            </a:extLst>
          </p:cNvPr>
          <p:cNvSpPr>
            <a:spLocks noGrp="1"/>
          </p:cNvSpPr>
          <p:nvPr>
            <p:ph type="title"/>
          </p:nvPr>
        </p:nvSpPr>
        <p:spPr/>
        <p:txBody>
          <a:bodyPr/>
          <a:lstStyle/>
          <a:p>
            <a:r>
              <a:rPr lang="en-GB" dirty="0"/>
              <a:t>A daunting task </a:t>
            </a:r>
          </a:p>
        </p:txBody>
      </p:sp>
      <p:pic>
        <p:nvPicPr>
          <p:cNvPr id="1026" name="Picture 2">
            <a:extLst>
              <a:ext uri="{FF2B5EF4-FFF2-40B4-BE49-F238E27FC236}">
                <a16:creationId xmlns:a16="http://schemas.microsoft.com/office/drawing/2014/main" id="{1A37E5F3-0958-D7BA-06BB-32F156844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11" y="1224484"/>
            <a:ext cx="5055229" cy="4481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0D7DA0-B3A0-F6AD-A2D2-3C4FF4C8208A}"/>
              </a:ext>
            </a:extLst>
          </p:cNvPr>
          <p:cNvSpPr txBox="1"/>
          <p:nvPr/>
        </p:nvSpPr>
        <p:spPr>
          <a:xfrm>
            <a:off x="5490237" y="1418400"/>
            <a:ext cx="6032486" cy="4093428"/>
          </a:xfrm>
          <a:prstGeom prst="rect">
            <a:avLst/>
          </a:prstGeom>
          <a:noFill/>
        </p:spPr>
        <p:txBody>
          <a:bodyPr wrap="square">
            <a:spAutoFit/>
          </a:bodyPr>
          <a:lstStyle/>
          <a:p>
            <a:pPr lvl="0"/>
            <a:r>
              <a:rPr lang="en-GB" sz="2400" dirty="0">
                <a:solidFill>
                  <a:srgbClr val="002060"/>
                </a:solidFill>
                <a:latin typeface="Arial" panose="020B0604020202020204" pitchFamily="34" charset="0"/>
                <a:cs typeface="Arial" panose="020B0604020202020204" pitchFamily="34" charset="0"/>
              </a:rPr>
              <a:t>Focus on the end goal.</a:t>
            </a:r>
          </a:p>
          <a:p>
            <a:pPr lvl="0"/>
            <a:endParaRPr lang="en-GB" sz="2400" b="0" dirty="0">
              <a:solidFill>
                <a:srgbClr val="002060"/>
              </a:solidFill>
              <a:latin typeface="Arial" panose="020B0604020202020204" pitchFamily="34" charset="0"/>
              <a:cs typeface="Arial" panose="020B0604020202020204" pitchFamily="34" charset="0"/>
            </a:endParaRPr>
          </a:p>
          <a:p>
            <a:pPr lvl="0"/>
            <a:r>
              <a:rPr lang="en-GB" sz="2400" b="0" dirty="0">
                <a:solidFill>
                  <a:srgbClr val="002060"/>
                </a:solidFill>
                <a:latin typeface="Arial" panose="020B0604020202020204" pitchFamily="34" charset="0"/>
                <a:cs typeface="Arial" panose="020B0604020202020204" pitchFamily="34" charset="0"/>
              </a:rPr>
              <a:t>At the end of the process your organisation </a:t>
            </a:r>
            <a:r>
              <a:rPr lang="en-GB" sz="2400" dirty="0">
                <a:solidFill>
                  <a:srgbClr val="002060"/>
                </a:solidFill>
                <a:latin typeface="Arial" panose="020B0604020202020204" pitchFamily="34" charset="0"/>
                <a:cs typeface="Arial" panose="020B0604020202020204" pitchFamily="34" charset="0"/>
              </a:rPr>
              <a:t>and/or nominee needs to have a clear and good understanding on their provision in line with the </a:t>
            </a:r>
            <a:r>
              <a:rPr lang="en-GB" sz="2400" dirty="0" err="1">
                <a:solidFill>
                  <a:srgbClr val="002060"/>
                </a:solidFill>
                <a:latin typeface="Arial" panose="020B0604020202020204" pitchFamily="34" charset="0"/>
                <a:cs typeface="Arial" panose="020B0604020202020204" pitchFamily="34" charset="0"/>
              </a:rPr>
              <a:t>EIF</a:t>
            </a:r>
            <a:r>
              <a:rPr lang="en-GB" sz="2400" dirty="0">
                <a:solidFill>
                  <a:srgbClr val="002060"/>
                </a:solidFill>
                <a:latin typeface="Arial" panose="020B0604020202020204" pitchFamily="34" charset="0"/>
                <a:cs typeface="Arial" panose="020B0604020202020204" pitchFamily="34" charset="0"/>
              </a:rPr>
              <a:t> and impact on learners. </a:t>
            </a:r>
          </a:p>
          <a:p>
            <a:pPr lvl="0"/>
            <a:endParaRPr lang="en-GB" sz="2400" b="0" dirty="0">
              <a:solidFill>
                <a:srgbClr val="002060"/>
              </a:solidFill>
              <a:latin typeface="Arial" panose="020B0604020202020204" pitchFamily="34" charset="0"/>
              <a:cs typeface="Arial" panose="020B0604020202020204" pitchFamily="34" charset="0"/>
            </a:endParaRPr>
          </a:p>
          <a:p>
            <a:pPr lvl="0"/>
            <a:r>
              <a:rPr lang="en-GB" sz="2400" dirty="0">
                <a:solidFill>
                  <a:srgbClr val="002060"/>
                </a:solidFill>
                <a:latin typeface="Arial" panose="020B0604020202020204" pitchFamily="34" charset="0"/>
                <a:cs typeface="Arial" panose="020B0604020202020204" pitchFamily="34" charset="0"/>
              </a:rPr>
              <a:t>Produce a succinct, well written self-assessment report accompanied by a robust QIP. </a:t>
            </a:r>
          </a:p>
          <a:p>
            <a:pPr lvl="0"/>
            <a:endParaRPr lang="en-GB" sz="2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02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extShape 2"/>
          <p:cNvSpPr/>
          <p:nvPr/>
        </p:nvSpPr>
        <p:spPr>
          <a:xfrm>
            <a:off x="614597" y="350592"/>
            <a:ext cx="9313174" cy="145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US" sz="4000" b="1" spc="-1" dirty="0">
                <a:solidFill>
                  <a:srgbClr val="002060"/>
                </a:solidFill>
                <a:latin typeface="Arial"/>
              </a:rPr>
              <a:t>Self evaluation and improvement planning - considerations</a:t>
            </a:r>
            <a:endParaRPr lang="en-GB" sz="4000" b="1" spc="-1" dirty="0">
              <a:solidFill>
                <a:srgbClr val="002060"/>
              </a:solidFill>
              <a:latin typeface="Arial"/>
            </a:endParaRPr>
          </a:p>
        </p:txBody>
      </p:sp>
      <p:graphicFrame>
        <p:nvGraphicFramePr>
          <p:cNvPr id="2" name="Diagram 1">
            <a:extLst>
              <a:ext uri="{FF2B5EF4-FFF2-40B4-BE49-F238E27FC236}">
                <a16:creationId xmlns:a16="http://schemas.microsoft.com/office/drawing/2014/main" id="{ADAE719B-8BC0-6840-85F8-30DFD3B25120}"/>
              </a:ext>
            </a:extLst>
          </p:cNvPr>
          <p:cNvGraphicFramePr/>
          <p:nvPr>
            <p:extLst>
              <p:ext uri="{D42A27DB-BD31-4B8C-83A1-F6EECF244321}">
                <p14:modId xmlns:p14="http://schemas.microsoft.com/office/powerpoint/2010/main" val="3468446448"/>
              </p:ext>
            </p:extLst>
          </p:nvPr>
        </p:nvGraphicFramePr>
        <p:xfrm>
          <a:off x="802655" y="1802832"/>
          <a:ext cx="10857875" cy="459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19A2-7D72-B616-52D0-2D3AF8CDDC9A}"/>
              </a:ext>
            </a:extLst>
          </p:cNvPr>
          <p:cNvSpPr>
            <a:spLocks noGrp="1"/>
          </p:cNvSpPr>
          <p:nvPr>
            <p:ph type="title"/>
          </p:nvPr>
        </p:nvSpPr>
        <p:spPr>
          <a:xfrm>
            <a:off x="609480" y="764274"/>
            <a:ext cx="10972440" cy="511925"/>
          </a:xfrm>
        </p:spPr>
        <p:txBody>
          <a:bodyPr/>
          <a:lstStyle/>
          <a:p>
            <a:r>
              <a:rPr lang="en-GB" dirty="0"/>
              <a:t>The process </a:t>
            </a:r>
          </a:p>
        </p:txBody>
      </p:sp>
      <p:graphicFrame>
        <p:nvGraphicFramePr>
          <p:cNvPr id="4" name="Diagram 3">
            <a:extLst>
              <a:ext uri="{FF2B5EF4-FFF2-40B4-BE49-F238E27FC236}">
                <a16:creationId xmlns:a16="http://schemas.microsoft.com/office/drawing/2014/main" id="{1BD53F95-6D54-1A0E-7D1D-CA678FDD1BE4}"/>
              </a:ext>
            </a:extLst>
          </p:cNvPr>
          <p:cNvGraphicFramePr/>
          <p:nvPr>
            <p:extLst>
              <p:ext uri="{D42A27DB-BD31-4B8C-83A1-F6EECF244321}">
                <p14:modId xmlns:p14="http://schemas.microsoft.com/office/powerpoint/2010/main" val="2163803118"/>
              </p:ext>
            </p:extLst>
          </p:nvPr>
        </p:nvGraphicFramePr>
        <p:xfrm>
          <a:off x="537052" y="1874109"/>
          <a:ext cx="11486626" cy="4553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214B9AF-D4C4-C31E-14B6-7F7D8534ABB0}"/>
              </a:ext>
            </a:extLst>
          </p:cNvPr>
          <p:cNvPicPr>
            <a:picLocks noChangeAspect="1"/>
          </p:cNvPicPr>
          <p:nvPr/>
        </p:nvPicPr>
        <p:blipFill>
          <a:blip r:embed="rId8"/>
          <a:stretch>
            <a:fillRect/>
          </a:stretch>
        </p:blipFill>
        <p:spPr>
          <a:xfrm rot="1267942">
            <a:off x="8688045" y="-36243"/>
            <a:ext cx="1963082" cy="1956986"/>
          </a:xfrm>
          <a:prstGeom prst="rect">
            <a:avLst/>
          </a:prstGeom>
        </p:spPr>
      </p:pic>
    </p:spTree>
    <p:extLst>
      <p:ext uri="{BB962C8B-B14F-4D97-AF65-F5344CB8AC3E}">
        <p14:creationId xmlns:p14="http://schemas.microsoft.com/office/powerpoint/2010/main" val="235003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4D23-346F-96CB-7341-FDE26230940D}"/>
              </a:ext>
            </a:extLst>
          </p:cNvPr>
          <p:cNvSpPr>
            <a:spLocks noGrp="1"/>
          </p:cNvSpPr>
          <p:nvPr>
            <p:ph type="title"/>
          </p:nvPr>
        </p:nvSpPr>
        <p:spPr>
          <a:xfrm>
            <a:off x="609480" y="302587"/>
            <a:ext cx="11206468" cy="1144800"/>
          </a:xfrm>
        </p:spPr>
        <p:txBody>
          <a:bodyPr/>
          <a:lstStyle/>
          <a:p>
            <a:r>
              <a:rPr lang="en-GB" dirty="0"/>
              <a:t>FIN resources relating to self-evaluation and improvement planning </a:t>
            </a:r>
          </a:p>
        </p:txBody>
      </p:sp>
      <p:sp>
        <p:nvSpPr>
          <p:cNvPr id="3" name="Subtitle 2">
            <a:extLst>
              <a:ext uri="{FF2B5EF4-FFF2-40B4-BE49-F238E27FC236}">
                <a16:creationId xmlns:a16="http://schemas.microsoft.com/office/drawing/2014/main" id="{EB501913-E6A9-5341-D299-9C0740886BF9}"/>
              </a:ext>
            </a:extLst>
          </p:cNvPr>
          <p:cNvSpPr>
            <a:spLocks noGrp="1"/>
          </p:cNvSpPr>
          <p:nvPr>
            <p:ph type="subTitle"/>
          </p:nvPr>
        </p:nvSpPr>
        <p:spPr>
          <a:xfrm>
            <a:off x="609780" y="2043907"/>
            <a:ext cx="10972440" cy="3977280"/>
          </a:xfrm>
        </p:spPr>
        <p:txBody>
          <a:bodyPr/>
          <a:lstStyle/>
          <a:p>
            <a:r>
              <a:rPr lang="en-GB" dirty="0"/>
              <a:t>6.416 - Writing better SAR judgments for impact</a:t>
            </a:r>
          </a:p>
          <a:p>
            <a:r>
              <a:rPr lang="en-GB" dirty="0"/>
              <a:t>6.417 - Self-assessment template (MS Word)</a:t>
            </a:r>
          </a:p>
          <a:p>
            <a:r>
              <a:rPr lang="en-GB" dirty="0"/>
              <a:t>6.418 - Self assessment template for curriculum teams (Ms word) </a:t>
            </a:r>
          </a:p>
          <a:p>
            <a:r>
              <a:rPr lang="en-GB" dirty="0"/>
              <a:t>6.419 - Self-assessment position statement</a:t>
            </a:r>
          </a:p>
          <a:p>
            <a:r>
              <a:rPr lang="en-GB" dirty="0"/>
              <a:t>6.420 - A Self-assessment analysis tool</a:t>
            </a:r>
          </a:p>
          <a:p>
            <a:r>
              <a:rPr lang="en-GB" dirty="0"/>
              <a:t>6.421 - Self-assessment quality indicator</a:t>
            </a:r>
          </a:p>
          <a:p>
            <a:r>
              <a:rPr lang="en-GB" dirty="0"/>
              <a:t>6.425 - QIP template guidance notes</a:t>
            </a:r>
          </a:p>
          <a:p>
            <a:r>
              <a:rPr lang="en-GB" dirty="0"/>
              <a:t>6.426 – QIP template (MS Word) </a:t>
            </a:r>
          </a:p>
        </p:txBody>
      </p:sp>
    </p:spTree>
    <p:extLst>
      <p:ext uri="{BB962C8B-B14F-4D97-AF65-F5344CB8AC3E}">
        <p14:creationId xmlns:p14="http://schemas.microsoft.com/office/powerpoint/2010/main" val="78072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p:nvPr/>
        </p:nvSpPr>
        <p:spPr>
          <a:xfrm>
            <a:off x="796320" y="738230"/>
            <a:ext cx="5782610" cy="9924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US" sz="4000" b="1" spc="-1" dirty="0">
                <a:solidFill>
                  <a:schemeClr val="accent5">
                    <a:lumMod val="50000"/>
                  </a:schemeClr>
                </a:solidFill>
                <a:latin typeface="Arial"/>
              </a:rPr>
              <a:t>Let’s take a closer look</a:t>
            </a:r>
            <a:endParaRPr lang="en-GB" sz="4000" b="1" spc="-1" dirty="0">
              <a:solidFill>
                <a:schemeClr val="accent5">
                  <a:lumMod val="50000"/>
                </a:schemeClr>
              </a:solidFill>
              <a:latin typeface="Arial"/>
            </a:endParaRPr>
          </a:p>
        </p:txBody>
      </p:sp>
      <p:pic>
        <p:nvPicPr>
          <p:cNvPr id="4" name="Picture 3">
            <a:extLst>
              <a:ext uri="{FF2B5EF4-FFF2-40B4-BE49-F238E27FC236}">
                <a16:creationId xmlns:a16="http://schemas.microsoft.com/office/drawing/2014/main" id="{C8FDA668-874B-D38D-3E9C-23BBAA3DC8AC}"/>
              </a:ext>
            </a:extLst>
          </p:cNvPr>
          <p:cNvPicPr>
            <a:picLocks noChangeAspect="1"/>
          </p:cNvPicPr>
          <p:nvPr/>
        </p:nvPicPr>
        <p:blipFill rotWithShape="1">
          <a:blip r:embed="rId2"/>
          <a:srcRect t="10273" b="9524"/>
          <a:stretch/>
        </p:blipFill>
        <p:spPr>
          <a:xfrm flipH="1">
            <a:off x="8300480" y="513802"/>
            <a:ext cx="2684194" cy="2086700"/>
          </a:xfrm>
          <a:prstGeom prst="rect">
            <a:avLst/>
          </a:prstGeom>
        </p:spPr>
      </p:pic>
      <p:graphicFrame>
        <p:nvGraphicFramePr>
          <p:cNvPr id="2" name="Diagram 1">
            <a:extLst>
              <a:ext uri="{FF2B5EF4-FFF2-40B4-BE49-F238E27FC236}">
                <a16:creationId xmlns:a16="http://schemas.microsoft.com/office/drawing/2014/main" id="{97003D53-707A-584E-9EFD-6D4799E8C223}"/>
              </a:ext>
            </a:extLst>
          </p:cNvPr>
          <p:cNvGraphicFramePr/>
          <p:nvPr>
            <p:extLst>
              <p:ext uri="{D42A27DB-BD31-4B8C-83A1-F6EECF244321}">
                <p14:modId xmlns:p14="http://schemas.microsoft.com/office/powerpoint/2010/main" val="2303563887"/>
              </p:ext>
            </p:extLst>
          </p:nvPr>
        </p:nvGraphicFramePr>
        <p:xfrm>
          <a:off x="796320" y="2600502"/>
          <a:ext cx="10896008" cy="360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D42FB13-2E62-F346-9349-A20B2E33B9A4}"/>
              </a:ext>
            </a:extLst>
          </p:cNvPr>
          <p:cNvSpPr txBox="1"/>
          <p:nvPr/>
        </p:nvSpPr>
        <p:spPr>
          <a:xfrm>
            <a:off x="796320" y="2085994"/>
            <a:ext cx="3942413" cy="523220"/>
          </a:xfrm>
          <a:prstGeom prst="rect">
            <a:avLst/>
          </a:prstGeom>
          <a:noFill/>
        </p:spPr>
        <p:txBody>
          <a:bodyPr wrap="square" rtlCol="0">
            <a:spAutoFit/>
          </a:bodyPr>
          <a:lstStyle/>
          <a:p>
            <a:r>
              <a:rPr lang="en-GB" sz="2800" dirty="0"/>
              <a:t>Consider:</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TotalTime>
  <Words>1575</Words>
  <Application>Microsoft Macintosh PowerPoint</Application>
  <PresentationFormat>Widescreen</PresentationFormat>
  <Paragraphs>244</Paragraphs>
  <Slides>35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Baskerville SemiBold</vt:lpstr>
      <vt:lpstr>Calibri</vt:lpstr>
      <vt:lpstr>Calibri Light</vt:lpstr>
      <vt:lpstr>Tahoma</vt:lpstr>
      <vt:lpstr>Times New Roman</vt:lpstr>
      <vt:lpstr>1_Office Theme</vt:lpstr>
      <vt:lpstr>1_Office Theme</vt:lpstr>
      <vt:lpstr>Self assessment – positioning your provision. </vt:lpstr>
      <vt:lpstr>Ofsted’s expectations</vt:lpstr>
      <vt:lpstr>PowerPoint Presentation</vt:lpstr>
      <vt:lpstr>If we are going to do it…..</vt:lpstr>
      <vt:lpstr>A daunting task </vt:lpstr>
      <vt:lpstr>PowerPoint Presentation</vt:lpstr>
      <vt:lpstr>The process </vt:lpstr>
      <vt:lpstr>FIN resources relating to self-evaluation and improvement 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 HE inspection analysis</vt:lpstr>
      <vt:lpstr>PowerPoint Presentation</vt:lpstr>
      <vt:lpstr>PowerPoint Presentation</vt:lpstr>
      <vt:lpstr>The challenge</vt:lpstr>
      <vt:lpstr>Data analysis </vt:lpstr>
      <vt:lpstr>Does the data stack up?</vt:lpstr>
      <vt:lpstr>PowerPoint Presentation</vt:lpstr>
      <vt:lpstr>FIN tips – positioning your provision.</vt:lpstr>
      <vt:lpstr>PowerPoint Presentation</vt:lpstr>
      <vt:lpstr>PowerPoint Presentation</vt:lpstr>
      <vt:lpstr>PowerPoint Presentation</vt:lpstr>
      <vt:lpstr>PowerPoint Presentation</vt:lpstr>
      <vt:lpstr>PowerPoint Presentation</vt:lpstr>
      <vt:lpstr>PowerPoint Presentation</vt:lpstr>
      <vt:lpstr>Benefits of FIN Membership</vt:lpstr>
      <vt:lpstr>FIN resources relating to self-evaluation and improvement planning </vt:lpstr>
      <vt:lpstr>FIN Events </vt:lpstr>
      <vt:lpstr>Thank you for attending info@fin-online.org.uk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Self-assessment and the new inspection framework</dc:title>
  <dc:subject/>
  <dc:creator>User</dc:creator>
  <dc:description/>
  <cp:lastModifiedBy>Mandy Crawford-Lee</cp:lastModifiedBy>
  <cp:revision>29</cp:revision>
  <dcterms:modified xsi:type="dcterms:W3CDTF">2023-10-18T14:31:54Z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false</vt:bool>
  </property>
  <property fmtid="{D5CDD505-2E9C-101B-9397-08002B2CF9AE}" pid="4" name="LinksUpToDate">
    <vt:bool>false</vt:bool>
  </property>
  <property fmtid="{D5CDD505-2E9C-101B-9397-08002B2CF9AE}" pid="5" name="MMClips">
    <vt:i4>0</vt:i4>
  </property>
  <property fmtid="{D5CDD505-2E9C-101B-9397-08002B2CF9AE}" pid="6" name="Notes">
    <vt:i4>9</vt:i4>
  </property>
  <property fmtid="{D5CDD505-2E9C-101B-9397-08002B2CF9AE}" pid="7" name="PresentationFormat">
    <vt:lpwstr>Widescreen</vt:lpwstr>
  </property>
  <property fmtid="{D5CDD505-2E9C-101B-9397-08002B2CF9AE}" pid="8" name="ScaleCrop">
    <vt:bool>false</vt:bool>
  </property>
  <property fmtid="{D5CDD505-2E9C-101B-9397-08002B2CF9AE}" pid="9" name="ShareDoc">
    <vt:bool>false</vt:bool>
  </property>
  <property fmtid="{D5CDD505-2E9C-101B-9397-08002B2CF9AE}" pid="10" name="Slides">
    <vt:i4>31</vt:i4>
  </property>
</Properties>
</file>